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1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26" autoAdjust="0"/>
  </p:normalViewPr>
  <p:slideViewPr>
    <p:cSldViewPr>
      <p:cViewPr varScale="1">
        <p:scale>
          <a:sx n="81" d="100"/>
          <a:sy n="81" d="100"/>
        </p:scale>
        <p:origin x="-24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3ED7-8532-446F-B8D2-049D20899FEA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C1AE4-2FDA-4ED4-A284-35DA1C43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8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9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5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9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94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7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9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3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5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2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i="1" u="sng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8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3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1AE4-2FDA-4ED4-A284-35DA1C43BB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9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5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9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3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7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3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7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9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9841-98F1-48F5-B8FB-1BFDEE20AE79}" type="datetimeFigureOut">
              <a:rPr lang="ru-RU" smtClean="0"/>
              <a:t>14.05.13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A461-C86B-4BF5-8CFB-28F5CEDF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0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4035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516" y="69269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ЗАО СП «Авиационная компания «</a:t>
            </a:r>
            <a:r>
              <a:rPr lang="ru-RU" sz="2400" dirty="0" err="1">
                <a:solidFill>
                  <a:schemeClr val="bg1"/>
                </a:solidFill>
              </a:rPr>
              <a:t>Авиашельф</a:t>
            </a:r>
            <a:r>
              <a:rPr lang="ru-RU" sz="2400" dirty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Эксплуатация бортовой системы контроля и диагностики (</a:t>
            </a:r>
            <a:r>
              <a:rPr lang="ru-RU" sz="2400" dirty="0" smtClean="0">
                <a:solidFill>
                  <a:schemeClr val="bg1"/>
                </a:solidFill>
              </a:rPr>
              <a:t>БСКД-МДР) </a:t>
            </a:r>
            <a:r>
              <a:rPr lang="ru-RU" sz="2400" dirty="0">
                <a:solidFill>
                  <a:schemeClr val="bg1"/>
                </a:solidFill>
              </a:rPr>
              <a:t>на вертолете Ми-8МТВ-1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Дмитрий Попов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2013г.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91" y="77416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8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91" y="77416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908"/>
            <a:ext cx="8229600" cy="2786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7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91" y="77416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1195"/>
            <a:ext cx="8229600" cy="2403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9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4395"/>
            <a:ext cx="8229600" cy="263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Log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91" y="77416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91" y="77416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4395"/>
            <a:ext cx="8229600" cy="2637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9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Эксплуатация БСКД-МДР</a:t>
            </a:r>
            <a:endParaRPr lang="ru-RU" sz="36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77347" cy="319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52" y="1556792"/>
            <a:ext cx="42116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0770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пульт управления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5683" y="42303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Электронный блок БСКД МДР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/>
              <a:t>Эксплуатация БСКД-МДР</a:t>
            </a:r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7188"/>
            <a:ext cx="3591478" cy="2692896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79" y="1124744"/>
            <a:ext cx="4176489" cy="3357784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4" descr="IMG_0368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25288" r="5728" b="22905"/>
          <a:stretch>
            <a:fillRect/>
          </a:stretch>
        </p:blipFill>
        <p:spPr bwMode="auto">
          <a:xfrm>
            <a:off x="899592" y="4561099"/>
            <a:ext cx="4214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/>
              <a:t>Эксплуатация БСКД-МДР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Получение </a:t>
            </a:r>
            <a:r>
              <a:rPr lang="ru-RU" sz="2000" dirty="0"/>
              <a:t>и обработка информации </a:t>
            </a:r>
            <a:r>
              <a:rPr lang="ru-RU" sz="2000" dirty="0" smtClean="0"/>
              <a:t>БСКД</a:t>
            </a:r>
            <a:r>
              <a:rPr lang="ru-RU" sz="2000" dirty="0"/>
              <a:t>:</a:t>
            </a:r>
          </a:p>
          <a:p>
            <a:pPr marL="0" lvl="0" indent="0">
              <a:buNone/>
            </a:pPr>
            <a:r>
              <a:rPr lang="ru-RU" sz="2000" dirty="0" smtClean="0"/>
              <a:t>1. Запись </a:t>
            </a:r>
            <a:r>
              <a:rPr lang="ru-RU" sz="2000" dirty="0"/>
              <a:t>параметров в </a:t>
            </a:r>
            <a:r>
              <a:rPr lang="ru-RU" sz="2000" dirty="0" smtClean="0"/>
              <a:t>полете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 smtClean="0"/>
              <a:t>2. Съем </a:t>
            </a:r>
            <a:r>
              <a:rPr lang="ru-RU" sz="2000" dirty="0"/>
              <a:t>записи с </a:t>
            </a:r>
            <a:r>
              <a:rPr lang="ru-RU" sz="2000" dirty="0" smtClean="0"/>
              <a:t>бортового </a:t>
            </a:r>
          </a:p>
          <a:p>
            <a:pPr marL="0" lvl="0" indent="0">
              <a:buNone/>
            </a:pPr>
            <a:r>
              <a:rPr lang="ru-RU" sz="2000" dirty="0" smtClean="0"/>
              <a:t>комплекса </a:t>
            </a:r>
            <a:r>
              <a:rPr lang="ru-RU" sz="2000" dirty="0"/>
              <a:t>на </a:t>
            </a:r>
            <a:r>
              <a:rPr lang="ru-RU" sz="2000" dirty="0" smtClean="0"/>
              <a:t>персональный </a:t>
            </a:r>
          </a:p>
          <a:p>
            <a:pPr marL="0" lvl="0" indent="0">
              <a:buNone/>
            </a:pPr>
            <a:r>
              <a:rPr lang="ru-RU" sz="2000" dirty="0" smtClean="0"/>
              <a:t>компьютер.</a:t>
            </a:r>
          </a:p>
          <a:p>
            <a:pPr marL="0" lvl="0" indent="0">
              <a:buNone/>
            </a:pPr>
            <a:endParaRPr lang="ru-RU" sz="16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014192" cy="43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Экспресс </a:t>
            </a:r>
            <a:r>
              <a:rPr lang="ru-RU" sz="2000" dirty="0" smtClean="0"/>
              <a:t>анализ.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11" y="0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632848" cy="40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4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ru-RU" sz="2000" dirty="0" smtClean="0"/>
              <a:t>4. Передача данных в ЦИАМ для полной расшифровки и анализа. </a:t>
            </a:r>
            <a:endParaRPr lang="ru-RU" sz="20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4503440" cy="33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БСКД - МДР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648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11" y="0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48072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Примеры выявленных БСКД отклонений:</a:t>
            </a:r>
            <a:endParaRPr lang="ru-RU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91" y="77416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trend_d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1" y="2492896"/>
            <a:ext cx="5133975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2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Эксплуатация </a:t>
            </a:r>
            <a:r>
              <a:rPr lang="ru-RU" sz="3600" dirty="0" smtClean="0"/>
              <a:t>БСКД - МДР</a:t>
            </a:r>
            <a:endParaRPr lang="ru-RU" sz="3600" dirty="0"/>
          </a:p>
        </p:txBody>
      </p:sp>
      <p:pic>
        <p:nvPicPr>
          <p:cNvPr id="4" name="Picture 8" descr="Log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91" y="77416"/>
            <a:ext cx="2438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59" y="1600200"/>
            <a:ext cx="622928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114</Words>
  <Application>Microsoft Office PowerPoint</Application>
  <PresentationFormat>Экран (4:3)</PresentationFormat>
  <Paragraphs>56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Эксплуатация БСКД-МДР</vt:lpstr>
      <vt:lpstr>Эксплуатация БСКД-МДР</vt:lpstr>
      <vt:lpstr>Эксплуатация БСКД-МДР</vt:lpstr>
      <vt:lpstr>Эксплуатация БСКД - МДР</vt:lpstr>
      <vt:lpstr>Эксплуатация БСКД - МДР</vt:lpstr>
      <vt:lpstr>Эксплуатация БСКД - МДР</vt:lpstr>
      <vt:lpstr>Эксплуатация БСКД - МДР</vt:lpstr>
      <vt:lpstr>Эксплуатация БСКД - МДР</vt:lpstr>
      <vt:lpstr>Эксплуатация БСКД - МДР</vt:lpstr>
      <vt:lpstr>Эксплуатация БСКД - МДР</vt:lpstr>
      <vt:lpstr>Эксплуатация БСКД - МДР</vt:lpstr>
      <vt:lpstr>Эксплуатация БСКД - МДР</vt:lpstr>
      <vt:lpstr>Эксплуатация БСКД - МДР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 Дмитрий Олегович</dc:creator>
  <cp:lastModifiedBy>Попов Дмитрий Олегович</cp:lastModifiedBy>
  <cp:revision>75</cp:revision>
  <dcterms:created xsi:type="dcterms:W3CDTF">2013-04-23T06:42:57Z</dcterms:created>
  <dcterms:modified xsi:type="dcterms:W3CDTF">2013-05-14T06:17:09Z</dcterms:modified>
</cp:coreProperties>
</file>