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23" r:id="rId1"/>
  </p:sldMasterIdLst>
  <p:notesMasterIdLst>
    <p:notesMasterId r:id="rId17"/>
  </p:notesMasterIdLst>
  <p:sldIdLst>
    <p:sldId id="256" r:id="rId2"/>
    <p:sldId id="263" r:id="rId3"/>
    <p:sldId id="258" r:id="rId4"/>
    <p:sldId id="265" r:id="rId5"/>
    <p:sldId id="257" r:id="rId6"/>
    <p:sldId id="264" r:id="rId7"/>
    <p:sldId id="261" r:id="rId8"/>
    <p:sldId id="259" r:id="rId9"/>
    <p:sldId id="270" r:id="rId10"/>
    <p:sldId id="260" r:id="rId11"/>
    <p:sldId id="262" r:id="rId12"/>
    <p:sldId id="269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60"/>
    <p:restoredTop sz="94681"/>
  </p:normalViewPr>
  <p:slideViewPr>
    <p:cSldViewPr snapToGrid="0" snapToObjects="1">
      <p:cViewPr varScale="1">
        <p:scale>
          <a:sx n="64" d="100"/>
          <a:sy n="64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ksandrchurochkin\Desktop\&#1040;&#1089;&#1100;&#1082;&#1080;\&#1076;&#1086;&#1082;&#1083;&#1072;&#1076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ksandrchurochkin\Desktop\&#1040;&#1089;&#1100;&#1082;&#1080;\&#1076;&#1086;&#1082;&#1083;&#1072;&#1076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2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ksandrchurochkin\Desktop\&#1040;&#1089;&#1100;&#1082;&#1080;\&#1076;&#1086;&#1082;&#1083;&#1072;&#107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ksandrchurochkin\Desktop\&#1040;&#1089;&#1100;&#1082;&#1080;\&#1076;&#1086;&#1082;&#1083;&#1072;&#1076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2015</a:t>
            </a:r>
            <a:r>
              <a:rPr lang="ru-RU" sz="2000"/>
              <a:t> 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Закончено освидетельствование лиц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4EA-2F4C-8734-E506946174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4EA-2F4C-8734-E506946174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4EA-2F4C-8734-E506946174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4EA-2F4C-8734-E506946174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04EA-2F4C-8734-E50694617481}"/>
              </c:ext>
            </c:extLst>
          </c:dPt>
          <c:dLbls>
            <c:dLbl>
              <c:idx val="0"/>
              <c:layout>
                <c:manualLayout>
                  <c:x val="-0.22299529455370734"/>
                  <c:y val="3.761574074074074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EA-2F4C-8734-E50694617481}"/>
                </c:ext>
              </c:extLst>
            </c:dLbl>
            <c:dLbl>
              <c:idx val="1"/>
              <c:layout>
                <c:manualLayout>
                  <c:x val="0.14516054243219587"/>
                  <c:y val="2.707822980460773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EA-2F4C-8734-E50694617481}"/>
                </c:ext>
              </c:extLst>
            </c:dLbl>
            <c:dLbl>
              <c:idx val="2"/>
              <c:layout>
                <c:manualLayout>
                  <c:x val="-9.4723608879479379E-2"/>
                  <c:y val="-6.43867107757364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EA-2F4C-8734-E50694617481}"/>
                </c:ext>
              </c:extLst>
            </c:dLbl>
            <c:dLbl>
              <c:idx val="3"/>
              <c:layout>
                <c:manualLayout>
                  <c:x val="0.10706930249145551"/>
                  <c:y val="-0.2739025134878974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EA-2F4C-8734-E50694617481}"/>
                </c:ext>
              </c:extLst>
            </c:dLbl>
            <c:dLbl>
              <c:idx val="4"/>
              <c:layout>
                <c:manualLayout>
                  <c:x val="-0.12350153590510787"/>
                  <c:y val="0.2696016513560804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4EA-2F4C-8734-E5069461748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 29 лет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 лет и старше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</c:v>
                </c:pt>
                <c:pt idx="1">
                  <c:v>195</c:v>
                </c:pt>
                <c:pt idx="2">
                  <c:v>456</c:v>
                </c:pt>
                <c:pt idx="3">
                  <c:v>898</c:v>
                </c:pt>
                <c:pt idx="4">
                  <c:v>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4EA-2F4C-8734-E5069461748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/>
              <a:t>2017</a:t>
            </a:r>
            <a:r>
              <a:rPr lang="ru-RU" sz="2800" baseline="0"/>
              <a:t> год:</a:t>
            </a:r>
            <a:endParaRPr lang="ru-RU" sz="2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450-084B-B6F5-EFA4439D19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450-084B-B6F5-EFA4439D19B6}"/>
              </c:ext>
            </c:extLst>
          </c:dPt>
          <c:dLbls>
            <c:dLbl>
              <c:idx val="1"/>
              <c:layout>
                <c:manualLayout>
                  <c:x val="3.887803709626271E-2"/>
                  <c:y val="0.1476750427274902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50-084B-B6F5-EFA4439D19B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Лист1!$C$15:$D$15</c:f>
              <c:strCache>
                <c:ptCount val="2"/>
                <c:pt idx="0">
                  <c:v>Признано годными </c:v>
                </c:pt>
                <c:pt idx="1">
                  <c:v>Признано негодными </c:v>
                </c:pt>
              </c:strCache>
            </c:strRef>
          </c:cat>
          <c:val>
            <c:numRef>
              <c:f>Лист1!$C$16:$D$16</c:f>
              <c:numCache>
                <c:formatCode>General</c:formatCode>
                <c:ptCount val="2"/>
                <c:pt idx="0">
                  <c:v>260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50-084B-B6F5-EFA4439D19B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Лист1!$B$19:$E$19</c:f>
              <c:strCache>
                <c:ptCount val="4"/>
                <c:pt idx="0">
                  <c:v>Всего </c:v>
                </c:pt>
                <c:pt idx="1">
                  <c:v>Признано годными </c:v>
                </c:pt>
                <c:pt idx="2">
                  <c:v>Признано негодными </c:v>
                </c:pt>
                <c:pt idx="3">
                  <c:v>С этапными заключениями</c:v>
                </c:pt>
              </c:strCache>
            </c:strRef>
          </c:cat>
          <c:val>
            <c:numRef>
              <c:f>Лист1!$B$20:$E$20</c:f>
              <c:numCache>
                <c:formatCode>General</c:formatCode>
                <c:ptCount val="4"/>
                <c:pt idx="0">
                  <c:v>2016</c:v>
                </c:pt>
                <c:pt idx="1">
                  <c:v>1739</c:v>
                </c:pt>
                <c:pt idx="2">
                  <c:v>137</c:v>
                </c:pt>
                <c:pt idx="3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22-CB43-9B5B-E5D5E58C2029}"/>
            </c:ext>
          </c:extLst>
        </c:ser>
        <c:ser>
          <c:idx val="1"/>
          <c:order val="1"/>
          <c:tx>
            <c:strRef>
              <c:f>Лист1!$A$21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Лист1!$B$19:$E$19</c:f>
              <c:strCache>
                <c:ptCount val="4"/>
                <c:pt idx="0">
                  <c:v>Всего </c:v>
                </c:pt>
                <c:pt idx="1">
                  <c:v>Признано годными </c:v>
                </c:pt>
                <c:pt idx="2">
                  <c:v>Признано негодными </c:v>
                </c:pt>
                <c:pt idx="3">
                  <c:v>С этапными заключениями</c:v>
                </c:pt>
              </c:strCache>
            </c:strRef>
          </c:cat>
          <c:val>
            <c:numRef>
              <c:f>Лист1!$B$21:$E$21</c:f>
              <c:numCache>
                <c:formatCode>General</c:formatCode>
                <c:ptCount val="4"/>
                <c:pt idx="0">
                  <c:v>1968</c:v>
                </c:pt>
                <c:pt idx="1">
                  <c:v>1698</c:v>
                </c:pt>
                <c:pt idx="2">
                  <c:v>117</c:v>
                </c:pt>
                <c:pt idx="3">
                  <c:v>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22-CB43-9B5B-E5D5E58C2029}"/>
            </c:ext>
          </c:extLst>
        </c:ser>
        <c:ser>
          <c:idx val="2"/>
          <c:order val="2"/>
          <c:tx>
            <c:strRef>
              <c:f>Лист1!$A$22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Лист1!$B$19:$E$19</c:f>
              <c:strCache>
                <c:ptCount val="4"/>
                <c:pt idx="0">
                  <c:v>Всего </c:v>
                </c:pt>
                <c:pt idx="1">
                  <c:v>Признано годными </c:v>
                </c:pt>
                <c:pt idx="2">
                  <c:v>Признано негодными </c:v>
                </c:pt>
                <c:pt idx="3">
                  <c:v>С этапными заключениями</c:v>
                </c:pt>
              </c:strCache>
            </c:strRef>
          </c:cat>
          <c:val>
            <c:numRef>
              <c:f>Лист1!$B$22:$E$22</c:f>
              <c:numCache>
                <c:formatCode>General</c:formatCode>
                <c:ptCount val="4"/>
                <c:pt idx="0">
                  <c:v>2044</c:v>
                </c:pt>
                <c:pt idx="1">
                  <c:v>1584</c:v>
                </c:pt>
                <c:pt idx="2">
                  <c:v>159</c:v>
                </c:pt>
                <c:pt idx="3">
                  <c:v>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22-CB43-9B5B-E5D5E58C202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85891023"/>
        <c:axId val="985436111"/>
      </c:barChart>
      <c:catAx>
        <c:axId val="985891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5436111"/>
        <c:crosses val="autoZero"/>
        <c:auto val="1"/>
        <c:lblAlgn val="ctr"/>
        <c:lblOffset val="100"/>
        <c:noMultiLvlLbl val="0"/>
      </c:catAx>
      <c:valAx>
        <c:axId val="98543611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85891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600" b="1">
          <a:solidFill>
            <a:schemeClr val="bg1"/>
          </a:solidFill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/>
              <a:t>2017 год: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12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7BF-F243-9831-D3F524FB708D}"/>
              </c:ext>
            </c:extLst>
          </c:dPt>
          <c:dPt>
            <c:idx val="1"/>
            <c:bubble3D val="0"/>
            <c:explosion val="38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7BF-F243-9831-D3F524FB708D}"/>
              </c:ext>
            </c:extLst>
          </c:dPt>
          <c:dPt>
            <c:idx val="2"/>
            <c:bubble3D val="0"/>
            <c:explosion val="43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7BF-F243-9831-D3F524FB708D}"/>
              </c:ext>
            </c:extLst>
          </c:dPt>
          <c:dPt>
            <c:idx val="3"/>
            <c:bubble3D val="0"/>
            <c:explosion val="4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7BF-F243-9831-D3F524FB708D}"/>
              </c:ext>
            </c:extLst>
          </c:dPt>
          <c:dPt>
            <c:idx val="4"/>
            <c:bubble3D val="0"/>
            <c:explosion val="41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7BF-F243-9831-D3F524FB708D}"/>
              </c:ext>
            </c:extLst>
          </c:dPt>
          <c:dPt>
            <c:idx val="5"/>
            <c:bubble3D val="0"/>
            <c:explosion val="41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27BF-F243-9831-D3F524FB708D}"/>
              </c:ext>
            </c:extLst>
          </c:dPt>
          <c:dPt>
            <c:idx val="6"/>
            <c:bubble3D val="0"/>
            <c:explosion val="41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27BF-F243-9831-D3F524FB708D}"/>
              </c:ext>
            </c:extLst>
          </c:dPt>
          <c:dLbls>
            <c:dLbl>
              <c:idx val="1"/>
              <c:layout>
                <c:manualLayout>
                  <c:x val="8.8805335816881908E-2"/>
                  <c:y val="-0.2198843193211982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BF-F243-9831-D3F524FB708D}"/>
                </c:ext>
              </c:extLst>
            </c:dLbl>
            <c:dLbl>
              <c:idx val="2"/>
              <c:layout>
                <c:manualLayout>
                  <c:x val="-5.4147958124262596E-2"/>
                  <c:y val="0.1271466429236668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BF-F243-9831-D3F524FB708D}"/>
                </c:ext>
              </c:extLst>
            </c:dLbl>
            <c:dLbl>
              <c:idx val="3"/>
              <c:layout>
                <c:manualLayout>
                  <c:x val="-1.9756506720946393E-2"/>
                  <c:y val="-4.695001013285696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BF-F243-9831-D3F524FB708D}"/>
                </c:ext>
              </c:extLst>
            </c:dLbl>
            <c:dLbl>
              <c:idx val="4"/>
              <c:layout>
                <c:manualLayout>
                  <c:x val="7.9980485282678718E-2"/>
                  <c:y val="5.15203161008323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BF-F243-9831-D3F524FB708D}"/>
                </c:ext>
              </c:extLst>
            </c:dLbl>
            <c:dLbl>
              <c:idx val="5"/>
              <c:layout>
                <c:manualLayout>
                  <c:x val="0.13024089036360331"/>
                  <c:y val="0.100398559030257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7BF-F243-9831-D3F524FB708D}"/>
                </c:ext>
              </c:extLst>
            </c:dLbl>
            <c:dLbl>
              <c:idx val="6"/>
              <c:layout>
                <c:manualLayout>
                  <c:x val="0.19649429759674794"/>
                  <c:y val="0.179396967673418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7BF-F243-9831-D3F524FB708D}"/>
                </c:ext>
              </c:extLst>
            </c:dLbl>
            <c:numFmt formatCode="0.0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Лист1!$A$1:$A$7</c:f>
              <c:strCache>
                <c:ptCount val="7"/>
                <c:pt idx="0">
                  <c:v>Ми-2</c:v>
                </c:pt>
                <c:pt idx="1">
                  <c:v>Ми-8</c:v>
                </c:pt>
                <c:pt idx="2">
                  <c:v>Ми-26</c:v>
                </c:pt>
                <c:pt idx="3">
                  <c:v>Ка-26</c:v>
                </c:pt>
                <c:pt idx="4">
                  <c:v>Ка-32</c:v>
                </c:pt>
                <c:pt idx="5">
                  <c:v>Ка-226</c:v>
                </c:pt>
                <c:pt idx="6">
                  <c:v>Ансат </c:v>
                </c:pt>
              </c:strCache>
            </c:strRef>
          </c:cat>
          <c:val>
            <c:numRef>
              <c:f>Лист1!$B$1:$B$7</c:f>
              <c:numCache>
                <c:formatCode>General</c:formatCode>
                <c:ptCount val="7"/>
                <c:pt idx="0">
                  <c:v>445</c:v>
                </c:pt>
                <c:pt idx="1">
                  <c:v>1203</c:v>
                </c:pt>
                <c:pt idx="2">
                  <c:v>66</c:v>
                </c:pt>
                <c:pt idx="3">
                  <c:v>48</c:v>
                </c:pt>
                <c:pt idx="4">
                  <c:v>44</c:v>
                </c:pt>
                <c:pt idx="5">
                  <c:v>6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7BF-F243-9831-D3F524FB708D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2015 </a:t>
            </a:r>
            <a:r>
              <a:rPr lang="ru-RU" sz="2000"/>
              <a:t>год: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0555576688179677E-2"/>
          <c:y val="0.17875816181780607"/>
          <c:w val="0.93888888888888888"/>
          <c:h val="0.60052705105410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Признано годными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 29 лет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 лет и старше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98</c:v>
                </c:pt>
                <c:pt idx="1">
                  <c:v>188</c:v>
                </c:pt>
                <c:pt idx="2">
                  <c:v>429</c:v>
                </c:pt>
                <c:pt idx="3">
                  <c:v>764</c:v>
                </c:pt>
                <c:pt idx="4">
                  <c:v>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AF-F54C-81D3-50ABA40AAE33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Признано негодными 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3"/>
              <c:layout>
                <c:manualLayout>
                  <c:x val="-1.574503192489429E-16"/>
                  <c:y val="8.63572224911640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AF-F54C-81D3-50ABA40AAE33}"/>
                </c:ext>
              </c:extLst>
            </c:dLbl>
            <c:dLbl>
              <c:idx val="4"/>
              <c:layout>
                <c:manualLayout>
                  <c:x val="0"/>
                  <c:y val="3.04446992762910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AF-F54C-81D3-50ABA40AAE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 29 лет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 лет и старше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62</c:v>
                </c:pt>
                <c:pt idx="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AF-F54C-81D3-50ABA40AAE3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33206143"/>
        <c:axId val="933207839"/>
      </c:barChart>
      <c:catAx>
        <c:axId val="933206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3207839"/>
        <c:crosses val="autoZero"/>
        <c:auto val="1"/>
        <c:lblAlgn val="ctr"/>
        <c:lblOffset val="100"/>
        <c:noMultiLvlLbl val="0"/>
      </c:catAx>
      <c:valAx>
        <c:axId val="933207839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33206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/>
              <a:t>2015</a:t>
            </a:r>
            <a:r>
              <a:rPr lang="ru-RU" sz="2000" baseline="0"/>
              <a:t> год:</a:t>
            </a:r>
            <a:endParaRPr lang="ru-RU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4BE-574A-BA01-2FA812D8F96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4BE-574A-BA01-2FA812D8F96A}"/>
              </c:ext>
            </c:extLst>
          </c:dPt>
          <c:dLbls>
            <c:dLbl>
              <c:idx val="1"/>
              <c:layout>
                <c:manualLayout>
                  <c:x val="8.3254171541809509E-3"/>
                  <c:y val="0.1082549352686885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BE-574A-BA01-2FA812D8F96A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Лист1!$C$15:$D$15</c:f>
              <c:strCache>
                <c:ptCount val="2"/>
                <c:pt idx="0">
                  <c:v>Признано годными </c:v>
                </c:pt>
                <c:pt idx="1">
                  <c:v>Признано негодными </c:v>
                </c:pt>
              </c:strCache>
            </c:strRef>
          </c:cat>
          <c:val>
            <c:numRef>
              <c:f>Лист1!$C$16:$D$16</c:f>
              <c:numCache>
                <c:formatCode>General</c:formatCode>
                <c:ptCount val="2"/>
                <c:pt idx="0">
                  <c:v>207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BE-574A-BA01-2FA812D8F96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/>
              <a:t>2016 год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Закончено освидетельствование лиц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E8E-4E42-8818-FD33EAA8D6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E8E-4E42-8818-FD33EAA8D6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E8E-4E42-8818-FD33EAA8D6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E8E-4E42-8818-FD33EAA8D6B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E8E-4E42-8818-FD33EAA8D6B7}"/>
              </c:ext>
            </c:extLst>
          </c:dPt>
          <c:dLbls>
            <c:dLbl>
              <c:idx val="0"/>
              <c:layout>
                <c:manualLayout>
                  <c:x val="-0.20791201190103945"/>
                  <c:y val="8.85436557919340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8E-4E42-8818-FD33EAA8D6B7}"/>
                </c:ext>
              </c:extLst>
            </c:dLbl>
            <c:dLbl>
              <c:idx val="1"/>
              <c:layout>
                <c:manualLayout>
                  <c:x val="0.17885488659585411"/>
                  <c:y val="5.6759587574813253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61853188928999"/>
                      <c:h val="0.155425556982570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E8E-4E42-8818-FD33EAA8D6B7}"/>
                </c:ext>
              </c:extLst>
            </c:dLbl>
            <c:dLbl>
              <c:idx val="2"/>
              <c:layout>
                <c:manualLayout>
                  <c:x val="6.8641140074097232E-2"/>
                  <c:y val="0.1095691652623356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788206979542712E-2"/>
                      <c:h val="0.148441708095463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E8E-4E42-8818-FD33EAA8D6B7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A42AD65-4EA3-B74B-820C-75BDF830DD81}" type="CATEGORYNAME">
                      <a:rPr lang="en-US" sz="1800"/>
                      <a:pPr>
                        <a:defRPr sz="18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1800" baseline="0" dirty="0"/>
                      <a:t>
</a:t>
                    </a:r>
                    <a:fld id="{52D3DEC1-729F-6B4C-A2BC-3570226A5AB5}" type="PERCENTAGE">
                      <a:rPr lang="en-US" sz="1800" baseline="0"/>
                      <a:pPr>
                        <a:defRPr sz="18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en-US" sz="1800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E8E-4E42-8818-FD33EAA8D6B7}"/>
                </c:ext>
              </c:extLst>
            </c:dLbl>
            <c:dLbl>
              <c:idx val="4"/>
              <c:layout>
                <c:manualLayout>
                  <c:x val="-0.16892729564039152"/>
                  <c:y val="0.3549348728595809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978339350180505"/>
                      <c:h val="0.260183290289178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E8E-4E42-8818-FD33EAA8D6B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 29 лет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 лет и старше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</c:v>
                </c:pt>
                <c:pt idx="1">
                  <c:v>138</c:v>
                </c:pt>
                <c:pt idx="2">
                  <c:v>332</c:v>
                </c:pt>
                <c:pt idx="3">
                  <c:v>987</c:v>
                </c:pt>
                <c:pt idx="4">
                  <c:v>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E8E-4E42-8818-FD33EAA8D6B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810113988459022"/>
          <c:y val="0.31493941511090434"/>
          <c:w val="0.16467864350891157"/>
          <c:h val="0.3843330273087738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2016 год: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Признано годными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0798332635409504E-3"/>
                  <c:y val="-5.66771763615106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13-9745-B162-CF594B472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 29 лет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 лет и старше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41</c:v>
                </c:pt>
                <c:pt idx="1">
                  <c:v>135</c:v>
                </c:pt>
                <c:pt idx="2">
                  <c:v>301</c:v>
                </c:pt>
                <c:pt idx="3">
                  <c:v>723</c:v>
                </c:pt>
                <c:pt idx="4">
                  <c:v>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13-9745-B162-CF594B472E90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Признано негодными 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3"/>
              <c:layout>
                <c:manualLayout>
                  <c:x val="0"/>
                  <c:y val="-2.44410814216468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13-9745-B162-CF594B472E90}"/>
                </c:ext>
              </c:extLst>
            </c:dLbl>
            <c:dLbl>
              <c:idx val="4"/>
              <c:layout>
                <c:manualLayout>
                  <c:x val="0"/>
                  <c:y val="-6.5830276333677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13-9745-B162-CF594B472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 29 лет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 лет и старше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12</c:v>
                </c:pt>
                <c:pt idx="3">
                  <c:v>86</c:v>
                </c:pt>
                <c:pt idx="4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13-9745-B162-CF594B472E9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33206143"/>
        <c:axId val="933207839"/>
      </c:barChart>
      <c:catAx>
        <c:axId val="933206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3207839"/>
        <c:crosses val="autoZero"/>
        <c:auto val="1"/>
        <c:lblAlgn val="ctr"/>
        <c:lblOffset val="100"/>
        <c:noMultiLvlLbl val="0"/>
      </c:catAx>
      <c:valAx>
        <c:axId val="933207839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33206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2016 год: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8F8-4C43-BE5D-6F430FBA0B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8F8-4C43-BE5D-6F430FBA0B7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Лист1!$C$15:$D$15</c:f>
              <c:strCache>
                <c:ptCount val="2"/>
                <c:pt idx="0">
                  <c:v>Признано годными </c:v>
                </c:pt>
                <c:pt idx="1">
                  <c:v>Признано негодными </c:v>
                </c:pt>
              </c:strCache>
            </c:strRef>
          </c:cat>
          <c:val>
            <c:numRef>
              <c:f>Лист1!$C$16:$D$16</c:f>
              <c:numCache>
                <c:formatCode>General</c:formatCode>
                <c:ptCount val="2"/>
                <c:pt idx="0">
                  <c:v>260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F8-4C43-BE5D-6F430FBA0B7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2017</a:t>
            </a:r>
            <a:r>
              <a:rPr lang="ru-RU" dirty="0"/>
              <a:t> 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338534893801473E-2"/>
          <c:y val="0.13853025936599422"/>
          <c:w val="0.87337673086702916"/>
          <c:h val="0.847060518731988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Закончено освидетельствование лиц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365-5541-96C6-6F1F28A399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365-5541-96C6-6F1F28A399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365-5541-96C6-6F1F28A399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365-5541-96C6-6F1F28A399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365-5541-96C6-6F1F28A399A0}"/>
              </c:ext>
            </c:extLst>
          </c:dPt>
          <c:dLbls>
            <c:dLbl>
              <c:idx val="0"/>
              <c:layout>
                <c:manualLayout>
                  <c:x val="-0.25852241893040351"/>
                  <c:y val="7.43132360616306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65-5541-96C6-6F1F28A399A0}"/>
                </c:ext>
              </c:extLst>
            </c:dLbl>
            <c:dLbl>
              <c:idx val="1"/>
              <c:layout>
                <c:manualLayout>
                  <c:x val="0.14732788602985078"/>
                  <c:y val="9.62424833783385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65-5541-96C6-6F1F28A399A0}"/>
                </c:ext>
              </c:extLst>
            </c:dLbl>
            <c:dLbl>
              <c:idx val="2"/>
              <c:layout>
                <c:manualLayout>
                  <c:x val="5.0813597097501953E-2"/>
                  <c:y val="0.14356146043704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65-5541-96C6-6F1F28A399A0}"/>
                </c:ext>
              </c:extLst>
            </c:dLbl>
            <c:dLbl>
              <c:idx val="4"/>
              <c:layout>
                <c:manualLayout>
                  <c:x val="-0.12216252145985003"/>
                  <c:y val="0.259870430461322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65-5541-96C6-6F1F28A399A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 29 лет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 лет и старше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</c:v>
                </c:pt>
                <c:pt idx="1">
                  <c:v>138</c:v>
                </c:pt>
                <c:pt idx="2">
                  <c:v>332</c:v>
                </c:pt>
                <c:pt idx="3">
                  <c:v>987</c:v>
                </c:pt>
                <c:pt idx="4">
                  <c:v>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65-5541-96C6-6F1F28A399A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5"/>
                <c:pt idx="0">
                  <c:v>до 29 лет</c:v>
                </c:pt>
                <c:pt idx="1">
                  <c:v>30-39 </c:v>
                </c:pt>
                <c:pt idx="2">
                  <c:v>40-49</c:v>
                </c:pt>
                <c:pt idx="3">
                  <c:v>50-59</c:v>
                </c:pt>
                <c:pt idx="4">
                  <c:v>6о лет и выше 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0.05</c:v>
                </c:pt>
                <c:pt idx="1">
                  <c:v>0.1</c:v>
                </c:pt>
                <c:pt idx="2">
                  <c:v>0.23</c:v>
                </c:pt>
                <c:pt idx="3">
                  <c:v>0.44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2-4FE7-A47C-1625F3781A5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B482D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5"/>
                <c:pt idx="0">
                  <c:v>до 29 лет</c:v>
                </c:pt>
                <c:pt idx="1">
                  <c:v>30-39 </c:v>
                </c:pt>
                <c:pt idx="2">
                  <c:v>40-49</c:v>
                </c:pt>
                <c:pt idx="3">
                  <c:v>50-59</c:v>
                </c:pt>
                <c:pt idx="4">
                  <c:v>6о лет и выше 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0.02</c:v>
                </c:pt>
                <c:pt idx="1">
                  <c:v>7.0000000000000007E-2</c:v>
                </c:pt>
                <c:pt idx="2">
                  <c:v>0.16</c:v>
                </c:pt>
                <c:pt idx="3">
                  <c:v>0.48</c:v>
                </c:pt>
                <c:pt idx="4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A2-4FE7-A47C-1625F3781A5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тренд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084985123814354E-3"/>
                  <c:y val="5.24134157185526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42E-45AD-A6C5-44D084E7CF8A}"/>
                </c:ext>
              </c:extLst>
            </c:dLbl>
            <c:dLbl>
              <c:idx val="1"/>
              <c:layout>
                <c:manualLayout>
                  <c:x val="-2.6169970247629185E-3"/>
                  <c:y val="5.24134157185526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42E-45AD-A6C5-44D084E7CF8A}"/>
                </c:ext>
              </c:extLst>
            </c:dLbl>
            <c:dLbl>
              <c:idx val="2"/>
              <c:layout>
                <c:manualLayout>
                  <c:x val="-9.5955449089102513E-17"/>
                  <c:y val="5.95421312235421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FA2-4FE7-A47C-1625F3781A5E}"/>
                </c:ext>
              </c:extLst>
            </c:dLbl>
            <c:dLbl>
              <c:idx val="3"/>
              <c:layout>
                <c:manualLayout>
                  <c:x val="5.2339940495256454E-3"/>
                  <c:y val="5.37977762070879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FA2-4FE7-A47C-1625F3781A5E}"/>
                </c:ext>
              </c:extLst>
            </c:dLbl>
            <c:dLbl>
              <c:idx val="4"/>
              <c:layout>
                <c:manualLayout>
                  <c:x val="-1.3084985123814354E-3"/>
                  <c:y val="6.91938940696322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FA2-4FE7-A47C-1625F3781A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5"/>
                <c:pt idx="0">
                  <c:v>до 29 лет</c:v>
                </c:pt>
                <c:pt idx="1">
                  <c:v>30-39 </c:v>
                </c:pt>
                <c:pt idx="2">
                  <c:v>40-49</c:v>
                </c:pt>
                <c:pt idx="3">
                  <c:v>50-59</c:v>
                </c:pt>
                <c:pt idx="4">
                  <c:v>6о лет и выше 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-3.0000000000000002E-2</c:v>
                </c:pt>
                <c:pt idx="1">
                  <c:v>-0.03</c:v>
                </c:pt>
                <c:pt idx="2">
                  <c:v>-7.0000000000000007E-2</c:v>
                </c:pt>
                <c:pt idx="3">
                  <c:v>3.999999999999998E-2</c:v>
                </c:pt>
                <c:pt idx="4">
                  <c:v>9.0000000000000024E-2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A2-4FE7-A47C-1625F3781A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226887480"/>
        <c:axId val="303971008"/>
      </c:barChart>
      <c:catAx>
        <c:axId val="226887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971008"/>
        <c:crosses val="autoZero"/>
        <c:auto val="1"/>
        <c:lblAlgn val="ctr"/>
        <c:lblOffset val="200"/>
        <c:noMultiLvlLbl val="0"/>
      </c:catAx>
      <c:valAx>
        <c:axId val="30397100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887480"/>
        <c:crosses val="max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0984486388705554"/>
          <c:y val="0.36955283371289094"/>
          <c:w val="9.0155136112944456E-2"/>
          <c:h val="0.416680671585555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2017: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Признано годными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0697475395806491E-3"/>
                  <c:y val="-6.30341030603497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AB-CC4E-A578-F43B31FD0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 29 лет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 лет и старше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41</c:v>
                </c:pt>
                <c:pt idx="1">
                  <c:v>135</c:v>
                </c:pt>
                <c:pt idx="2">
                  <c:v>301</c:v>
                </c:pt>
                <c:pt idx="3">
                  <c:v>723</c:v>
                </c:pt>
                <c:pt idx="4">
                  <c:v>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AB-CC4E-A578-F43B31FD0919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Признано негодными 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3"/>
              <c:layout>
                <c:manualLayout>
                  <c:x val="0"/>
                  <c:y val="-1.22895622895622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AB-CC4E-A578-F43B31FD0919}"/>
                </c:ext>
              </c:extLst>
            </c:dLbl>
            <c:dLbl>
              <c:idx val="4"/>
              <c:layout>
                <c:manualLayout>
                  <c:x val="2.1394950791611611E-3"/>
                  <c:y val="-9.94348559965357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AB-CC4E-A578-F43B31FD0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 29 лет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 лет и старше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12</c:v>
                </c:pt>
                <c:pt idx="3">
                  <c:v>86</c:v>
                </c:pt>
                <c:pt idx="4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AB-CC4E-A578-F43B31FD091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33206143"/>
        <c:axId val="933207839"/>
      </c:barChart>
      <c:catAx>
        <c:axId val="933206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3207839"/>
        <c:crosses val="autoZero"/>
        <c:auto val="1"/>
        <c:lblAlgn val="ctr"/>
        <c:lblOffset val="100"/>
        <c:noMultiLvlLbl val="0"/>
      </c:catAx>
      <c:valAx>
        <c:axId val="933207839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33206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50BD6-EF7C-234A-A35B-8171CE48DB0B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75743A-B6F3-4849-BB0F-940659D59824}">
      <dgm:prSet phldrT="[Текст]"/>
      <dgm:spPr/>
      <dgm:t>
        <a:bodyPr/>
        <a:lstStyle/>
        <a:p>
          <a:r>
            <a:rPr lang="ru-RU" dirty="0"/>
            <a:t>2682</a:t>
          </a:r>
        </a:p>
        <a:p>
          <a:r>
            <a:rPr lang="ru-RU" dirty="0"/>
            <a:t>всего</a:t>
          </a:r>
        </a:p>
      </dgm:t>
    </dgm:pt>
    <dgm:pt modelId="{C64CEF7C-6E8B-2E40-B8E6-3EFEFE82E751}" type="parTrans" cxnId="{7C17629A-3ADB-D743-BAFE-5BFFD77EF38E}">
      <dgm:prSet/>
      <dgm:spPr/>
      <dgm:t>
        <a:bodyPr/>
        <a:lstStyle/>
        <a:p>
          <a:endParaRPr lang="ru-RU"/>
        </a:p>
      </dgm:t>
    </dgm:pt>
    <dgm:pt modelId="{2F0C4CBA-8A5C-7949-839F-7685C51DA759}" type="sibTrans" cxnId="{7C17629A-3ADB-D743-BAFE-5BFFD77EF38E}">
      <dgm:prSet/>
      <dgm:spPr/>
      <dgm:t>
        <a:bodyPr/>
        <a:lstStyle/>
        <a:p>
          <a:endParaRPr lang="ru-RU"/>
        </a:p>
      </dgm:t>
    </dgm:pt>
    <dgm:pt modelId="{21751879-FE27-6E45-9687-4F00C69CC0E5}" type="asst">
      <dgm:prSet phldrT="[Текст]"/>
      <dgm:spPr/>
      <dgm:t>
        <a:bodyPr/>
        <a:lstStyle/>
        <a:p>
          <a:r>
            <a:rPr lang="ru-RU" dirty="0"/>
            <a:t>1535 в летной годности</a:t>
          </a:r>
        </a:p>
      </dgm:t>
    </dgm:pt>
    <dgm:pt modelId="{4EB0BBE2-73F9-3C49-9ABF-FE726019D000}" type="parTrans" cxnId="{246D7AEE-E8AC-A240-A5CF-5D486F04A972}">
      <dgm:prSet/>
      <dgm:spPr/>
      <dgm:t>
        <a:bodyPr/>
        <a:lstStyle/>
        <a:p>
          <a:endParaRPr lang="ru-RU"/>
        </a:p>
      </dgm:t>
    </dgm:pt>
    <dgm:pt modelId="{1D16E0ED-6E4A-2B40-87E3-BCA71825B04F}" type="sibTrans" cxnId="{246D7AEE-E8AC-A240-A5CF-5D486F04A972}">
      <dgm:prSet/>
      <dgm:spPr/>
      <dgm:t>
        <a:bodyPr/>
        <a:lstStyle/>
        <a:p>
          <a:endParaRPr lang="ru-RU"/>
        </a:p>
      </dgm:t>
    </dgm:pt>
    <dgm:pt modelId="{75A756D5-C93D-3E40-99C3-83A1D3941502}">
      <dgm:prSet phldrT="[Текст]"/>
      <dgm:spPr/>
      <dgm:t>
        <a:bodyPr/>
        <a:lstStyle/>
        <a:p>
          <a:r>
            <a:rPr lang="ru-RU" dirty="0"/>
            <a:t>1818 российского производства</a:t>
          </a:r>
        </a:p>
      </dgm:t>
    </dgm:pt>
    <dgm:pt modelId="{C82DD59E-FA01-AD47-A122-19D3D3AB657C}" type="parTrans" cxnId="{6AF9B9E3-D115-D34E-A00E-7F7E7C0FA6B6}">
      <dgm:prSet/>
      <dgm:spPr/>
      <dgm:t>
        <a:bodyPr/>
        <a:lstStyle/>
        <a:p>
          <a:endParaRPr lang="ru-RU"/>
        </a:p>
      </dgm:t>
    </dgm:pt>
    <dgm:pt modelId="{7212FCFF-65BA-A54C-984D-D81183BDDCFA}" type="sibTrans" cxnId="{6AF9B9E3-D115-D34E-A00E-7F7E7C0FA6B6}">
      <dgm:prSet/>
      <dgm:spPr/>
      <dgm:t>
        <a:bodyPr/>
        <a:lstStyle/>
        <a:p>
          <a:endParaRPr lang="ru-RU"/>
        </a:p>
      </dgm:t>
    </dgm:pt>
    <dgm:pt modelId="{72C34015-424A-3F42-92FF-4E6793393B49}">
      <dgm:prSet phldrT="[Текст]"/>
      <dgm:spPr/>
      <dgm:t>
        <a:bodyPr/>
        <a:lstStyle/>
        <a:p>
          <a:r>
            <a:rPr lang="ru-RU" dirty="0"/>
            <a:t>788 иностранного производителя</a:t>
          </a:r>
        </a:p>
      </dgm:t>
    </dgm:pt>
    <dgm:pt modelId="{D558E08B-82F2-0C4F-A07B-2FD8C18F4547}" type="parTrans" cxnId="{7AA4B1E8-5923-2442-B676-DC3E983BC0AA}">
      <dgm:prSet/>
      <dgm:spPr/>
      <dgm:t>
        <a:bodyPr/>
        <a:lstStyle/>
        <a:p>
          <a:endParaRPr lang="ru-RU"/>
        </a:p>
      </dgm:t>
    </dgm:pt>
    <dgm:pt modelId="{4AA7BE10-D7C1-0340-9A41-6683E11C0C42}" type="sibTrans" cxnId="{7AA4B1E8-5923-2442-B676-DC3E983BC0AA}">
      <dgm:prSet/>
      <dgm:spPr/>
      <dgm:t>
        <a:bodyPr/>
        <a:lstStyle/>
        <a:p>
          <a:endParaRPr lang="ru-RU"/>
        </a:p>
      </dgm:t>
    </dgm:pt>
    <dgm:pt modelId="{E12E96D7-49E2-DD46-BACA-53DB4CF0C648}">
      <dgm:prSet phldrT="[Текст]"/>
      <dgm:spPr/>
      <dgm:t>
        <a:bodyPr/>
        <a:lstStyle/>
        <a:p>
          <a:r>
            <a:rPr lang="ru-RU" dirty="0"/>
            <a:t>76 </a:t>
          </a:r>
        </a:p>
        <a:p>
          <a:r>
            <a:rPr lang="ru-RU" dirty="0"/>
            <a:t>прочие («штучные»)</a:t>
          </a:r>
        </a:p>
      </dgm:t>
    </dgm:pt>
    <dgm:pt modelId="{B517B5E5-9821-8848-BAF3-7AFC0BB80CBE}" type="parTrans" cxnId="{202B4DE6-FF12-624A-9A47-BDD4DBA8EBDE}">
      <dgm:prSet/>
      <dgm:spPr/>
      <dgm:t>
        <a:bodyPr/>
        <a:lstStyle/>
        <a:p>
          <a:endParaRPr lang="ru-RU"/>
        </a:p>
      </dgm:t>
    </dgm:pt>
    <dgm:pt modelId="{3270581F-E7F0-C34A-99CC-578D8B872890}" type="sibTrans" cxnId="{202B4DE6-FF12-624A-9A47-BDD4DBA8EBDE}">
      <dgm:prSet/>
      <dgm:spPr/>
      <dgm:t>
        <a:bodyPr/>
        <a:lstStyle/>
        <a:p>
          <a:endParaRPr lang="ru-RU"/>
        </a:p>
      </dgm:t>
    </dgm:pt>
    <dgm:pt modelId="{49BA39A3-7A8F-A040-BB98-C566A3E5132F}">
      <dgm:prSet/>
      <dgm:spPr/>
      <dgm:t>
        <a:bodyPr/>
        <a:lstStyle/>
        <a:p>
          <a:r>
            <a:rPr lang="ru-RU" dirty="0"/>
            <a:t>1190 – Ми-8</a:t>
          </a:r>
        </a:p>
        <a:p>
          <a:r>
            <a:rPr lang="ru-RU" dirty="0"/>
            <a:t>445 - Ми-2</a:t>
          </a:r>
        </a:p>
      </dgm:t>
    </dgm:pt>
    <dgm:pt modelId="{011D1809-5AD5-9042-B395-4E6589FFD005}" type="parTrans" cxnId="{FEB013A4-7B69-8443-8118-2701452D2C26}">
      <dgm:prSet/>
      <dgm:spPr/>
      <dgm:t>
        <a:bodyPr/>
        <a:lstStyle/>
        <a:p>
          <a:endParaRPr lang="ru-RU"/>
        </a:p>
      </dgm:t>
    </dgm:pt>
    <dgm:pt modelId="{C960273B-B554-B24F-8B65-EC02A61CE815}" type="sibTrans" cxnId="{FEB013A4-7B69-8443-8118-2701452D2C26}">
      <dgm:prSet/>
      <dgm:spPr/>
      <dgm:t>
        <a:bodyPr/>
        <a:lstStyle/>
        <a:p>
          <a:endParaRPr lang="ru-RU"/>
        </a:p>
      </dgm:t>
    </dgm:pt>
    <dgm:pt modelId="{95F0A3D7-67A3-C748-83FD-1CFC2BF5B860}">
      <dgm:prSet/>
      <dgm:spPr/>
      <dgm:t>
        <a:bodyPr/>
        <a:lstStyle/>
        <a:p>
          <a:r>
            <a:rPr lang="ru-RU" dirty="0"/>
            <a:t>455 - </a:t>
          </a:r>
          <a:r>
            <a:rPr lang="en-US" dirty="0"/>
            <a:t>Robinson</a:t>
          </a:r>
          <a:endParaRPr lang="ru-RU" dirty="0"/>
        </a:p>
      </dgm:t>
    </dgm:pt>
    <dgm:pt modelId="{47C6FA38-E065-854D-8B72-1776BC0D0652}" type="parTrans" cxnId="{55D238F7-16C7-E54D-9F43-D5F50A7FBF7B}">
      <dgm:prSet/>
      <dgm:spPr/>
      <dgm:t>
        <a:bodyPr/>
        <a:lstStyle/>
        <a:p>
          <a:endParaRPr lang="ru-RU"/>
        </a:p>
      </dgm:t>
    </dgm:pt>
    <dgm:pt modelId="{5F7ADAF3-89CB-154B-84B1-84FCCDCFA391}" type="sibTrans" cxnId="{55D238F7-16C7-E54D-9F43-D5F50A7FBF7B}">
      <dgm:prSet/>
      <dgm:spPr/>
      <dgm:t>
        <a:bodyPr/>
        <a:lstStyle/>
        <a:p>
          <a:endParaRPr lang="ru-RU"/>
        </a:p>
      </dgm:t>
    </dgm:pt>
    <dgm:pt modelId="{189E4015-E6BA-F14C-9DE8-FDD15E9B9786}" type="pres">
      <dgm:prSet presAssocID="{E3750BD6-EF7C-234A-A35B-8171CE48DB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A6AFBF2-F259-E24A-9288-D07CE8D64F3B}" type="pres">
      <dgm:prSet presAssocID="{5F75743A-B6F3-4849-BB0F-940659D59824}" presName="hierRoot1" presStyleCnt="0">
        <dgm:presLayoutVars>
          <dgm:hierBranch val="init"/>
        </dgm:presLayoutVars>
      </dgm:prSet>
      <dgm:spPr/>
    </dgm:pt>
    <dgm:pt modelId="{0C173E55-E398-E044-BF79-54CD5D81D8F2}" type="pres">
      <dgm:prSet presAssocID="{5F75743A-B6F3-4849-BB0F-940659D59824}" presName="rootComposite1" presStyleCnt="0"/>
      <dgm:spPr/>
    </dgm:pt>
    <dgm:pt modelId="{B3233421-418C-D648-A04C-5394B483C76E}" type="pres">
      <dgm:prSet presAssocID="{5F75743A-B6F3-4849-BB0F-940659D5982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73CBE7-886E-8543-BA2E-A6B1779B472C}" type="pres">
      <dgm:prSet presAssocID="{5F75743A-B6F3-4849-BB0F-940659D5982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93B7938-09D5-FA42-828C-CD538CA17C1A}" type="pres">
      <dgm:prSet presAssocID="{5F75743A-B6F3-4849-BB0F-940659D59824}" presName="hierChild2" presStyleCnt="0"/>
      <dgm:spPr/>
    </dgm:pt>
    <dgm:pt modelId="{87C2CFE1-0BEE-C540-89E2-CC1FCB8B43C7}" type="pres">
      <dgm:prSet presAssocID="{C82DD59E-FA01-AD47-A122-19D3D3AB657C}" presName="Name37" presStyleLbl="parChTrans1D2" presStyleIdx="0" presStyleCnt="4"/>
      <dgm:spPr/>
      <dgm:t>
        <a:bodyPr/>
        <a:lstStyle/>
        <a:p>
          <a:endParaRPr lang="ru-RU"/>
        </a:p>
      </dgm:t>
    </dgm:pt>
    <dgm:pt modelId="{C3B11E0E-CB1B-2A46-981A-96A5271B08BF}" type="pres">
      <dgm:prSet presAssocID="{75A756D5-C93D-3E40-99C3-83A1D3941502}" presName="hierRoot2" presStyleCnt="0">
        <dgm:presLayoutVars>
          <dgm:hierBranch val="init"/>
        </dgm:presLayoutVars>
      </dgm:prSet>
      <dgm:spPr/>
    </dgm:pt>
    <dgm:pt modelId="{1DD9FC1F-7A22-4D41-B7AD-3725FBE5686C}" type="pres">
      <dgm:prSet presAssocID="{75A756D5-C93D-3E40-99C3-83A1D3941502}" presName="rootComposite" presStyleCnt="0"/>
      <dgm:spPr/>
    </dgm:pt>
    <dgm:pt modelId="{538B92D4-BD8E-3B46-91B6-AEF02ABFBDCF}" type="pres">
      <dgm:prSet presAssocID="{75A756D5-C93D-3E40-99C3-83A1D394150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C74790-AEFA-DE4F-84F6-1DE6569B4283}" type="pres">
      <dgm:prSet presAssocID="{75A756D5-C93D-3E40-99C3-83A1D3941502}" presName="rootConnector" presStyleLbl="node2" presStyleIdx="0" presStyleCnt="3"/>
      <dgm:spPr/>
      <dgm:t>
        <a:bodyPr/>
        <a:lstStyle/>
        <a:p>
          <a:endParaRPr lang="ru-RU"/>
        </a:p>
      </dgm:t>
    </dgm:pt>
    <dgm:pt modelId="{F8F4EBA3-C753-ED44-ABE1-2B069749CB6E}" type="pres">
      <dgm:prSet presAssocID="{75A756D5-C93D-3E40-99C3-83A1D3941502}" presName="hierChild4" presStyleCnt="0"/>
      <dgm:spPr/>
    </dgm:pt>
    <dgm:pt modelId="{85F12306-76DF-CA40-B5C9-15557F0D0738}" type="pres">
      <dgm:prSet presAssocID="{011D1809-5AD5-9042-B395-4E6589FFD005}" presName="Name37" presStyleLbl="parChTrans1D3" presStyleIdx="0" presStyleCnt="2"/>
      <dgm:spPr/>
      <dgm:t>
        <a:bodyPr/>
        <a:lstStyle/>
        <a:p>
          <a:endParaRPr lang="ru-RU"/>
        </a:p>
      </dgm:t>
    </dgm:pt>
    <dgm:pt modelId="{C5CCAD39-DDE9-934D-A7A4-BF7AB9DC886F}" type="pres">
      <dgm:prSet presAssocID="{49BA39A3-7A8F-A040-BB98-C566A3E5132F}" presName="hierRoot2" presStyleCnt="0">
        <dgm:presLayoutVars>
          <dgm:hierBranch val="init"/>
        </dgm:presLayoutVars>
      </dgm:prSet>
      <dgm:spPr/>
    </dgm:pt>
    <dgm:pt modelId="{AA4B0209-6EBA-694E-92DB-B94465B45836}" type="pres">
      <dgm:prSet presAssocID="{49BA39A3-7A8F-A040-BB98-C566A3E5132F}" presName="rootComposite" presStyleCnt="0"/>
      <dgm:spPr/>
    </dgm:pt>
    <dgm:pt modelId="{D291E4A3-9169-0B4E-9558-44559FA21C16}" type="pres">
      <dgm:prSet presAssocID="{49BA39A3-7A8F-A040-BB98-C566A3E5132F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64EE23-DE43-6545-BEEF-66FE93C0CACD}" type="pres">
      <dgm:prSet presAssocID="{49BA39A3-7A8F-A040-BB98-C566A3E5132F}" presName="rootConnector" presStyleLbl="node3" presStyleIdx="0" presStyleCnt="2"/>
      <dgm:spPr/>
      <dgm:t>
        <a:bodyPr/>
        <a:lstStyle/>
        <a:p>
          <a:endParaRPr lang="ru-RU"/>
        </a:p>
      </dgm:t>
    </dgm:pt>
    <dgm:pt modelId="{D612C842-2FA4-9E48-B419-B93AD39BECA3}" type="pres">
      <dgm:prSet presAssocID="{49BA39A3-7A8F-A040-BB98-C566A3E5132F}" presName="hierChild4" presStyleCnt="0"/>
      <dgm:spPr/>
    </dgm:pt>
    <dgm:pt modelId="{FA5A00AC-B255-F041-BC50-238989E60566}" type="pres">
      <dgm:prSet presAssocID="{49BA39A3-7A8F-A040-BB98-C566A3E5132F}" presName="hierChild5" presStyleCnt="0"/>
      <dgm:spPr/>
    </dgm:pt>
    <dgm:pt modelId="{514319AB-6F9E-D24C-BDE6-7F39CCF3A3D1}" type="pres">
      <dgm:prSet presAssocID="{75A756D5-C93D-3E40-99C3-83A1D3941502}" presName="hierChild5" presStyleCnt="0"/>
      <dgm:spPr/>
    </dgm:pt>
    <dgm:pt modelId="{D1CB2F9E-BD34-6640-9BE5-802DF851FB47}" type="pres">
      <dgm:prSet presAssocID="{D558E08B-82F2-0C4F-A07B-2FD8C18F4547}" presName="Name37" presStyleLbl="parChTrans1D2" presStyleIdx="1" presStyleCnt="4"/>
      <dgm:spPr/>
      <dgm:t>
        <a:bodyPr/>
        <a:lstStyle/>
        <a:p>
          <a:endParaRPr lang="ru-RU"/>
        </a:p>
      </dgm:t>
    </dgm:pt>
    <dgm:pt modelId="{C593641C-D6EF-1745-B45A-0AAD91033FBB}" type="pres">
      <dgm:prSet presAssocID="{72C34015-424A-3F42-92FF-4E6793393B49}" presName="hierRoot2" presStyleCnt="0">
        <dgm:presLayoutVars>
          <dgm:hierBranch val="init"/>
        </dgm:presLayoutVars>
      </dgm:prSet>
      <dgm:spPr/>
    </dgm:pt>
    <dgm:pt modelId="{8BCE44BC-E6C2-B94E-8B63-3582324B12FD}" type="pres">
      <dgm:prSet presAssocID="{72C34015-424A-3F42-92FF-4E6793393B49}" presName="rootComposite" presStyleCnt="0"/>
      <dgm:spPr/>
    </dgm:pt>
    <dgm:pt modelId="{F73319C9-3325-E14C-906D-CECEF16DB611}" type="pres">
      <dgm:prSet presAssocID="{72C34015-424A-3F42-92FF-4E6793393B4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8B05D0-C655-2E4C-B3F0-EE2E38B2F1B9}" type="pres">
      <dgm:prSet presAssocID="{72C34015-424A-3F42-92FF-4E6793393B49}" presName="rootConnector" presStyleLbl="node2" presStyleIdx="1" presStyleCnt="3"/>
      <dgm:spPr/>
      <dgm:t>
        <a:bodyPr/>
        <a:lstStyle/>
        <a:p>
          <a:endParaRPr lang="ru-RU"/>
        </a:p>
      </dgm:t>
    </dgm:pt>
    <dgm:pt modelId="{C4F55A22-3005-AD49-B511-EC49417BE6D7}" type="pres">
      <dgm:prSet presAssocID="{72C34015-424A-3F42-92FF-4E6793393B49}" presName="hierChild4" presStyleCnt="0"/>
      <dgm:spPr/>
    </dgm:pt>
    <dgm:pt modelId="{A5EBF96A-0D34-5B49-887A-D254ABF490C8}" type="pres">
      <dgm:prSet presAssocID="{47C6FA38-E065-854D-8B72-1776BC0D0652}" presName="Name37" presStyleLbl="parChTrans1D3" presStyleIdx="1" presStyleCnt="2"/>
      <dgm:spPr/>
      <dgm:t>
        <a:bodyPr/>
        <a:lstStyle/>
        <a:p>
          <a:endParaRPr lang="ru-RU"/>
        </a:p>
      </dgm:t>
    </dgm:pt>
    <dgm:pt modelId="{A9E0E9C7-37D9-464A-8C4F-4CCFBB809F7E}" type="pres">
      <dgm:prSet presAssocID="{95F0A3D7-67A3-C748-83FD-1CFC2BF5B860}" presName="hierRoot2" presStyleCnt="0">
        <dgm:presLayoutVars>
          <dgm:hierBranch val="init"/>
        </dgm:presLayoutVars>
      </dgm:prSet>
      <dgm:spPr/>
    </dgm:pt>
    <dgm:pt modelId="{1DD08ED1-A5A3-B744-92E3-334E0289BFD3}" type="pres">
      <dgm:prSet presAssocID="{95F0A3D7-67A3-C748-83FD-1CFC2BF5B860}" presName="rootComposite" presStyleCnt="0"/>
      <dgm:spPr/>
    </dgm:pt>
    <dgm:pt modelId="{E05B9DAA-E68F-4448-858F-9E583E2C01C9}" type="pres">
      <dgm:prSet presAssocID="{95F0A3D7-67A3-C748-83FD-1CFC2BF5B860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9A8734-D587-8040-8DB4-5990B9DDE831}" type="pres">
      <dgm:prSet presAssocID="{95F0A3D7-67A3-C748-83FD-1CFC2BF5B860}" presName="rootConnector" presStyleLbl="node3" presStyleIdx="1" presStyleCnt="2"/>
      <dgm:spPr/>
      <dgm:t>
        <a:bodyPr/>
        <a:lstStyle/>
        <a:p>
          <a:endParaRPr lang="ru-RU"/>
        </a:p>
      </dgm:t>
    </dgm:pt>
    <dgm:pt modelId="{27F1B744-FCD0-E448-B8D6-49F3FE1570B6}" type="pres">
      <dgm:prSet presAssocID="{95F0A3D7-67A3-C748-83FD-1CFC2BF5B860}" presName="hierChild4" presStyleCnt="0"/>
      <dgm:spPr/>
    </dgm:pt>
    <dgm:pt modelId="{304F5B0E-7657-6C42-B7BA-6609E3237402}" type="pres">
      <dgm:prSet presAssocID="{95F0A3D7-67A3-C748-83FD-1CFC2BF5B860}" presName="hierChild5" presStyleCnt="0"/>
      <dgm:spPr/>
    </dgm:pt>
    <dgm:pt modelId="{3B3CC896-CFF4-EA4E-8949-214699E9A36C}" type="pres">
      <dgm:prSet presAssocID="{72C34015-424A-3F42-92FF-4E6793393B49}" presName="hierChild5" presStyleCnt="0"/>
      <dgm:spPr/>
    </dgm:pt>
    <dgm:pt modelId="{65683845-F169-FD43-AD0C-2342F0A8B0A9}" type="pres">
      <dgm:prSet presAssocID="{B517B5E5-9821-8848-BAF3-7AFC0BB80CBE}" presName="Name37" presStyleLbl="parChTrans1D2" presStyleIdx="2" presStyleCnt="4"/>
      <dgm:spPr/>
      <dgm:t>
        <a:bodyPr/>
        <a:lstStyle/>
        <a:p>
          <a:endParaRPr lang="ru-RU"/>
        </a:p>
      </dgm:t>
    </dgm:pt>
    <dgm:pt modelId="{A5F99A97-395A-8F4B-80AA-1F09710F9229}" type="pres">
      <dgm:prSet presAssocID="{E12E96D7-49E2-DD46-BACA-53DB4CF0C648}" presName="hierRoot2" presStyleCnt="0">
        <dgm:presLayoutVars>
          <dgm:hierBranch val="init"/>
        </dgm:presLayoutVars>
      </dgm:prSet>
      <dgm:spPr/>
    </dgm:pt>
    <dgm:pt modelId="{7ABC9584-1413-9A4C-AD58-5BCE0620BC5D}" type="pres">
      <dgm:prSet presAssocID="{E12E96D7-49E2-DD46-BACA-53DB4CF0C648}" presName="rootComposite" presStyleCnt="0"/>
      <dgm:spPr/>
    </dgm:pt>
    <dgm:pt modelId="{6C455F36-BA9B-B242-A2B0-40B26BDE28E5}" type="pres">
      <dgm:prSet presAssocID="{E12E96D7-49E2-DD46-BACA-53DB4CF0C64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8F035F-2B1D-5049-9042-6C1BE6AFC94C}" type="pres">
      <dgm:prSet presAssocID="{E12E96D7-49E2-DD46-BACA-53DB4CF0C648}" presName="rootConnector" presStyleLbl="node2" presStyleIdx="2" presStyleCnt="3"/>
      <dgm:spPr/>
      <dgm:t>
        <a:bodyPr/>
        <a:lstStyle/>
        <a:p>
          <a:endParaRPr lang="ru-RU"/>
        </a:p>
      </dgm:t>
    </dgm:pt>
    <dgm:pt modelId="{D4FC7315-E1A0-7240-8900-3C8FB1F5F2CF}" type="pres">
      <dgm:prSet presAssocID="{E12E96D7-49E2-DD46-BACA-53DB4CF0C648}" presName="hierChild4" presStyleCnt="0"/>
      <dgm:spPr/>
    </dgm:pt>
    <dgm:pt modelId="{D43FE6B8-8A62-2D44-8D76-A33C2BEBA303}" type="pres">
      <dgm:prSet presAssocID="{E12E96D7-49E2-DD46-BACA-53DB4CF0C648}" presName="hierChild5" presStyleCnt="0"/>
      <dgm:spPr/>
    </dgm:pt>
    <dgm:pt modelId="{4FCEB9F5-572B-5149-8211-9D57D0C2CE1B}" type="pres">
      <dgm:prSet presAssocID="{5F75743A-B6F3-4849-BB0F-940659D59824}" presName="hierChild3" presStyleCnt="0"/>
      <dgm:spPr/>
    </dgm:pt>
    <dgm:pt modelId="{0BD0BF82-8E3B-6A49-BEC7-598AB8562B6A}" type="pres">
      <dgm:prSet presAssocID="{4EB0BBE2-73F9-3C49-9ABF-FE726019D000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58A2DED8-3CDE-2C45-AE43-A09769220279}" type="pres">
      <dgm:prSet presAssocID="{21751879-FE27-6E45-9687-4F00C69CC0E5}" presName="hierRoot3" presStyleCnt="0">
        <dgm:presLayoutVars>
          <dgm:hierBranch val="init"/>
        </dgm:presLayoutVars>
      </dgm:prSet>
      <dgm:spPr/>
    </dgm:pt>
    <dgm:pt modelId="{DA24B2FA-507A-E247-AA03-90C6644673AA}" type="pres">
      <dgm:prSet presAssocID="{21751879-FE27-6E45-9687-4F00C69CC0E5}" presName="rootComposite3" presStyleCnt="0"/>
      <dgm:spPr/>
    </dgm:pt>
    <dgm:pt modelId="{A31FA5B3-BC43-BA44-B314-4A36623532DE}" type="pres">
      <dgm:prSet presAssocID="{21751879-FE27-6E45-9687-4F00C69CC0E5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90C37A-9B86-5042-8CE1-5E6991DCE4DC}" type="pres">
      <dgm:prSet presAssocID="{21751879-FE27-6E45-9687-4F00C69CC0E5}" presName="rootConnector3" presStyleLbl="asst1" presStyleIdx="0" presStyleCnt="1"/>
      <dgm:spPr/>
      <dgm:t>
        <a:bodyPr/>
        <a:lstStyle/>
        <a:p>
          <a:endParaRPr lang="ru-RU"/>
        </a:p>
      </dgm:t>
    </dgm:pt>
    <dgm:pt modelId="{EC725026-3DEF-454F-A749-91290CAF2E72}" type="pres">
      <dgm:prSet presAssocID="{21751879-FE27-6E45-9687-4F00C69CC0E5}" presName="hierChild6" presStyleCnt="0"/>
      <dgm:spPr/>
    </dgm:pt>
    <dgm:pt modelId="{C884A932-4DE2-704A-A044-A30745C79144}" type="pres">
      <dgm:prSet presAssocID="{21751879-FE27-6E45-9687-4F00C69CC0E5}" presName="hierChild7" presStyleCnt="0"/>
      <dgm:spPr/>
    </dgm:pt>
  </dgm:ptLst>
  <dgm:cxnLst>
    <dgm:cxn modelId="{7C17629A-3ADB-D743-BAFE-5BFFD77EF38E}" srcId="{E3750BD6-EF7C-234A-A35B-8171CE48DB0B}" destId="{5F75743A-B6F3-4849-BB0F-940659D59824}" srcOrd="0" destOrd="0" parTransId="{C64CEF7C-6E8B-2E40-B8E6-3EFEFE82E751}" sibTransId="{2F0C4CBA-8A5C-7949-839F-7685C51DA759}"/>
    <dgm:cxn modelId="{27E9E711-05BA-8241-9779-ACCA8DA65E31}" type="presOf" srcId="{95F0A3D7-67A3-C748-83FD-1CFC2BF5B860}" destId="{019A8734-D587-8040-8DB4-5990B9DDE831}" srcOrd="1" destOrd="0" presId="urn:microsoft.com/office/officeart/2005/8/layout/orgChart1"/>
    <dgm:cxn modelId="{5F05DDCB-FF56-0644-B382-D96EB34A0918}" type="presOf" srcId="{49BA39A3-7A8F-A040-BB98-C566A3E5132F}" destId="{BF64EE23-DE43-6545-BEEF-66FE93C0CACD}" srcOrd="1" destOrd="0" presId="urn:microsoft.com/office/officeart/2005/8/layout/orgChart1"/>
    <dgm:cxn modelId="{1FFB7C51-D9A2-2E4A-B976-F9C7F64B8C76}" type="presOf" srcId="{72C34015-424A-3F42-92FF-4E6793393B49}" destId="{7F8B05D0-C655-2E4C-B3F0-EE2E38B2F1B9}" srcOrd="1" destOrd="0" presId="urn:microsoft.com/office/officeart/2005/8/layout/orgChart1"/>
    <dgm:cxn modelId="{2077C98C-5619-264A-AEB3-5772AD13FE58}" type="presOf" srcId="{E12E96D7-49E2-DD46-BACA-53DB4CF0C648}" destId="{298F035F-2B1D-5049-9042-6C1BE6AFC94C}" srcOrd="1" destOrd="0" presId="urn:microsoft.com/office/officeart/2005/8/layout/orgChart1"/>
    <dgm:cxn modelId="{A3D7446F-E5FF-5347-876B-72907C4411CA}" type="presOf" srcId="{49BA39A3-7A8F-A040-BB98-C566A3E5132F}" destId="{D291E4A3-9169-0B4E-9558-44559FA21C16}" srcOrd="0" destOrd="0" presId="urn:microsoft.com/office/officeart/2005/8/layout/orgChart1"/>
    <dgm:cxn modelId="{870641FA-F37D-1F4E-863A-9BB6BFFE0B32}" type="presOf" srcId="{21751879-FE27-6E45-9687-4F00C69CC0E5}" destId="{A31FA5B3-BC43-BA44-B314-4A36623532DE}" srcOrd="0" destOrd="0" presId="urn:microsoft.com/office/officeart/2005/8/layout/orgChart1"/>
    <dgm:cxn modelId="{9D61D2E7-A52E-554E-BBC5-B37FE778E56B}" type="presOf" srcId="{75A756D5-C93D-3E40-99C3-83A1D3941502}" destId="{538B92D4-BD8E-3B46-91B6-AEF02ABFBDCF}" srcOrd="0" destOrd="0" presId="urn:microsoft.com/office/officeart/2005/8/layout/orgChart1"/>
    <dgm:cxn modelId="{55D238F7-16C7-E54D-9F43-D5F50A7FBF7B}" srcId="{72C34015-424A-3F42-92FF-4E6793393B49}" destId="{95F0A3D7-67A3-C748-83FD-1CFC2BF5B860}" srcOrd="0" destOrd="0" parTransId="{47C6FA38-E065-854D-8B72-1776BC0D0652}" sibTransId="{5F7ADAF3-89CB-154B-84B1-84FCCDCFA391}"/>
    <dgm:cxn modelId="{6AF9B9E3-D115-D34E-A00E-7F7E7C0FA6B6}" srcId="{5F75743A-B6F3-4849-BB0F-940659D59824}" destId="{75A756D5-C93D-3E40-99C3-83A1D3941502}" srcOrd="1" destOrd="0" parTransId="{C82DD59E-FA01-AD47-A122-19D3D3AB657C}" sibTransId="{7212FCFF-65BA-A54C-984D-D81183BDDCFA}"/>
    <dgm:cxn modelId="{55C70552-11A0-DD49-8C24-CD5AE574DCF5}" type="presOf" srcId="{011D1809-5AD5-9042-B395-4E6589FFD005}" destId="{85F12306-76DF-CA40-B5C9-15557F0D0738}" srcOrd="0" destOrd="0" presId="urn:microsoft.com/office/officeart/2005/8/layout/orgChart1"/>
    <dgm:cxn modelId="{202B4DE6-FF12-624A-9A47-BDD4DBA8EBDE}" srcId="{5F75743A-B6F3-4849-BB0F-940659D59824}" destId="{E12E96D7-49E2-DD46-BACA-53DB4CF0C648}" srcOrd="3" destOrd="0" parTransId="{B517B5E5-9821-8848-BAF3-7AFC0BB80CBE}" sibTransId="{3270581F-E7F0-C34A-99CC-578D8B872890}"/>
    <dgm:cxn modelId="{8C54EB5A-B568-A347-84F0-89F47B2E3B1B}" type="presOf" srcId="{72C34015-424A-3F42-92FF-4E6793393B49}" destId="{F73319C9-3325-E14C-906D-CECEF16DB611}" srcOrd="0" destOrd="0" presId="urn:microsoft.com/office/officeart/2005/8/layout/orgChart1"/>
    <dgm:cxn modelId="{01D25DA3-44FF-3943-BA1C-32BDC447B4DB}" type="presOf" srcId="{5F75743A-B6F3-4849-BB0F-940659D59824}" destId="{B3233421-418C-D648-A04C-5394B483C76E}" srcOrd="0" destOrd="0" presId="urn:microsoft.com/office/officeart/2005/8/layout/orgChart1"/>
    <dgm:cxn modelId="{7AA4B1E8-5923-2442-B676-DC3E983BC0AA}" srcId="{5F75743A-B6F3-4849-BB0F-940659D59824}" destId="{72C34015-424A-3F42-92FF-4E6793393B49}" srcOrd="2" destOrd="0" parTransId="{D558E08B-82F2-0C4F-A07B-2FD8C18F4547}" sibTransId="{4AA7BE10-D7C1-0340-9A41-6683E11C0C42}"/>
    <dgm:cxn modelId="{E08507DC-A47A-A14F-9722-FD95083E948A}" type="presOf" srcId="{21751879-FE27-6E45-9687-4F00C69CC0E5}" destId="{B790C37A-9B86-5042-8CE1-5E6991DCE4DC}" srcOrd="1" destOrd="0" presId="urn:microsoft.com/office/officeart/2005/8/layout/orgChart1"/>
    <dgm:cxn modelId="{017D0CB6-2946-6E43-B723-333BBDD5FBD6}" type="presOf" srcId="{E3750BD6-EF7C-234A-A35B-8171CE48DB0B}" destId="{189E4015-E6BA-F14C-9DE8-FDD15E9B9786}" srcOrd="0" destOrd="0" presId="urn:microsoft.com/office/officeart/2005/8/layout/orgChart1"/>
    <dgm:cxn modelId="{CFC33DBD-A944-654B-9F85-9834CAD23F3D}" type="presOf" srcId="{47C6FA38-E065-854D-8B72-1776BC0D0652}" destId="{A5EBF96A-0D34-5B49-887A-D254ABF490C8}" srcOrd="0" destOrd="0" presId="urn:microsoft.com/office/officeart/2005/8/layout/orgChart1"/>
    <dgm:cxn modelId="{6669A058-0283-CE43-AAB0-3FEBB4852B9A}" type="presOf" srcId="{4EB0BBE2-73F9-3C49-9ABF-FE726019D000}" destId="{0BD0BF82-8E3B-6A49-BEC7-598AB8562B6A}" srcOrd="0" destOrd="0" presId="urn:microsoft.com/office/officeart/2005/8/layout/orgChart1"/>
    <dgm:cxn modelId="{897C9CBD-032E-E14B-825F-21EC3D6BE324}" type="presOf" srcId="{95F0A3D7-67A3-C748-83FD-1CFC2BF5B860}" destId="{E05B9DAA-E68F-4448-858F-9E583E2C01C9}" srcOrd="0" destOrd="0" presId="urn:microsoft.com/office/officeart/2005/8/layout/orgChart1"/>
    <dgm:cxn modelId="{1C1DEBBD-CF03-D942-9A05-1AC82EBDA0FB}" type="presOf" srcId="{D558E08B-82F2-0C4F-A07B-2FD8C18F4547}" destId="{D1CB2F9E-BD34-6640-9BE5-802DF851FB47}" srcOrd="0" destOrd="0" presId="urn:microsoft.com/office/officeart/2005/8/layout/orgChart1"/>
    <dgm:cxn modelId="{8EB6D4A7-62AF-4144-8CF9-0C23E8D4908B}" type="presOf" srcId="{B517B5E5-9821-8848-BAF3-7AFC0BB80CBE}" destId="{65683845-F169-FD43-AD0C-2342F0A8B0A9}" srcOrd="0" destOrd="0" presId="urn:microsoft.com/office/officeart/2005/8/layout/orgChart1"/>
    <dgm:cxn modelId="{173D083A-926B-1A44-9096-373303C22A6C}" type="presOf" srcId="{C82DD59E-FA01-AD47-A122-19D3D3AB657C}" destId="{87C2CFE1-0BEE-C540-89E2-CC1FCB8B43C7}" srcOrd="0" destOrd="0" presId="urn:microsoft.com/office/officeart/2005/8/layout/orgChart1"/>
    <dgm:cxn modelId="{4E0193A8-551B-A241-834D-6AE2BDF108A9}" type="presOf" srcId="{75A756D5-C93D-3E40-99C3-83A1D3941502}" destId="{A2C74790-AEFA-DE4F-84F6-1DE6569B4283}" srcOrd="1" destOrd="0" presId="urn:microsoft.com/office/officeart/2005/8/layout/orgChart1"/>
    <dgm:cxn modelId="{246D7AEE-E8AC-A240-A5CF-5D486F04A972}" srcId="{5F75743A-B6F3-4849-BB0F-940659D59824}" destId="{21751879-FE27-6E45-9687-4F00C69CC0E5}" srcOrd="0" destOrd="0" parTransId="{4EB0BBE2-73F9-3C49-9ABF-FE726019D000}" sibTransId="{1D16E0ED-6E4A-2B40-87E3-BCA71825B04F}"/>
    <dgm:cxn modelId="{385BBBF2-E2BD-744C-A208-22350FA099C9}" type="presOf" srcId="{E12E96D7-49E2-DD46-BACA-53DB4CF0C648}" destId="{6C455F36-BA9B-B242-A2B0-40B26BDE28E5}" srcOrd="0" destOrd="0" presId="urn:microsoft.com/office/officeart/2005/8/layout/orgChart1"/>
    <dgm:cxn modelId="{A1E9BA37-EABF-B34E-BB16-C935C4550FF4}" type="presOf" srcId="{5F75743A-B6F3-4849-BB0F-940659D59824}" destId="{9073CBE7-886E-8543-BA2E-A6B1779B472C}" srcOrd="1" destOrd="0" presId="urn:microsoft.com/office/officeart/2005/8/layout/orgChart1"/>
    <dgm:cxn modelId="{FEB013A4-7B69-8443-8118-2701452D2C26}" srcId="{75A756D5-C93D-3E40-99C3-83A1D3941502}" destId="{49BA39A3-7A8F-A040-BB98-C566A3E5132F}" srcOrd="0" destOrd="0" parTransId="{011D1809-5AD5-9042-B395-4E6589FFD005}" sibTransId="{C960273B-B554-B24F-8B65-EC02A61CE815}"/>
    <dgm:cxn modelId="{B508B48C-688F-A840-A2B3-D218965ED261}" type="presParOf" srcId="{189E4015-E6BA-F14C-9DE8-FDD15E9B9786}" destId="{CA6AFBF2-F259-E24A-9288-D07CE8D64F3B}" srcOrd="0" destOrd="0" presId="urn:microsoft.com/office/officeart/2005/8/layout/orgChart1"/>
    <dgm:cxn modelId="{681C12BB-DA04-5945-9ADF-9D10BC841799}" type="presParOf" srcId="{CA6AFBF2-F259-E24A-9288-D07CE8D64F3B}" destId="{0C173E55-E398-E044-BF79-54CD5D81D8F2}" srcOrd="0" destOrd="0" presId="urn:microsoft.com/office/officeart/2005/8/layout/orgChart1"/>
    <dgm:cxn modelId="{2664A985-BDEA-0F4F-818D-BDDF5E908931}" type="presParOf" srcId="{0C173E55-E398-E044-BF79-54CD5D81D8F2}" destId="{B3233421-418C-D648-A04C-5394B483C76E}" srcOrd="0" destOrd="0" presId="urn:microsoft.com/office/officeart/2005/8/layout/orgChart1"/>
    <dgm:cxn modelId="{F3B245A2-088A-D241-B6F1-0305CF37D0FD}" type="presParOf" srcId="{0C173E55-E398-E044-BF79-54CD5D81D8F2}" destId="{9073CBE7-886E-8543-BA2E-A6B1779B472C}" srcOrd="1" destOrd="0" presId="urn:microsoft.com/office/officeart/2005/8/layout/orgChart1"/>
    <dgm:cxn modelId="{4D0DFBEF-41FF-B540-8FA6-ADEEED7B3174}" type="presParOf" srcId="{CA6AFBF2-F259-E24A-9288-D07CE8D64F3B}" destId="{093B7938-09D5-FA42-828C-CD538CA17C1A}" srcOrd="1" destOrd="0" presId="urn:microsoft.com/office/officeart/2005/8/layout/orgChart1"/>
    <dgm:cxn modelId="{EBC90DC4-4486-C345-B4A5-FCFF0DF61111}" type="presParOf" srcId="{093B7938-09D5-FA42-828C-CD538CA17C1A}" destId="{87C2CFE1-0BEE-C540-89E2-CC1FCB8B43C7}" srcOrd="0" destOrd="0" presId="urn:microsoft.com/office/officeart/2005/8/layout/orgChart1"/>
    <dgm:cxn modelId="{971218D3-7676-9644-891C-025EE0A0413A}" type="presParOf" srcId="{093B7938-09D5-FA42-828C-CD538CA17C1A}" destId="{C3B11E0E-CB1B-2A46-981A-96A5271B08BF}" srcOrd="1" destOrd="0" presId="urn:microsoft.com/office/officeart/2005/8/layout/orgChart1"/>
    <dgm:cxn modelId="{890B7B60-64DF-254C-AD90-69D6750E28C8}" type="presParOf" srcId="{C3B11E0E-CB1B-2A46-981A-96A5271B08BF}" destId="{1DD9FC1F-7A22-4D41-B7AD-3725FBE5686C}" srcOrd="0" destOrd="0" presId="urn:microsoft.com/office/officeart/2005/8/layout/orgChart1"/>
    <dgm:cxn modelId="{D779A11A-7FEC-C84C-8EFB-7C88BF65B72D}" type="presParOf" srcId="{1DD9FC1F-7A22-4D41-B7AD-3725FBE5686C}" destId="{538B92D4-BD8E-3B46-91B6-AEF02ABFBDCF}" srcOrd="0" destOrd="0" presId="urn:microsoft.com/office/officeart/2005/8/layout/orgChart1"/>
    <dgm:cxn modelId="{435B6CBA-983E-8244-BD99-CAAAC44908D4}" type="presParOf" srcId="{1DD9FC1F-7A22-4D41-B7AD-3725FBE5686C}" destId="{A2C74790-AEFA-DE4F-84F6-1DE6569B4283}" srcOrd="1" destOrd="0" presId="urn:microsoft.com/office/officeart/2005/8/layout/orgChart1"/>
    <dgm:cxn modelId="{6E5D1F41-321C-C147-AED1-F237EC0B1919}" type="presParOf" srcId="{C3B11E0E-CB1B-2A46-981A-96A5271B08BF}" destId="{F8F4EBA3-C753-ED44-ABE1-2B069749CB6E}" srcOrd="1" destOrd="0" presId="urn:microsoft.com/office/officeart/2005/8/layout/orgChart1"/>
    <dgm:cxn modelId="{51D3F2FF-785B-7849-ABAB-E71AD5C3EBC5}" type="presParOf" srcId="{F8F4EBA3-C753-ED44-ABE1-2B069749CB6E}" destId="{85F12306-76DF-CA40-B5C9-15557F0D0738}" srcOrd="0" destOrd="0" presId="urn:microsoft.com/office/officeart/2005/8/layout/orgChart1"/>
    <dgm:cxn modelId="{D11FE84E-8293-0843-8C40-97A8613D1F81}" type="presParOf" srcId="{F8F4EBA3-C753-ED44-ABE1-2B069749CB6E}" destId="{C5CCAD39-DDE9-934D-A7A4-BF7AB9DC886F}" srcOrd="1" destOrd="0" presId="urn:microsoft.com/office/officeart/2005/8/layout/orgChart1"/>
    <dgm:cxn modelId="{4966968F-7EF1-FB4B-BCD0-305209708A04}" type="presParOf" srcId="{C5CCAD39-DDE9-934D-A7A4-BF7AB9DC886F}" destId="{AA4B0209-6EBA-694E-92DB-B94465B45836}" srcOrd="0" destOrd="0" presId="urn:microsoft.com/office/officeart/2005/8/layout/orgChart1"/>
    <dgm:cxn modelId="{78AFF443-D75D-1943-9CED-50FC72E43719}" type="presParOf" srcId="{AA4B0209-6EBA-694E-92DB-B94465B45836}" destId="{D291E4A3-9169-0B4E-9558-44559FA21C16}" srcOrd="0" destOrd="0" presId="urn:microsoft.com/office/officeart/2005/8/layout/orgChart1"/>
    <dgm:cxn modelId="{430CDB05-FFE0-454F-8A39-CE2BEC1E5F5E}" type="presParOf" srcId="{AA4B0209-6EBA-694E-92DB-B94465B45836}" destId="{BF64EE23-DE43-6545-BEEF-66FE93C0CACD}" srcOrd="1" destOrd="0" presId="urn:microsoft.com/office/officeart/2005/8/layout/orgChart1"/>
    <dgm:cxn modelId="{16EDAB55-9814-B441-A51E-30BBC07B52B0}" type="presParOf" srcId="{C5CCAD39-DDE9-934D-A7A4-BF7AB9DC886F}" destId="{D612C842-2FA4-9E48-B419-B93AD39BECA3}" srcOrd="1" destOrd="0" presId="urn:microsoft.com/office/officeart/2005/8/layout/orgChart1"/>
    <dgm:cxn modelId="{99C72CF0-FCC0-FC4A-A389-DD8F6DC23190}" type="presParOf" srcId="{C5CCAD39-DDE9-934D-A7A4-BF7AB9DC886F}" destId="{FA5A00AC-B255-F041-BC50-238989E60566}" srcOrd="2" destOrd="0" presId="urn:microsoft.com/office/officeart/2005/8/layout/orgChart1"/>
    <dgm:cxn modelId="{AA8DA1D6-B485-FB4E-94EC-88223CB6073C}" type="presParOf" srcId="{C3B11E0E-CB1B-2A46-981A-96A5271B08BF}" destId="{514319AB-6F9E-D24C-BDE6-7F39CCF3A3D1}" srcOrd="2" destOrd="0" presId="urn:microsoft.com/office/officeart/2005/8/layout/orgChart1"/>
    <dgm:cxn modelId="{BC54AC9F-3ADE-3347-8A29-716D1377DF97}" type="presParOf" srcId="{093B7938-09D5-FA42-828C-CD538CA17C1A}" destId="{D1CB2F9E-BD34-6640-9BE5-802DF851FB47}" srcOrd="2" destOrd="0" presId="urn:microsoft.com/office/officeart/2005/8/layout/orgChart1"/>
    <dgm:cxn modelId="{183256E0-FFB6-214A-9593-899BD5FD889B}" type="presParOf" srcId="{093B7938-09D5-FA42-828C-CD538CA17C1A}" destId="{C593641C-D6EF-1745-B45A-0AAD91033FBB}" srcOrd="3" destOrd="0" presId="urn:microsoft.com/office/officeart/2005/8/layout/orgChart1"/>
    <dgm:cxn modelId="{8CF6F4B6-15C6-B648-9262-16D9E98305CD}" type="presParOf" srcId="{C593641C-D6EF-1745-B45A-0AAD91033FBB}" destId="{8BCE44BC-E6C2-B94E-8B63-3582324B12FD}" srcOrd="0" destOrd="0" presId="urn:microsoft.com/office/officeart/2005/8/layout/orgChart1"/>
    <dgm:cxn modelId="{B076074F-18C5-D846-9D68-DCB1220561CA}" type="presParOf" srcId="{8BCE44BC-E6C2-B94E-8B63-3582324B12FD}" destId="{F73319C9-3325-E14C-906D-CECEF16DB611}" srcOrd="0" destOrd="0" presId="urn:microsoft.com/office/officeart/2005/8/layout/orgChart1"/>
    <dgm:cxn modelId="{A384581C-6816-E747-9659-3008F4FEA864}" type="presParOf" srcId="{8BCE44BC-E6C2-B94E-8B63-3582324B12FD}" destId="{7F8B05D0-C655-2E4C-B3F0-EE2E38B2F1B9}" srcOrd="1" destOrd="0" presId="urn:microsoft.com/office/officeart/2005/8/layout/orgChart1"/>
    <dgm:cxn modelId="{83773863-04C9-DA41-AB9A-3D29A70E3375}" type="presParOf" srcId="{C593641C-D6EF-1745-B45A-0AAD91033FBB}" destId="{C4F55A22-3005-AD49-B511-EC49417BE6D7}" srcOrd="1" destOrd="0" presId="urn:microsoft.com/office/officeart/2005/8/layout/orgChart1"/>
    <dgm:cxn modelId="{928B5ED1-13F5-A145-8E80-7F2EFD2BE0CC}" type="presParOf" srcId="{C4F55A22-3005-AD49-B511-EC49417BE6D7}" destId="{A5EBF96A-0D34-5B49-887A-D254ABF490C8}" srcOrd="0" destOrd="0" presId="urn:microsoft.com/office/officeart/2005/8/layout/orgChart1"/>
    <dgm:cxn modelId="{D74BD07A-C394-984A-8805-2B40FB3FD134}" type="presParOf" srcId="{C4F55A22-3005-AD49-B511-EC49417BE6D7}" destId="{A9E0E9C7-37D9-464A-8C4F-4CCFBB809F7E}" srcOrd="1" destOrd="0" presId="urn:microsoft.com/office/officeart/2005/8/layout/orgChart1"/>
    <dgm:cxn modelId="{FBFE8905-57A7-5245-A98D-9392938987A0}" type="presParOf" srcId="{A9E0E9C7-37D9-464A-8C4F-4CCFBB809F7E}" destId="{1DD08ED1-A5A3-B744-92E3-334E0289BFD3}" srcOrd="0" destOrd="0" presId="urn:microsoft.com/office/officeart/2005/8/layout/orgChart1"/>
    <dgm:cxn modelId="{DCEED681-951F-4D4A-93F0-98C77473700B}" type="presParOf" srcId="{1DD08ED1-A5A3-B744-92E3-334E0289BFD3}" destId="{E05B9DAA-E68F-4448-858F-9E583E2C01C9}" srcOrd="0" destOrd="0" presId="urn:microsoft.com/office/officeart/2005/8/layout/orgChart1"/>
    <dgm:cxn modelId="{E1B122F9-70B0-6C49-9B37-C1BAB31F962D}" type="presParOf" srcId="{1DD08ED1-A5A3-B744-92E3-334E0289BFD3}" destId="{019A8734-D587-8040-8DB4-5990B9DDE831}" srcOrd="1" destOrd="0" presId="urn:microsoft.com/office/officeart/2005/8/layout/orgChart1"/>
    <dgm:cxn modelId="{CC7299B3-03C5-8F4E-A633-EFD9F8E115C4}" type="presParOf" srcId="{A9E0E9C7-37D9-464A-8C4F-4CCFBB809F7E}" destId="{27F1B744-FCD0-E448-B8D6-49F3FE1570B6}" srcOrd="1" destOrd="0" presId="urn:microsoft.com/office/officeart/2005/8/layout/orgChart1"/>
    <dgm:cxn modelId="{96BCBF70-6817-7147-A280-F57A7DEE5440}" type="presParOf" srcId="{A9E0E9C7-37D9-464A-8C4F-4CCFBB809F7E}" destId="{304F5B0E-7657-6C42-B7BA-6609E3237402}" srcOrd="2" destOrd="0" presId="urn:microsoft.com/office/officeart/2005/8/layout/orgChart1"/>
    <dgm:cxn modelId="{DB04DDB9-7B49-424D-BD03-CB2962A2F478}" type="presParOf" srcId="{C593641C-D6EF-1745-B45A-0AAD91033FBB}" destId="{3B3CC896-CFF4-EA4E-8949-214699E9A36C}" srcOrd="2" destOrd="0" presId="urn:microsoft.com/office/officeart/2005/8/layout/orgChart1"/>
    <dgm:cxn modelId="{665090F9-5DBF-A94A-98A9-DB7B22F9CB83}" type="presParOf" srcId="{093B7938-09D5-FA42-828C-CD538CA17C1A}" destId="{65683845-F169-FD43-AD0C-2342F0A8B0A9}" srcOrd="4" destOrd="0" presId="urn:microsoft.com/office/officeart/2005/8/layout/orgChart1"/>
    <dgm:cxn modelId="{F496C15F-387B-C341-8625-B0A767CEB328}" type="presParOf" srcId="{093B7938-09D5-FA42-828C-CD538CA17C1A}" destId="{A5F99A97-395A-8F4B-80AA-1F09710F9229}" srcOrd="5" destOrd="0" presId="urn:microsoft.com/office/officeart/2005/8/layout/orgChart1"/>
    <dgm:cxn modelId="{E4AD7225-2BD1-AA4D-AB3F-E94D59ADB2A5}" type="presParOf" srcId="{A5F99A97-395A-8F4B-80AA-1F09710F9229}" destId="{7ABC9584-1413-9A4C-AD58-5BCE0620BC5D}" srcOrd="0" destOrd="0" presId="urn:microsoft.com/office/officeart/2005/8/layout/orgChart1"/>
    <dgm:cxn modelId="{2205C60F-AB5E-F242-93A6-48ED0B117A3E}" type="presParOf" srcId="{7ABC9584-1413-9A4C-AD58-5BCE0620BC5D}" destId="{6C455F36-BA9B-B242-A2B0-40B26BDE28E5}" srcOrd="0" destOrd="0" presId="urn:microsoft.com/office/officeart/2005/8/layout/orgChart1"/>
    <dgm:cxn modelId="{C2DEA8AC-08DE-3249-81FA-523432978C2C}" type="presParOf" srcId="{7ABC9584-1413-9A4C-AD58-5BCE0620BC5D}" destId="{298F035F-2B1D-5049-9042-6C1BE6AFC94C}" srcOrd="1" destOrd="0" presId="urn:microsoft.com/office/officeart/2005/8/layout/orgChart1"/>
    <dgm:cxn modelId="{29B1422E-BE94-464F-8EA3-3C0579A4EF88}" type="presParOf" srcId="{A5F99A97-395A-8F4B-80AA-1F09710F9229}" destId="{D4FC7315-E1A0-7240-8900-3C8FB1F5F2CF}" srcOrd="1" destOrd="0" presId="urn:microsoft.com/office/officeart/2005/8/layout/orgChart1"/>
    <dgm:cxn modelId="{75B44CC3-3489-1A41-BED5-AAF6CA74BE2F}" type="presParOf" srcId="{A5F99A97-395A-8F4B-80AA-1F09710F9229}" destId="{D43FE6B8-8A62-2D44-8D76-A33C2BEBA303}" srcOrd="2" destOrd="0" presId="urn:microsoft.com/office/officeart/2005/8/layout/orgChart1"/>
    <dgm:cxn modelId="{B978F998-5B29-C04A-9D51-A90C29FEE771}" type="presParOf" srcId="{CA6AFBF2-F259-E24A-9288-D07CE8D64F3B}" destId="{4FCEB9F5-572B-5149-8211-9D57D0C2CE1B}" srcOrd="2" destOrd="0" presId="urn:microsoft.com/office/officeart/2005/8/layout/orgChart1"/>
    <dgm:cxn modelId="{0D000B7B-B87C-E34B-BA64-ACD485F44DB4}" type="presParOf" srcId="{4FCEB9F5-572B-5149-8211-9D57D0C2CE1B}" destId="{0BD0BF82-8E3B-6A49-BEC7-598AB8562B6A}" srcOrd="0" destOrd="0" presId="urn:microsoft.com/office/officeart/2005/8/layout/orgChart1"/>
    <dgm:cxn modelId="{590B91FC-AD08-D843-B844-0C44F52FEE31}" type="presParOf" srcId="{4FCEB9F5-572B-5149-8211-9D57D0C2CE1B}" destId="{58A2DED8-3CDE-2C45-AE43-A09769220279}" srcOrd="1" destOrd="0" presId="urn:microsoft.com/office/officeart/2005/8/layout/orgChart1"/>
    <dgm:cxn modelId="{D83229B8-CAEE-DE47-8926-700EA13F5687}" type="presParOf" srcId="{58A2DED8-3CDE-2C45-AE43-A09769220279}" destId="{DA24B2FA-507A-E247-AA03-90C6644673AA}" srcOrd="0" destOrd="0" presId="urn:microsoft.com/office/officeart/2005/8/layout/orgChart1"/>
    <dgm:cxn modelId="{6E8E7E22-D480-8846-95D2-A0CE7D6FE212}" type="presParOf" srcId="{DA24B2FA-507A-E247-AA03-90C6644673AA}" destId="{A31FA5B3-BC43-BA44-B314-4A36623532DE}" srcOrd="0" destOrd="0" presId="urn:microsoft.com/office/officeart/2005/8/layout/orgChart1"/>
    <dgm:cxn modelId="{B86DFB7C-78F3-6242-A5CF-65489E003157}" type="presParOf" srcId="{DA24B2FA-507A-E247-AA03-90C6644673AA}" destId="{B790C37A-9B86-5042-8CE1-5E6991DCE4DC}" srcOrd="1" destOrd="0" presId="urn:microsoft.com/office/officeart/2005/8/layout/orgChart1"/>
    <dgm:cxn modelId="{8B73B645-8A75-3443-A8D9-8DE964E9ECC9}" type="presParOf" srcId="{58A2DED8-3CDE-2C45-AE43-A09769220279}" destId="{EC725026-3DEF-454F-A749-91290CAF2E72}" srcOrd="1" destOrd="0" presId="urn:microsoft.com/office/officeart/2005/8/layout/orgChart1"/>
    <dgm:cxn modelId="{CF7C5BE8-1EBB-6A4C-96F1-8FF86E65CF59}" type="presParOf" srcId="{58A2DED8-3CDE-2C45-AE43-A09769220279}" destId="{C884A932-4DE2-704A-A044-A30745C791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059AB6-1ED3-394D-8896-69B24431E8F7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EF9437-80C5-E546-BB1A-9875626205B6}">
      <dgm:prSet phldrT="[Текст]"/>
      <dgm:spPr/>
      <dgm:t>
        <a:bodyPr/>
        <a:lstStyle/>
        <a:p>
          <a:r>
            <a:rPr lang="ru-RU" dirty="0"/>
            <a:t>828 российского производства - 82%</a:t>
          </a:r>
        </a:p>
      </dgm:t>
    </dgm:pt>
    <dgm:pt modelId="{1300F236-EA25-E74A-9AE9-86F78C00C6EE}" type="parTrans" cxnId="{CFFAC643-7DAB-9542-84E9-97DB18307934}">
      <dgm:prSet/>
      <dgm:spPr/>
      <dgm:t>
        <a:bodyPr/>
        <a:lstStyle/>
        <a:p>
          <a:endParaRPr lang="ru-RU"/>
        </a:p>
      </dgm:t>
    </dgm:pt>
    <dgm:pt modelId="{345BE064-FDD5-9941-8C0C-3DEA120BFC3F}" type="sibTrans" cxnId="{CFFAC643-7DAB-9542-84E9-97DB18307934}">
      <dgm:prSet/>
      <dgm:spPr/>
      <dgm:t>
        <a:bodyPr/>
        <a:lstStyle/>
        <a:p>
          <a:endParaRPr lang="ru-RU"/>
        </a:p>
      </dgm:t>
    </dgm:pt>
    <dgm:pt modelId="{B69B4DC5-A8F1-C849-9816-04E1E1E40206}">
      <dgm:prSet phldrT="[Текст]"/>
      <dgm:spPr/>
      <dgm:t>
        <a:bodyPr/>
        <a:lstStyle/>
        <a:p>
          <a:r>
            <a:rPr lang="ru-RU" dirty="0"/>
            <a:t>184 иностранного производства-18%  </a:t>
          </a:r>
        </a:p>
      </dgm:t>
    </dgm:pt>
    <dgm:pt modelId="{7B73FE55-11F2-4448-8D24-27BC64E7D393}" type="parTrans" cxnId="{7F008E89-A8D1-3649-9FC3-9A4FBF1F87F0}">
      <dgm:prSet/>
      <dgm:spPr/>
      <dgm:t>
        <a:bodyPr/>
        <a:lstStyle/>
        <a:p>
          <a:endParaRPr lang="ru-RU"/>
        </a:p>
      </dgm:t>
    </dgm:pt>
    <dgm:pt modelId="{BE80A17D-ACC3-AF49-A6B0-342AEEB02234}" type="sibTrans" cxnId="{7F008E89-A8D1-3649-9FC3-9A4FBF1F87F0}">
      <dgm:prSet/>
      <dgm:spPr/>
      <dgm:t>
        <a:bodyPr/>
        <a:lstStyle/>
        <a:p>
          <a:endParaRPr lang="ru-RU"/>
        </a:p>
      </dgm:t>
    </dgm:pt>
    <dgm:pt modelId="{B0D4E5AA-D691-A44A-B0CC-25D0B5DD2058}">
      <dgm:prSet/>
      <dgm:spPr/>
      <dgm:t>
        <a:bodyPr/>
        <a:lstStyle/>
        <a:p>
          <a:r>
            <a:rPr lang="ru-RU" dirty="0"/>
            <a:t>730 - Ми-8</a:t>
          </a:r>
        </a:p>
      </dgm:t>
    </dgm:pt>
    <dgm:pt modelId="{AB6B32E3-A9FE-AF48-9D4F-E24C8CDE32E6}" type="parTrans" cxnId="{3A0392D3-3802-D842-9BD4-BE633AEF3C44}">
      <dgm:prSet/>
      <dgm:spPr/>
      <dgm:t>
        <a:bodyPr/>
        <a:lstStyle/>
        <a:p>
          <a:endParaRPr lang="ru-RU"/>
        </a:p>
      </dgm:t>
    </dgm:pt>
    <dgm:pt modelId="{E737F2AB-9F7F-4C46-A170-B167734838C5}" type="sibTrans" cxnId="{3A0392D3-3802-D842-9BD4-BE633AEF3C44}">
      <dgm:prSet/>
      <dgm:spPr/>
      <dgm:t>
        <a:bodyPr/>
        <a:lstStyle/>
        <a:p>
          <a:endParaRPr lang="ru-RU"/>
        </a:p>
      </dgm:t>
    </dgm:pt>
    <dgm:pt modelId="{7757A79B-4EA1-CA43-99DC-0082302FFE1A}">
      <dgm:prSet/>
      <dgm:spPr/>
      <dgm:t>
        <a:bodyPr/>
        <a:lstStyle/>
        <a:p>
          <a:r>
            <a:rPr lang="ru-RU" dirty="0"/>
            <a:t>49 - Ми-2</a:t>
          </a:r>
        </a:p>
      </dgm:t>
    </dgm:pt>
    <dgm:pt modelId="{4E430526-CC34-8C45-A970-A57CA71664D1}" type="parTrans" cxnId="{9EDFCDC0-417A-2345-87A2-D2D3BFAAB829}">
      <dgm:prSet/>
      <dgm:spPr/>
      <dgm:t>
        <a:bodyPr/>
        <a:lstStyle/>
        <a:p>
          <a:endParaRPr lang="ru-RU"/>
        </a:p>
      </dgm:t>
    </dgm:pt>
    <dgm:pt modelId="{419EFFA2-A6FA-224D-A9AE-72B0B9A441B4}" type="sibTrans" cxnId="{9EDFCDC0-417A-2345-87A2-D2D3BFAAB829}">
      <dgm:prSet/>
      <dgm:spPr/>
      <dgm:t>
        <a:bodyPr/>
        <a:lstStyle/>
        <a:p>
          <a:endParaRPr lang="ru-RU"/>
        </a:p>
      </dgm:t>
    </dgm:pt>
    <dgm:pt modelId="{F1CC0F2D-0B6A-384F-807E-7B752C74C462}">
      <dgm:prSet/>
      <dgm:spPr/>
      <dgm:t>
        <a:bodyPr/>
        <a:lstStyle/>
        <a:p>
          <a:r>
            <a:rPr lang="ru-RU" dirty="0"/>
            <a:t>на 106 </a:t>
          </a:r>
          <a:r>
            <a:rPr lang="ru-RU" dirty="0" err="1"/>
            <a:t>эксплуатантов</a:t>
          </a:r>
          <a:r>
            <a:rPr lang="ru-RU" dirty="0"/>
            <a:t>:</a:t>
          </a:r>
        </a:p>
      </dgm:t>
    </dgm:pt>
    <dgm:pt modelId="{243BBEE5-67B2-C24D-8413-92E8FEACAB20}" type="parTrans" cxnId="{BB969C6E-90A5-694F-B70F-AC5414CA0E53}">
      <dgm:prSet/>
      <dgm:spPr/>
      <dgm:t>
        <a:bodyPr/>
        <a:lstStyle/>
        <a:p>
          <a:endParaRPr lang="ru-RU"/>
        </a:p>
      </dgm:t>
    </dgm:pt>
    <dgm:pt modelId="{C427FC37-57A5-1440-B178-E118B8579AAB}" type="sibTrans" cxnId="{BB969C6E-90A5-694F-B70F-AC5414CA0E53}">
      <dgm:prSet/>
      <dgm:spPr/>
      <dgm:t>
        <a:bodyPr/>
        <a:lstStyle/>
        <a:p>
          <a:endParaRPr lang="ru-RU"/>
        </a:p>
      </dgm:t>
    </dgm:pt>
    <dgm:pt modelId="{E6DBC1D4-3EE8-5C4A-BEF5-038D15AAA24A}" type="pres">
      <dgm:prSet presAssocID="{62059AB6-1ED3-394D-8896-69B24431E8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170355-0897-FA45-A071-53A42185BF1E}" type="pres">
      <dgm:prSet presAssocID="{F1CC0F2D-0B6A-384F-807E-7B752C74C462}" presName="parentLin" presStyleCnt="0"/>
      <dgm:spPr/>
    </dgm:pt>
    <dgm:pt modelId="{9B89C657-1C6C-1E4F-89FA-39B31A835C04}" type="pres">
      <dgm:prSet presAssocID="{F1CC0F2D-0B6A-384F-807E-7B752C74C46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D50A505-AAAD-5C48-A617-6D3680D77F90}" type="pres">
      <dgm:prSet presAssocID="{F1CC0F2D-0B6A-384F-807E-7B752C74C46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30E06-1EB2-0742-BA76-ADCDC7CA3927}" type="pres">
      <dgm:prSet presAssocID="{F1CC0F2D-0B6A-384F-807E-7B752C74C462}" presName="negativeSpace" presStyleCnt="0"/>
      <dgm:spPr/>
    </dgm:pt>
    <dgm:pt modelId="{7E616583-BB8A-EE4F-AB8C-930219831DE3}" type="pres">
      <dgm:prSet presAssocID="{F1CC0F2D-0B6A-384F-807E-7B752C74C462}" presName="childText" presStyleLbl="conFgAcc1" presStyleIdx="0" presStyleCnt="3">
        <dgm:presLayoutVars>
          <dgm:bulletEnabled val="1"/>
        </dgm:presLayoutVars>
      </dgm:prSet>
      <dgm:spPr/>
    </dgm:pt>
    <dgm:pt modelId="{E09F34AA-55D5-7043-A524-EC8818ECCFAC}" type="pres">
      <dgm:prSet presAssocID="{C427FC37-57A5-1440-B178-E118B8579AAB}" presName="spaceBetweenRectangles" presStyleCnt="0"/>
      <dgm:spPr/>
    </dgm:pt>
    <dgm:pt modelId="{73E9F1F8-6375-FF44-8920-F58D007003B1}" type="pres">
      <dgm:prSet presAssocID="{E5EF9437-80C5-E546-BB1A-9875626205B6}" presName="parentLin" presStyleCnt="0"/>
      <dgm:spPr/>
    </dgm:pt>
    <dgm:pt modelId="{977B7C92-4A59-CA45-BE34-EB495F1D548D}" type="pres">
      <dgm:prSet presAssocID="{E5EF9437-80C5-E546-BB1A-9875626205B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20602D2-BBF9-1545-801A-E12AE2377D4C}" type="pres">
      <dgm:prSet presAssocID="{E5EF9437-80C5-E546-BB1A-9875626205B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68DA9-498B-C64E-B97F-87C1DEC8B30D}" type="pres">
      <dgm:prSet presAssocID="{E5EF9437-80C5-E546-BB1A-9875626205B6}" presName="negativeSpace" presStyleCnt="0"/>
      <dgm:spPr/>
    </dgm:pt>
    <dgm:pt modelId="{03411368-CA58-9A49-AD74-7B4ABCE0B47C}" type="pres">
      <dgm:prSet presAssocID="{E5EF9437-80C5-E546-BB1A-9875626205B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C282A-59CC-A944-BDEE-57786CEC3883}" type="pres">
      <dgm:prSet presAssocID="{345BE064-FDD5-9941-8C0C-3DEA120BFC3F}" presName="spaceBetweenRectangles" presStyleCnt="0"/>
      <dgm:spPr/>
    </dgm:pt>
    <dgm:pt modelId="{69F588E5-31E2-E941-BFFA-65A582D4C940}" type="pres">
      <dgm:prSet presAssocID="{B69B4DC5-A8F1-C849-9816-04E1E1E40206}" presName="parentLin" presStyleCnt="0"/>
      <dgm:spPr/>
    </dgm:pt>
    <dgm:pt modelId="{1BA6F8EB-8B27-4047-8977-6FC931FE0F2F}" type="pres">
      <dgm:prSet presAssocID="{B69B4DC5-A8F1-C849-9816-04E1E1E4020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38CF5E5-8197-704C-9851-34C8A509AE41}" type="pres">
      <dgm:prSet presAssocID="{B69B4DC5-A8F1-C849-9816-04E1E1E4020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5ED8A-ED47-6049-B6B5-B33BFCFC30D1}" type="pres">
      <dgm:prSet presAssocID="{B69B4DC5-A8F1-C849-9816-04E1E1E40206}" presName="negativeSpace" presStyleCnt="0"/>
      <dgm:spPr/>
    </dgm:pt>
    <dgm:pt modelId="{41EE1434-E547-364E-92D8-5B777F8CAF30}" type="pres">
      <dgm:prSet presAssocID="{B69B4DC5-A8F1-C849-9816-04E1E1E4020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D81A200-F3E0-E446-B2DA-17A6DEDEE6F4}" type="presOf" srcId="{F1CC0F2D-0B6A-384F-807E-7B752C74C462}" destId="{7D50A505-AAAD-5C48-A617-6D3680D77F90}" srcOrd="1" destOrd="0" presId="urn:microsoft.com/office/officeart/2005/8/layout/list1"/>
    <dgm:cxn modelId="{3A0392D3-3802-D842-9BD4-BE633AEF3C44}" srcId="{E5EF9437-80C5-E546-BB1A-9875626205B6}" destId="{B0D4E5AA-D691-A44A-B0CC-25D0B5DD2058}" srcOrd="0" destOrd="0" parTransId="{AB6B32E3-A9FE-AF48-9D4F-E24C8CDE32E6}" sibTransId="{E737F2AB-9F7F-4C46-A170-B167734838C5}"/>
    <dgm:cxn modelId="{38C1BD50-F319-394D-86AF-B9DEB1AC514B}" type="presOf" srcId="{B69B4DC5-A8F1-C849-9816-04E1E1E40206}" destId="{038CF5E5-8197-704C-9851-34C8A509AE41}" srcOrd="1" destOrd="0" presId="urn:microsoft.com/office/officeart/2005/8/layout/list1"/>
    <dgm:cxn modelId="{2740C401-B6DA-8F44-83B1-9938E6BED0F4}" type="presOf" srcId="{F1CC0F2D-0B6A-384F-807E-7B752C74C462}" destId="{9B89C657-1C6C-1E4F-89FA-39B31A835C04}" srcOrd="0" destOrd="0" presId="urn:microsoft.com/office/officeart/2005/8/layout/list1"/>
    <dgm:cxn modelId="{A2E03A30-54A8-3149-B7D6-40AA6070C1C2}" type="presOf" srcId="{E5EF9437-80C5-E546-BB1A-9875626205B6}" destId="{320602D2-BBF9-1545-801A-E12AE2377D4C}" srcOrd="1" destOrd="0" presId="urn:microsoft.com/office/officeart/2005/8/layout/list1"/>
    <dgm:cxn modelId="{C40A61E1-EE07-FB4B-BF92-A5E4F9D9F0C7}" type="presOf" srcId="{62059AB6-1ED3-394D-8896-69B24431E8F7}" destId="{E6DBC1D4-3EE8-5C4A-BEF5-038D15AAA24A}" srcOrd="0" destOrd="0" presId="urn:microsoft.com/office/officeart/2005/8/layout/list1"/>
    <dgm:cxn modelId="{9EDFCDC0-417A-2345-87A2-D2D3BFAAB829}" srcId="{E5EF9437-80C5-E546-BB1A-9875626205B6}" destId="{7757A79B-4EA1-CA43-99DC-0082302FFE1A}" srcOrd="1" destOrd="0" parTransId="{4E430526-CC34-8C45-A970-A57CA71664D1}" sibTransId="{419EFFA2-A6FA-224D-A9AE-72B0B9A441B4}"/>
    <dgm:cxn modelId="{4BB6AE19-BF74-174B-83C2-9832B7EF64FB}" type="presOf" srcId="{B0D4E5AA-D691-A44A-B0CC-25D0B5DD2058}" destId="{03411368-CA58-9A49-AD74-7B4ABCE0B47C}" srcOrd="0" destOrd="0" presId="urn:microsoft.com/office/officeart/2005/8/layout/list1"/>
    <dgm:cxn modelId="{CFFAC643-7DAB-9542-84E9-97DB18307934}" srcId="{62059AB6-1ED3-394D-8896-69B24431E8F7}" destId="{E5EF9437-80C5-E546-BB1A-9875626205B6}" srcOrd="1" destOrd="0" parTransId="{1300F236-EA25-E74A-9AE9-86F78C00C6EE}" sibTransId="{345BE064-FDD5-9941-8C0C-3DEA120BFC3F}"/>
    <dgm:cxn modelId="{9163CAA0-B997-AC4F-8D01-BAD037CCD4B5}" type="presOf" srcId="{B69B4DC5-A8F1-C849-9816-04E1E1E40206}" destId="{1BA6F8EB-8B27-4047-8977-6FC931FE0F2F}" srcOrd="0" destOrd="0" presId="urn:microsoft.com/office/officeart/2005/8/layout/list1"/>
    <dgm:cxn modelId="{7F008E89-A8D1-3649-9FC3-9A4FBF1F87F0}" srcId="{62059AB6-1ED3-394D-8896-69B24431E8F7}" destId="{B69B4DC5-A8F1-C849-9816-04E1E1E40206}" srcOrd="2" destOrd="0" parTransId="{7B73FE55-11F2-4448-8D24-27BC64E7D393}" sibTransId="{BE80A17D-ACC3-AF49-A6B0-342AEEB02234}"/>
    <dgm:cxn modelId="{BB969C6E-90A5-694F-B70F-AC5414CA0E53}" srcId="{62059AB6-1ED3-394D-8896-69B24431E8F7}" destId="{F1CC0F2D-0B6A-384F-807E-7B752C74C462}" srcOrd="0" destOrd="0" parTransId="{243BBEE5-67B2-C24D-8413-92E8FEACAB20}" sibTransId="{C427FC37-57A5-1440-B178-E118B8579AAB}"/>
    <dgm:cxn modelId="{AEFA28FB-EA55-9F47-92DC-624046E130B1}" type="presOf" srcId="{E5EF9437-80C5-E546-BB1A-9875626205B6}" destId="{977B7C92-4A59-CA45-BE34-EB495F1D548D}" srcOrd="0" destOrd="0" presId="urn:microsoft.com/office/officeart/2005/8/layout/list1"/>
    <dgm:cxn modelId="{2CF3C77E-0E3E-5741-9288-B941B7E5654F}" type="presOf" srcId="{7757A79B-4EA1-CA43-99DC-0082302FFE1A}" destId="{03411368-CA58-9A49-AD74-7B4ABCE0B47C}" srcOrd="0" destOrd="1" presId="urn:microsoft.com/office/officeart/2005/8/layout/list1"/>
    <dgm:cxn modelId="{64A0E9E6-BE72-EC43-B54E-EA2BB2C560E6}" type="presParOf" srcId="{E6DBC1D4-3EE8-5C4A-BEF5-038D15AAA24A}" destId="{22170355-0897-FA45-A071-53A42185BF1E}" srcOrd="0" destOrd="0" presId="urn:microsoft.com/office/officeart/2005/8/layout/list1"/>
    <dgm:cxn modelId="{440CC354-0B55-9642-A59A-84E15D94A52F}" type="presParOf" srcId="{22170355-0897-FA45-A071-53A42185BF1E}" destId="{9B89C657-1C6C-1E4F-89FA-39B31A835C04}" srcOrd="0" destOrd="0" presId="urn:microsoft.com/office/officeart/2005/8/layout/list1"/>
    <dgm:cxn modelId="{CE742ECD-5C17-0F4B-BB75-88F20E2871FE}" type="presParOf" srcId="{22170355-0897-FA45-A071-53A42185BF1E}" destId="{7D50A505-AAAD-5C48-A617-6D3680D77F90}" srcOrd="1" destOrd="0" presId="urn:microsoft.com/office/officeart/2005/8/layout/list1"/>
    <dgm:cxn modelId="{790E2327-4904-9341-ACCC-F8FB85B3FBBD}" type="presParOf" srcId="{E6DBC1D4-3EE8-5C4A-BEF5-038D15AAA24A}" destId="{45F30E06-1EB2-0742-BA76-ADCDC7CA3927}" srcOrd="1" destOrd="0" presId="urn:microsoft.com/office/officeart/2005/8/layout/list1"/>
    <dgm:cxn modelId="{B1A2A815-E1F6-4D44-9DD0-655EE4A2D48C}" type="presParOf" srcId="{E6DBC1D4-3EE8-5C4A-BEF5-038D15AAA24A}" destId="{7E616583-BB8A-EE4F-AB8C-930219831DE3}" srcOrd="2" destOrd="0" presId="urn:microsoft.com/office/officeart/2005/8/layout/list1"/>
    <dgm:cxn modelId="{78AE8218-C628-E048-8AF4-E6B3261DE969}" type="presParOf" srcId="{E6DBC1D4-3EE8-5C4A-BEF5-038D15AAA24A}" destId="{E09F34AA-55D5-7043-A524-EC8818ECCFAC}" srcOrd="3" destOrd="0" presId="urn:microsoft.com/office/officeart/2005/8/layout/list1"/>
    <dgm:cxn modelId="{259CD04C-92DD-7B4A-8858-DDC2D21B86D5}" type="presParOf" srcId="{E6DBC1D4-3EE8-5C4A-BEF5-038D15AAA24A}" destId="{73E9F1F8-6375-FF44-8920-F58D007003B1}" srcOrd="4" destOrd="0" presId="urn:microsoft.com/office/officeart/2005/8/layout/list1"/>
    <dgm:cxn modelId="{7D7A1153-2E5B-0B47-814F-5F7E92B519A5}" type="presParOf" srcId="{73E9F1F8-6375-FF44-8920-F58D007003B1}" destId="{977B7C92-4A59-CA45-BE34-EB495F1D548D}" srcOrd="0" destOrd="0" presId="urn:microsoft.com/office/officeart/2005/8/layout/list1"/>
    <dgm:cxn modelId="{5B941C75-0164-A844-B78F-983E7905F66D}" type="presParOf" srcId="{73E9F1F8-6375-FF44-8920-F58D007003B1}" destId="{320602D2-BBF9-1545-801A-E12AE2377D4C}" srcOrd="1" destOrd="0" presId="urn:microsoft.com/office/officeart/2005/8/layout/list1"/>
    <dgm:cxn modelId="{F113DE25-CFD4-3F46-9E2F-3E7E5806018A}" type="presParOf" srcId="{E6DBC1D4-3EE8-5C4A-BEF5-038D15AAA24A}" destId="{AB768DA9-498B-C64E-B97F-87C1DEC8B30D}" srcOrd="5" destOrd="0" presId="urn:microsoft.com/office/officeart/2005/8/layout/list1"/>
    <dgm:cxn modelId="{E9C7FEEE-19ED-8F45-8385-6F48F82FB250}" type="presParOf" srcId="{E6DBC1D4-3EE8-5C4A-BEF5-038D15AAA24A}" destId="{03411368-CA58-9A49-AD74-7B4ABCE0B47C}" srcOrd="6" destOrd="0" presId="urn:microsoft.com/office/officeart/2005/8/layout/list1"/>
    <dgm:cxn modelId="{8729B8C0-64E3-904F-9320-A137764C2FC7}" type="presParOf" srcId="{E6DBC1D4-3EE8-5C4A-BEF5-038D15AAA24A}" destId="{F05C282A-59CC-A944-BDEE-57786CEC3883}" srcOrd="7" destOrd="0" presId="urn:microsoft.com/office/officeart/2005/8/layout/list1"/>
    <dgm:cxn modelId="{2B0D6A26-900B-8C4D-B998-A334FDC23FF8}" type="presParOf" srcId="{E6DBC1D4-3EE8-5C4A-BEF5-038D15AAA24A}" destId="{69F588E5-31E2-E941-BFFA-65A582D4C940}" srcOrd="8" destOrd="0" presId="urn:microsoft.com/office/officeart/2005/8/layout/list1"/>
    <dgm:cxn modelId="{F223D2E8-5535-0045-906D-00708ABEC228}" type="presParOf" srcId="{69F588E5-31E2-E941-BFFA-65A582D4C940}" destId="{1BA6F8EB-8B27-4047-8977-6FC931FE0F2F}" srcOrd="0" destOrd="0" presId="urn:microsoft.com/office/officeart/2005/8/layout/list1"/>
    <dgm:cxn modelId="{BACBFD82-FE87-DD4F-9277-51C0C5790678}" type="presParOf" srcId="{69F588E5-31E2-E941-BFFA-65A582D4C940}" destId="{038CF5E5-8197-704C-9851-34C8A509AE41}" srcOrd="1" destOrd="0" presId="urn:microsoft.com/office/officeart/2005/8/layout/list1"/>
    <dgm:cxn modelId="{082E0A8B-097B-B74A-B765-C990F9AC1F07}" type="presParOf" srcId="{E6DBC1D4-3EE8-5C4A-BEF5-038D15AAA24A}" destId="{9DB5ED8A-ED47-6049-B6B5-B33BFCFC30D1}" srcOrd="9" destOrd="0" presId="urn:microsoft.com/office/officeart/2005/8/layout/list1"/>
    <dgm:cxn modelId="{B3A738ED-DA99-0F4B-B90E-9678651CAB9D}" type="presParOf" srcId="{E6DBC1D4-3EE8-5C4A-BEF5-038D15AAA24A}" destId="{41EE1434-E547-364E-92D8-5B777F8CAF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0BF82-8E3B-6A49-BEC7-598AB8562B6A}">
      <dsp:nvSpPr>
        <dsp:cNvPr id="0" name=""/>
        <dsp:cNvSpPr/>
      </dsp:nvSpPr>
      <dsp:spPr>
        <a:xfrm>
          <a:off x="3834194" y="854078"/>
          <a:ext cx="179006" cy="784220"/>
        </a:xfrm>
        <a:custGeom>
          <a:avLst/>
          <a:gdLst/>
          <a:ahLst/>
          <a:cxnLst/>
          <a:rect l="0" t="0" r="0" b="0"/>
          <a:pathLst>
            <a:path>
              <a:moveTo>
                <a:pt x="179006" y="0"/>
              </a:moveTo>
              <a:lnTo>
                <a:pt x="179006" y="784220"/>
              </a:lnTo>
              <a:lnTo>
                <a:pt x="0" y="7842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83845-F169-FD43-AD0C-2342F0A8B0A9}">
      <dsp:nvSpPr>
        <dsp:cNvPr id="0" name=""/>
        <dsp:cNvSpPr/>
      </dsp:nvSpPr>
      <dsp:spPr>
        <a:xfrm>
          <a:off x="4013201" y="854078"/>
          <a:ext cx="2062840" cy="1568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9433"/>
              </a:lnTo>
              <a:lnTo>
                <a:pt x="2062840" y="1389433"/>
              </a:lnTo>
              <a:lnTo>
                <a:pt x="2062840" y="15684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EBF96A-0D34-5B49-887A-D254ABF490C8}">
      <dsp:nvSpPr>
        <dsp:cNvPr id="0" name=""/>
        <dsp:cNvSpPr/>
      </dsp:nvSpPr>
      <dsp:spPr>
        <a:xfrm>
          <a:off x="3331270" y="3274932"/>
          <a:ext cx="255723" cy="784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4220"/>
              </a:lnTo>
              <a:lnTo>
                <a:pt x="255723" y="78422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CB2F9E-BD34-6640-9BE5-802DF851FB47}">
      <dsp:nvSpPr>
        <dsp:cNvPr id="0" name=""/>
        <dsp:cNvSpPr/>
      </dsp:nvSpPr>
      <dsp:spPr>
        <a:xfrm>
          <a:off x="3967481" y="854078"/>
          <a:ext cx="91440" cy="1568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84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12306-76DF-CA40-B5C9-15557F0D0738}">
      <dsp:nvSpPr>
        <dsp:cNvPr id="0" name=""/>
        <dsp:cNvSpPr/>
      </dsp:nvSpPr>
      <dsp:spPr>
        <a:xfrm>
          <a:off x="1268430" y="3274932"/>
          <a:ext cx="255723" cy="784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4220"/>
              </a:lnTo>
              <a:lnTo>
                <a:pt x="255723" y="78422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2CFE1-0BEE-C540-89E2-CC1FCB8B43C7}">
      <dsp:nvSpPr>
        <dsp:cNvPr id="0" name=""/>
        <dsp:cNvSpPr/>
      </dsp:nvSpPr>
      <dsp:spPr>
        <a:xfrm>
          <a:off x="1950360" y="854078"/>
          <a:ext cx="2062840" cy="1568440"/>
        </a:xfrm>
        <a:custGeom>
          <a:avLst/>
          <a:gdLst/>
          <a:ahLst/>
          <a:cxnLst/>
          <a:rect l="0" t="0" r="0" b="0"/>
          <a:pathLst>
            <a:path>
              <a:moveTo>
                <a:pt x="2062840" y="0"/>
              </a:moveTo>
              <a:lnTo>
                <a:pt x="2062840" y="1389433"/>
              </a:lnTo>
              <a:lnTo>
                <a:pt x="0" y="1389433"/>
              </a:lnTo>
              <a:lnTo>
                <a:pt x="0" y="15684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33421-418C-D648-A04C-5394B483C76E}">
      <dsp:nvSpPr>
        <dsp:cNvPr id="0" name=""/>
        <dsp:cNvSpPr/>
      </dsp:nvSpPr>
      <dsp:spPr>
        <a:xfrm>
          <a:off x="3160787" y="1665"/>
          <a:ext cx="1704826" cy="852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2682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всего</a:t>
          </a:r>
        </a:p>
      </dsp:txBody>
      <dsp:txXfrm>
        <a:off x="3160787" y="1665"/>
        <a:ext cx="1704826" cy="852413"/>
      </dsp:txXfrm>
    </dsp:sp>
    <dsp:sp modelId="{538B92D4-BD8E-3B46-91B6-AEF02ABFBDCF}">
      <dsp:nvSpPr>
        <dsp:cNvPr id="0" name=""/>
        <dsp:cNvSpPr/>
      </dsp:nvSpPr>
      <dsp:spPr>
        <a:xfrm>
          <a:off x="1097947" y="2422518"/>
          <a:ext cx="1704826" cy="852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1818 российского производства</a:t>
          </a:r>
        </a:p>
      </dsp:txBody>
      <dsp:txXfrm>
        <a:off x="1097947" y="2422518"/>
        <a:ext cx="1704826" cy="852413"/>
      </dsp:txXfrm>
    </dsp:sp>
    <dsp:sp modelId="{D291E4A3-9169-0B4E-9558-44559FA21C16}">
      <dsp:nvSpPr>
        <dsp:cNvPr id="0" name=""/>
        <dsp:cNvSpPr/>
      </dsp:nvSpPr>
      <dsp:spPr>
        <a:xfrm>
          <a:off x="1524154" y="3632945"/>
          <a:ext cx="1704826" cy="852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1190 – Ми-8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445 - Ми-2</a:t>
          </a:r>
        </a:p>
      </dsp:txBody>
      <dsp:txXfrm>
        <a:off x="1524154" y="3632945"/>
        <a:ext cx="1704826" cy="852413"/>
      </dsp:txXfrm>
    </dsp:sp>
    <dsp:sp modelId="{F73319C9-3325-E14C-906D-CECEF16DB611}">
      <dsp:nvSpPr>
        <dsp:cNvPr id="0" name=""/>
        <dsp:cNvSpPr/>
      </dsp:nvSpPr>
      <dsp:spPr>
        <a:xfrm>
          <a:off x="3160787" y="2422518"/>
          <a:ext cx="1704826" cy="852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788 иностранного производителя</a:t>
          </a:r>
        </a:p>
      </dsp:txBody>
      <dsp:txXfrm>
        <a:off x="3160787" y="2422518"/>
        <a:ext cx="1704826" cy="852413"/>
      </dsp:txXfrm>
    </dsp:sp>
    <dsp:sp modelId="{E05B9DAA-E68F-4448-858F-9E583E2C01C9}">
      <dsp:nvSpPr>
        <dsp:cNvPr id="0" name=""/>
        <dsp:cNvSpPr/>
      </dsp:nvSpPr>
      <dsp:spPr>
        <a:xfrm>
          <a:off x="3586994" y="3632945"/>
          <a:ext cx="1704826" cy="852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455 - </a:t>
          </a:r>
          <a:r>
            <a:rPr lang="en-US" sz="1700" kern="1200" dirty="0"/>
            <a:t>Robinson</a:t>
          </a:r>
          <a:endParaRPr lang="ru-RU" sz="1700" kern="1200" dirty="0"/>
        </a:p>
      </dsp:txBody>
      <dsp:txXfrm>
        <a:off x="3586994" y="3632945"/>
        <a:ext cx="1704826" cy="852413"/>
      </dsp:txXfrm>
    </dsp:sp>
    <dsp:sp modelId="{6C455F36-BA9B-B242-A2B0-40B26BDE28E5}">
      <dsp:nvSpPr>
        <dsp:cNvPr id="0" name=""/>
        <dsp:cNvSpPr/>
      </dsp:nvSpPr>
      <dsp:spPr>
        <a:xfrm>
          <a:off x="5223627" y="2422518"/>
          <a:ext cx="1704826" cy="852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76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прочие («штучные»)</a:t>
          </a:r>
        </a:p>
      </dsp:txBody>
      <dsp:txXfrm>
        <a:off x="5223627" y="2422518"/>
        <a:ext cx="1704826" cy="852413"/>
      </dsp:txXfrm>
    </dsp:sp>
    <dsp:sp modelId="{A31FA5B3-BC43-BA44-B314-4A36623532DE}">
      <dsp:nvSpPr>
        <dsp:cNvPr id="0" name=""/>
        <dsp:cNvSpPr/>
      </dsp:nvSpPr>
      <dsp:spPr>
        <a:xfrm>
          <a:off x="2129367" y="1212091"/>
          <a:ext cx="1704826" cy="852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1535 в летной годности</a:t>
          </a:r>
        </a:p>
      </dsp:txBody>
      <dsp:txXfrm>
        <a:off x="2129367" y="1212091"/>
        <a:ext cx="1704826" cy="8524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616583-BB8A-EE4F-AB8C-930219831DE3}">
      <dsp:nvSpPr>
        <dsp:cNvPr id="0" name=""/>
        <dsp:cNvSpPr/>
      </dsp:nvSpPr>
      <dsp:spPr>
        <a:xfrm>
          <a:off x="0" y="358776"/>
          <a:ext cx="981307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50A505-AAAD-5C48-A617-6D3680D77F90}">
      <dsp:nvSpPr>
        <dsp:cNvPr id="0" name=""/>
        <dsp:cNvSpPr/>
      </dsp:nvSpPr>
      <dsp:spPr>
        <a:xfrm>
          <a:off x="490653" y="19296"/>
          <a:ext cx="686915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638" tIns="0" rIns="259638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на 106 </a:t>
          </a:r>
          <a:r>
            <a:rPr lang="ru-RU" sz="2300" kern="1200" dirty="0" err="1"/>
            <a:t>эксплуатантов</a:t>
          </a:r>
          <a:r>
            <a:rPr lang="ru-RU" sz="2300" kern="1200" dirty="0"/>
            <a:t>:</a:t>
          </a:r>
        </a:p>
      </dsp:txBody>
      <dsp:txXfrm>
        <a:off x="523797" y="52440"/>
        <a:ext cx="6802862" cy="612672"/>
      </dsp:txXfrm>
    </dsp:sp>
    <dsp:sp modelId="{03411368-CA58-9A49-AD74-7B4ABCE0B47C}">
      <dsp:nvSpPr>
        <dsp:cNvPr id="0" name=""/>
        <dsp:cNvSpPr/>
      </dsp:nvSpPr>
      <dsp:spPr>
        <a:xfrm>
          <a:off x="0" y="1402056"/>
          <a:ext cx="9813072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1603" tIns="479044" rIns="761603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/>
            <a:t>730 - Ми-8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/>
            <a:t>49 - Ми-2</a:t>
          </a:r>
        </a:p>
      </dsp:txBody>
      <dsp:txXfrm>
        <a:off x="0" y="1402056"/>
        <a:ext cx="9813072" cy="1376550"/>
      </dsp:txXfrm>
    </dsp:sp>
    <dsp:sp modelId="{320602D2-BBF9-1545-801A-E12AE2377D4C}">
      <dsp:nvSpPr>
        <dsp:cNvPr id="0" name=""/>
        <dsp:cNvSpPr/>
      </dsp:nvSpPr>
      <dsp:spPr>
        <a:xfrm>
          <a:off x="490653" y="1062576"/>
          <a:ext cx="686915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638" tIns="0" rIns="259638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828 российского производства - 82%</a:t>
          </a:r>
        </a:p>
      </dsp:txBody>
      <dsp:txXfrm>
        <a:off x="523797" y="1095720"/>
        <a:ext cx="6802862" cy="612672"/>
      </dsp:txXfrm>
    </dsp:sp>
    <dsp:sp modelId="{41EE1434-E547-364E-92D8-5B777F8CAF30}">
      <dsp:nvSpPr>
        <dsp:cNvPr id="0" name=""/>
        <dsp:cNvSpPr/>
      </dsp:nvSpPr>
      <dsp:spPr>
        <a:xfrm>
          <a:off x="0" y="3242286"/>
          <a:ext cx="981307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8CF5E5-8197-704C-9851-34C8A509AE41}">
      <dsp:nvSpPr>
        <dsp:cNvPr id="0" name=""/>
        <dsp:cNvSpPr/>
      </dsp:nvSpPr>
      <dsp:spPr>
        <a:xfrm>
          <a:off x="490653" y="2902806"/>
          <a:ext cx="686915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638" tIns="0" rIns="259638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184 иностранного производства-18%  </a:t>
          </a:r>
        </a:p>
      </dsp:txBody>
      <dsp:txXfrm>
        <a:off x="523797" y="2935950"/>
        <a:ext cx="680286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60CD3-D35F-6E4D-89B8-E93C40F9447F}" type="datetimeFigureOut">
              <a:rPr lang="ru-RU" smtClean="0"/>
              <a:t>чт 19.07.18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AEAC0-0E07-9646-91EB-C5B5A37D3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01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8022-9023-AE4E-8CE6-45EC87F1E255}" type="datetime1">
              <a:rPr lang="ru-RU" smtClean="0"/>
              <a:t>чт 19.07.18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4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766D-3DC2-5049-A6E3-F76DC8BEFDEC}" type="datetime1">
              <a:rPr lang="ru-RU" smtClean="0"/>
              <a:t>чт 19.07.18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89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7D8E-1DF4-8944-94BC-A66A5F36406E}" type="datetime1">
              <a:rPr lang="ru-RU" smtClean="0"/>
              <a:t>чт 19.07.18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32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A939-F358-6C4A-9C49-E0A42B8E71F2}" type="datetime1">
              <a:rPr lang="ru-RU" smtClean="0"/>
              <a:t>чт 19.07.18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303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21B2-F943-F84F-8900-DC1D412569B6}" type="datetime1">
              <a:rPr lang="ru-RU" smtClean="0"/>
              <a:t>чт 19.07.18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43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2E6E-9F78-444D-82BF-BB86D5FC815F}" type="datetime1">
              <a:rPr lang="ru-RU" smtClean="0"/>
              <a:t>чт 19.07.18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3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AC19-8846-CF49-B859-9A33C3CB6FF1}" type="datetime1">
              <a:rPr lang="ru-RU" smtClean="0"/>
              <a:t>чт 19.07.18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5B6F-D231-5745-B4F8-41814D3A23BB}" type="datetime1">
              <a:rPr lang="ru-RU" smtClean="0"/>
              <a:t>чт 19.07.18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9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05CC-ACD0-7740-AB4E-1832C20F2EAE}" type="datetime1">
              <a:rPr lang="ru-RU" smtClean="0"/>
              <a:t>чт 19.07.18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2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9F8-62D6-664B-B542-F15672FBB579}" type="datetime1">
              <a:rPr lang="ru-RU" smtClean="0"/>
              <a:t>чт 19.07.18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1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C9A0-29DB-434D-902F-0FC325053873}" type="datetime1">
              <a:rPr lang="ru-RU" smtClean="0"/>
              <a:t>чт 19.07.18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5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233E-80CE-8849-AF2C-58E605B6430B}" type="datetime1">
              <a:rPr lang="ru-RU" smtClean="0"/>
              <a:t>чт 19.07.18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4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3F6C-FB53-0648-A2A4-C481AC983D4D}" type="datetime1">
              <a:rPr lang="ru-RU" smtClean="0"/>
              <a:t>чт 19.07.18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4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2F6129A-7C0D-B640-9EF5-45537D2C6B3A}" type="datetime1">
              <a:rPr lang="ru-RU" smtClean="0"/>
              <a:t>чт 19.07.18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7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E4389B4-0F48-064F-A72E-1AEF4840ADF1}" type="datetime1">
              <a:rPr lang="ru-RU" smtClean="0"/>
              <a:t>чт 19.07.18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44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620C1-4C60-FE45-8757-1631D64E9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213361"/>
            <a:ext cx="10572000" cy="4206838"/>
          </a:xfrm>
        </p:spPr>
        <p:txBody>
          <a:bodyPr/>
          <a:lstStyle/>
          <a:p>
            <a:r>
              <a:rPr lang="ru-RU" dirty="0"/>
              <a:t>Проблема подготовки и восполнения кадрового резерва летного состава – состояние на сегодняшний день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D20DA7-0780-1049-8DBB-C7A4468FC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71247"/>
            <a:ext cx="7132320" cy="1586753"/>
          </a:xfrm>
        </p:spPr>
        <p:txBody>
          <a:bodyPr>
            <a:normAutofit/>
          </a:bodyPr>
          <a:lstStyle/>
          <a:p>
            <a:r>
              <a:rPr lang="ru-RU" sz="2000" b="1" dirty="0"/>
              <a:t>Летный комитет </a:t>
            </a:r>
            <a:r>
              <a:rPr lang="ru-RU" sz="2000" b="1" dirty="0" smtClean="0"/>
              <a:t>АВИ</a:t>
            </a:r>
            <a:endParaRPr lang="ru-RU" sz="2000" b="1" dirty="0"/>
          </a:p>
          <a:p>
            <a:r>
              <a:rPr lang="ru-RU" sz="2000" b="1" dirty="0"/>
              <a:t>Руководитель: </a:t>
            </a:r>
            <a:r>
              <a:rPr lang="ru-RU" sz="2000" b="1" dirty="0" err="1"/>
              <a:t>Чурочкин</a:t>
            </a:r>
            <a:r>
              <a:rPr lang="ru-RU" sz="2000" b="1" dirty="0"/>
              <a:t> Александр </a:t>
            </a:r>
            <a:r>
              <a:rPr lang="ru-RU" sz="2000" b="1" dirty="0" smtClean="0"/>
              <a:t>Владимирович</a:t>
            </a:r>
          </a:p>
          <a:p>
            <a:r>
              <a:rPr lang="ru-RU" sz="2000" b="1" dirty="0" smtClean="0"/>
              <a:t>24 мая - </a:t>
            </a:r>
            <a:r>
              <a:rPr lang="en-US" sz="2000" b="1" dirty="0" err="1" smtClean="0"/>
              <a:t>HeliRussia</a:t>
            </a:r>
            <a:r>
              <a:rPr lang="en-US" sz="2000" b="1" dirty="0" smtClean="0"/>
              <a:t> 2018</a:t>
            </a:r>
            <a:endParaRPr lang="ru-RU" sz="2000" b="1" dirty="0" smtClean="0"/>
          </a:p>
          <a:p>
            <a:endParaRPr lang="ru-RU" sz="20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5353430-746A-8649-8882-C8364104E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5921" y="4928716"/>
            <a:ext cx="2926080" cy="192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438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4800552-F329-A944-A0BC-7FA2447F37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988409"/>
              </p:ext>
            </p:extLst>
          </p:nvPr>
        </p:nvGraphicFramePr>
        <p:xfrm>
          <a:off x="167640" y="2333296"/>
          <a:ext cx="11871960" cy="441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8BC40D-B07B-4C49-83E6-A6C62BDF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7445" y="6260720"/>
            <a:ext cx="1062155" cy="490599"/>
          </a:xfrm>
        </p:spPr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DE6AE77F-E166-F946-89EF-CF797CD9BB18}"/>
              </a:ext>
            </a:extLst>
          </p:cNvPr>
          <p:cNvSpPr txBox="1">
            <a:spLocks/>
          </p:cNvSpPr>
          <p:nvPr/>
        </p:nvSpPr>
        <p:spPr>
          <a:xfrm>
            <a:off x="809999" y="0"/>
            <a:ext cx="10571998" cy="184435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/>
              <a:t>Статистика по данным освидетельствования в ЦВЛЭК ГА</a:t>
            </a:r>
            <a:br>
              <a:rPr lang="ru-RU" dirty="0"/>
            </a:br>
            <a:r>
              <a:rPr lang="ru-RU" dirty="0"/>
              <a:t>Летный состав</a:t>
            </a:r>
          </a:p>
        </p:txBody>
      </p:sp>
    </p:spTree>
    <p:extLst>
      <p:ext uri="{BB962C8B-B14F-4D97-AF65-F5344CB8AC3E}">
        <p14:creationId xmlns:p14="http://schemas.microsoft.com/office/powerpoint/2010/main" val="254397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CFE08F4-153F-F348-8769-F28102DD59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1616975"/>
              </p:ext>
            </p:extLst>
          </p:nvPr>
        </p:nvGraphicFramePr>
        <p:xfrm>
          <a:off x="182880" y="2328862"/>
          <a:ext cx="11856720" cy="4422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8BC40D-B07B-4C49-83E6-A6C62BDF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7445" y="6260720"/>
            <a:ext cx="1062155" cy="490599"/>
          </a:xfrm>
        </p:spPr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DE6AE77F-E166-F946-89EF-CF797CD9BB18}"/>
              </a:ext>
            </a:extLst>
          </p:cNvPr>
          <p:cNvSpPr txBox="1">
            <a:spLocks/>
          </p:cNvSpPr>
          <p:nvPr/>
        </p:nvSpPr>
        <p:spPr>
          <a:xfrm>
            <a:off x="809999" y="0"/>
            <a:ext cx="10571998" cy="184435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/>
              <a:t>Статистика по данным освидетельствования в ЦВЛЭК ГА</a:t>
            </a:r>
            <a:br>
              <a:rPr lang="ru-RU" dirty="0"/>
            </a:br>
            <a:r>
              <a:rPr lang="ru-RU" dirty="0"/>
              <a:t>Курсанты</a:t>
            </a:r>
          </a:p>
        </p:txBody>
      </p:sp>
    </p:spTree>
    <p:extLst>
      <p:ext uri="{BB962C8B-B14F-4D97-AF65-F5344CB8AC3E}">
        <p14:creationId xmlns:p14="http://schemas.microsoft.com/office/powerpoint/2010/main" val="874439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986893D8-1E89-9042-B063-324500DE95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5289962"/>
              </p:ext>
            </p:extLst>
          </p:nvPr>
        </p:nvGraphicFramePr>
        <p:xfrm>
          <a:off x="176981" y="2271252"/>
          <a:ext cx="11862619" cy="4480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8BC40D-B07B-4C49-83E6-A6C62BDF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7445" y="6260720"/>
            <a:ext cx="1062155" cy="490599"/>
          </a:xfrm>
        </p:spPr>
        <p:txBody>
          <a:bodyPr/>
          <a:lstStyle/>
          <a:p>
            <a:fld id="{69E57DC2-970A-4B3E-BB1C-7A09969E49DF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DE6AE77F-E166-F946-89EF-CF797CD9BB18}"/>
              </a:ext>
            </a:extLst>
          </p:cNvPr>
          <p:cNvSpPr txBox="1">
            <a:spLocks/>
          </p:cNvSpPr>
          <p:nvPr/>
        </p:nvSpPr>
        <p:spPr>
          <a:xfrm>
            <a:off x="809999" y="0"/>
            <a:ext cx="10571998" cy="184435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/>
              <a:t>Статистика по данным освидетельствования в ЦВЛЭК ГА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594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8BC40D-B07B-4C49-83E6-A6C62BDF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7445" y="6260720"/>
            <a:ext cx="1062155" cy="490599"/>
          </a:xfrm>
        </p:spPr>
        <p:txBody>
          <a:bodyPr/>
          <a:lstStyle/>
          <a:p>
            <a:fld id="{69E57DC2-970A-4B3E-BB1C-7A09969E49DF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DE6AE77F-E166-F946-89EF-CF797CD9BB18}"/>
              </a:ext>
            </a:extLst>
          </p:cNvPr>
          <p:cNvSpPr txBox="1">
            <a:spLocks/>
          </p:cNvSpPr>
          <p:nvPr/>
        </p:nvSpPr>
        <p:spPr>
          <a:xfrm>
            <a:off x="267630" y="0"/>
            <a:ext cx="11771970" cy="184435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/>
              <a:t>Парк вертолетов гражданской авиации</a:t>
            </a:r>
          </a:p>
          <a:p>
            <a:endParaRPr lang="en-US" dirty="0"/>
          </a:p>
          <a:p>
            <a:r>
              <a:rPr lang="ru-RU" sz="2400" dirty="0">
                <a:solidFill>
                  <a:schemeClr val="bg1"/>
                </a:solidFill>
              </a:rPr>
              <a:t>По данным </a:t>
            </a:r>
            <a:r>
              <a:rPr lang="ru-RU" sz="2400" dirty="0" err="1">
                <a:solidFill>
                  <a:schemeClr val="bg1"/>
                </a:solidFill>
              </a:rPr>
              <a:t>Росавиации</a:t>
            </a:r>
            <a:r>
              <a:rPr lang="ru-RU" sz="2400" dirty="0">
                <a:solidFill>
                  <a:schemeClr val="bg1"/>
                </a:solidFill>
              </a:rPr>
              <a:t> на октябрь 2017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228A0F11-D23C-D84A-A004-52D999A81D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8381885"/>
              </p:ext>
            </p:extLst>
          </p:nvPr>
        </p:nvGraphicFramePr>
        <p:xfrm>
          <a:off x="2031998" y="2274849"/>
          <a:ext cx="8026402" cy="4487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506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8BC40D-B07B-4C49-83E6-A6C62BDF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7445" y="6260720"/>
            <a:ext cx="1062155" cy="490599"/>
          </a:xfrm>
        </p:spPr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DE6AE77F-E166-F946-89EF-CF797CD9BB18}"/>
              </a:ext>
            </a:extLst>
          </p:cNvPr>
          <p:cNvSpPr txBox="1">
            <a:spLocks/>
          </p:cNvSpPr>
          <p:nvPr/>
        </p:nvSpPr>
        <p:spPr>
          <a:xfrm>
            <a:off x="267630" y="0"/>
            <a:ext cx="11771970" cy="184435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/>
              <a:t>Парк вертолетов гражданской авиации</a:t>
            </a:r>
          </a:p>
          <a:p>
            <a:endParaRPr lang="en-US" dirty="0"/>
          </a:p>
          <a:p>
            <a:r>
              <a:rPr lang="ru-RU" sz="2400" dirty="0">
                <a:solidFill>
                  <a:schemeClr val="bg1"/>
                </a:solidFill>
              </a:rPr>
              <a:t>Для выполнения </a:t>
            </a:r>
            <a:r>
              <a:rPr lang="ru-RU" sz="2400" dirty="0" err="1">
                <a:solidFill>
                  <a:schemeClr val="bg1"/>
                </a:solidFill>
              </a:rPr>
              <a:t>авиаработ</a:t>
            </a:r>
            <a:r>
              <a:rPr lang="ru-RU" sz="2400" dirty="0">
                <a:solidFill>
                  <a:schemeClr val="bg1"/>
                </a:solidFill>
              </a:rPr>
              <a:t> используется: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1CAA0FB6-C3A8-094B-B362-940D8108B9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455946"/>
              </p:ext>
            </p:extLst>
          </p:nvPr>
        </p:nvGraphicFramePr>
        <p:xfrm>
          <a:off x="869796" y="2419538"/>
          <a:ext cx="9813072" cy="3841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4362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8BC40D-B07B-4C49-83E6-A6C62BDF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7445" y="6260720"/>
            <a:ext cx="1062155" cy="490599"/>
          </a:xfrm>
        </p:spPr>
        <p:txBody>
          <a:bodyPr/>
          <a:lstStyle/>
          <a:p>
            <a:fld id="{69E57DC2-970A-4B3E-BB1C-7A09969E49DF}" type="slidenum">
              <a:rPr lang="en-US" smtClean="0"/>
              <a:t>15</a:t>
            </a:fld>
            <a:endParaRPr lang="en-US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DE6AE77F-E166-F946-89EF-CF797CD9BB18}"/>
              </a:ext>
            </a:extLst>
          </p:cNvPr>
          <p:cNvSpPr txBox="1">
            <a:spLocks/>
          </p:cNvSpPr>
          <p:nvPr/>
        </p:nvSpPr>
        <p:spPr>
          <a:xfrm>
            <a:off x="267630" y="0"/>
            <a:ext cx="11771970" cy="184435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/>
              <a:t>Структура парка вертолетов гражданской авиации</a:t>
            </a:r>
            <a:endParaRPr lang="en-US" dirty="0"/>
          </a:p>
          <a:p>
            <a:r>
              <a:rPr lang="ru-RU" sz="2400" dirty="0">
                <a:solidFill>
                  <a:schemeClr val="bg1"/>
                </a:solidFill>
              </a:rPr>
              <a:t>Российского производства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A1E815C4-2779-DB46-B531-209088B520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94017"/>
              </p:ext>
            </p:extLst>
          </p:nvPr>
        </p:nvGraphicFramePr>
        <p:xfrm>
          <a:off x="149087" y="2236303"/>
          <a:ext cx="11890513" cy="4515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271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EBA2126F-FE8F-6D4E-986E-554F8D1496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03930"/>
              </p:ext>
            </p:extLst>
          </p:nvPr>
        </p:nvGraphicFramePr>
        <p:xfrm>
          <a:off x="185738" y="2346960"/>
          <a:ext cx="11838622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EBF731-3B7A-D544-A5A5-ABF346580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50920" y="6245481"/>
            <a:ext cx="1062155" cy="490599"/>
          </a:xfrm>
        </p:spPr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3742972-1C85-724A-9C87-35A1AE3B3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1"/>
            <a:ext cx="10572750" cy="1783398"/>
          </a:xfrm>
        </p:spPr>
        <p:txBody>
          <a:bodyPr/>
          <a:lstStyle/>
          <a:p>
            <a:r>
              <a:rPr lang="ru-RU" dirty="0"/>
              <a:t>Статистика по данным освидетельствования в ЦВЛЭК ГА</a:t>
            </a:r>
            <a:br>
              <a:rPr lang="ru-RU" dirty="0"/>
            </a:br>
            <a:r>
              <a:rPr lang="ru-RU" dirty="0"/>
              <a:t>Летный состав</a:t>
            </a:r>
          </a:p>
        </p:txBody>
      </p:sp>
    </p:spTree>
    <p:extLst>
      <p:ext uri="{BB962C8B-B14F-4D97-AF65-F5344CB8AC3E}">
        <p14:creationId xmlns:p14="http://schemas.microsoft.com/office/powerpoint/2010/main" val="72846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4800552-F329-A944-A0BC-7FA2447F37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072365"/>
              </p:ext>
            </p:extLst>
          </p:nvPr>
        </p:nvGraphicFramePr>
        <p:xfrm>
          <a:off x="185738" y="2311121"/>
          <a:ext cx="11830050" cy="4413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4DBA1886-A256-CC48-9CD6-80FA102D1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9352" y="6233793"/>
            <a:ext cx="1062155" cy="490599"/>
          </a:xfrm>
        </p:spPr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7FA6CCF-30D5-C746-A07B-3D754C66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3" y="594043"/>
            <a:ext cx="10572750" cy="1235075"/>
          </a:xfrm>
        </p:spPr>
        <p:txBody>
          <a:bodyPr/>
          <a:lstStyle/>
          <a:p>
            <a:r>
              <a:rPr lang="ru-RU" dirty="0"/>
              <a:t>Статистика по данным освидетельствования в ЦВЛЭК ГА</a:t>
            </a:r>
            <a:br>
              <a:rPr lang="ru-RU" dirty="0"/>
            </a:br>
            <a:r>
              <a:rPr lang="ru-RU" dirty="0"/>
              <a:t>Летный состав</a:t>
            </a:r>
          </a:p>
        </p:txBody>
      </p:sp>
    </p:spTree>
    <p:extLst>
      <p:ext uri="{BB962C8B-B14F-4D97-AF65-F5344CB8AC3E}">
        <p14:creationId xmlns:p14="http://schemas.microsoft.com/office/powerpoint/2010/main" val="282021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CFE08F4-153F-F348-8769-F28102DD59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994113"/>
              </p:ext>
            </p:extLst>
          </p:nvPr>
        </p:nvGraphicFramePr>
        <p:xfrm>
          <a:off x="157163" y="2471736"/>
          <a:ext cx="11858625" cy="425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4DBA1886-A256-CC48-9CD6-80FA102D1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9352" y="6233793"/>
            <a:ext cx="1062155" cy="490599"/>
          </a:xfrm>
        </p:spPr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7FA6CCF-30D5-C746-A07B-3D754C66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3" y="594043"/>
            <a:ext cx="10572750" cy="1235075"/>
          </a:xfrm>
        </p:spPr>
        <p:txBody>
          <a:bodyPr/>
          <a:lstStyle/>
          <a:p>
            <a:r>
              <a:rPr lang="ru-RU" dirty="0"/>
              <a:t>Статистика по данным освидетельствования в ЦВЛЭК ГА</a:t>
            </a:r>
            <a:br>
              <a:rPr lang="ru-RU" dirty="0"/>
            </a:br>
            <a:r>
              <a:rPr lang="ru-RU" dirty="0"/>
              <a:t>Курсанты</a:t>
            </a:r>
          </a:p>
        </p:txBody>
      </p:sp>
    </p:spTree>
    <p:extLst>
      <p:ext uri="{BB962C8B-B14F-4D97-AF65-F5344CB8AC3E}">
        <p14:creationId xmlns:p14="http://schemas.microsoft.com/office/powerpoint/2010/main" val="1925149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BA2126F-FE8F-6D4E-986E-554F8D1496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339998"/>
              </p:ext>
            </p:extLst>
          </p:nvPr>
        </p:nvGraphicFramePr>
        <p:xfrm>
          <a:off x="167640" y="2346960"/>
          <a:ext cx="11856720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EBF731-3B7A-D544-A5A5-ABF346580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50920" y="6245481"/>
            <a:ext cx="1062155" cy="490599"/>
          </a:xfrm>
        </p:spPr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3742972-1C85-724A-9C87-35A1AE3B3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1"/>
            <a:ext cx="10572750" cy="1783398"/>
          </a:xfrm>
        </p:spPr>
        <p:txBody>
          <a:bodyPr/>
          <a:lstStyle/>
          <a:p>
            <a:r>
              <a:rPr lang="ru-RU" dirty="0"/>
              <a:t>Статистика по данным освидетельствования в ЦВЛЭК ГА</a:t>
            </a:r>
            <a:br>
              <a:rPr lang="ru-RU" dirty="0"/>
            </a:br>
            <a:r>
              <a:rPr lang="ru-RU" dirty="0"/>
              <a:t>Летный состав</a:t>
            </a:r>
          </a:p>
        </p:txBody>
      </p:sp>
    </p:spTree>
    <p:extLst>
      <p:ext uri="{BB962C8B-B14F-4D97-AF65-F5344CB8AC3E}">
        <p14:creationId xmlns:p14="http://schemas.microsoft.com/office/powerpoint/2010/main" val="81572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4800552-F329-A944-A0BC-7FA2447F376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5461" y="2377439"/>
          <a:ext cx="11761075" cy="4346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4DBA1886-A256-CC48-9CD6-80FA102D1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9352" y="6233793"/>
            <a:ext cx="1062155" cy="490599"/>
          </a:xfrm>
        </p:spPr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7FA6CCF-30D5-C746-A07B-3D754C66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3" y="594043"/>
            <a:ext cx="10572750" cy="1235075"/>
          </a:xfrm>
        </p:spPr>
        <p:txBody>
          <a:bodyPr/>
          <a:lstStyle/>
          <a:p>
            <a:r>
              <a:rPr lang="ru-RU" dirty="0"/>
              <a:t>Статистика по данным освидетельствования в ЦВЛЭК ГА</a:t>
            </a:r>
            <a:br>
              <a:rPr lang="ru-RU" dirty="0"/>
            </a:br>
            <a:r>
              <a:rPr lang="ru-RU" dirty="0"/>
              <a:t>Летный состав</a:t>
            </a:r>
          </a:p>
        </p:txBody>
      </p:sp>
    </p:spTree>
    <p:extLst>
      <p:ext uri="{BB962C8B-B14F-4D97-AF65-F5344CB8AC3E}">
        <p14:creationId xmlns:p14="http://schemas.microsoft.com/office/powerpoint/2010/main" val="193371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BCFE08F4-153F-F348-8769-F28102DD59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976515"/>
              </p:ext>
            </p:extLst>
          </p:nvPr>
        </p:nvGraphicFramePr>
        <p:xfrm>
          <a:off x="182880" y="2301240"/>
          <a:ext cx="11795760" cy="4423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4DBA1886-A256-CC48-9CD6-80FA102D1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9352" y="6233793"/>
            <a:ext cx="1062155" cy="490599"/>
          </a:xfrm>
        </p:spPr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7FA6CCF-30D5-C746-A07B-3D754C66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3" y="594043"/>
            <a:ext cx="10572750" cy="1235075"/>
          </a:xfrm>
        </p:spPr>
        <p:txBody>
          <a:bodyPr/>
          <a:lstStyle/>
          <a:p>
            <a:r>
              <a:rPr lang="ru-RU" dirty="0"/>
              <a:t>Статистика по данным освидетельствования в ЦВЛЭК ГА</a:t>
            </a:r>
            <a:br>
              <a:rPr lang="ru-RU" dirty="0"/>
            </a:br>
            <a:r>
              <a:rPr lang="ru-RU" dirty="0"/>
              <a:t>Курсанты</a:t>
            </a:r>
          </a:p>
        </p:txBody>
      </p:sp>
    </p:spTree>
    <p:extLst>
      <p:ext uri="{BB962C8B-B14F-4D97-AF65-F5344CB8AC3E}">
        <p14:creationId xmlns:p14="http://schemas.microsoft.com/office/powerpoint/2010/main" val="2339637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BA2126F-FE8F-6D4E-986E-554F8D1496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378786"/>
              </p:ext>
            </p:extLst>
          </p:nvPr>
        </p:nvGraphicFramePr>
        <p:xfrm>
          <a:off x="236219" y="2268220"/>
          <a:ext cx="1171956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ED4E2-A01B-CD4E-A604-3F521AA5F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9" y="0"/>
            <a:ext cx="10571998" cy="1844358"/>
          </a:xfrm>
        </p:spPr>
        <p:txBody>
          <a:bodyPr/>
          <a:lstStyle/>
          <a:p>
            <a:r>
              <a:rPr lang="ru-RU" dirty="0"/>
              <a:t>Статистика по данным освидетельствования в ЦВЛЭК ГА</a:t>
            </a:r>
            <a:br>
              <a:rPr lang="ru-RU" dirty="0"/>
            </a:br>
            <a:r>
              <a:rPr lang="ru-RU" dirty="0"/>
              <a:t>Летный состав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1EAB93-4F2F-F14F-A76A-72D5D9E7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50920" y="6184521"/>
            <a:ext cx="1062155" cy="490599"/>
          </a:xfrm>
        </p:spPr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3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410" y="447188"/>
            <a:ext cx="10571998" cy="970450"/>
          </a:xfrm>
        </p:spPr>
        <p:txBody>
          <a:bodyPr/>
          <a:lstStyle/>
          <a:p>
            <a:r>
              <a:rPr lang="ru-RU" dirty="0" smtClean="0"/>
              <a:t>ЦВЛЭК ГА: Возрастная структура летного состава в 2015 - </a:t>
            </a:r>
            <a:r>
              <a:rPr lang="ru-RU" dirty="0"/>
              <a:t>2017 г</a:t>
            </a:r>
            <a:r>
              <a:rPr lang="ru-RU" dirty="0" smtClean="0"/>
              <a:t>. , %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132205"/>
              </p:ext>
            </p:extLst>
          </p:nvPr>
        </p:nvGraphicFramePr>
        <p:xfrm>
          <a:off x="819149" y="1417638"/>
          <a:ext cx="9705781" cy="5263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16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{B4DAD2C6-49E5-D04C-BACA-8FF2B83A1E28}tf10001121</Template>
  <TotalTime>370</TotalTime>
  <Words>229</Words>
  <Application>Microsoft Office PowerPoint</Application>
  <PresentationFormat>Широкоэкранный</PresentationFormat>
  <Paragraphs>68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Цитаты</vt:lpstr>
      <vt:lpstr>Проблема подготовки и восполнения кадрового резерва летного состава – состояние на сегодняшний день</vt:lpstr>
      <vt:lpstr>Статистика по данным освидетельствования в ЦВЛЭК ГА Летный состав</vt:lpstr>
      <vt:lpstr>Статистика по данным освидетельствования в ЦВЛЭК ГА Летный состав</vt:lpstr>
      <vt:lpstr>Статистика по данным освидетельствования в ЦВЛЭК ГА Курсанты</vt:lpstr>
      <vt:lpstr>Статистика по данным освидетельствования в ЦВЛЭК ГА Летный состав</vt:lpstr>
      <vt:lpstr>Статистика по данным освидетельствования в ЦВЛЭК ГА Летный состав</vt:lpstr>
      <vt:lpstr>Статистика по данным освидетельствования в ЦВЛЭК ГА Курсанты</vt:lpstr>
      <vt:lpstr>Статистика по данным освидетельствования в ЦВЛЭК ГА Летный состав</vt:lpstr>
      <vt:lpstr>ЦВЛЭК ГА: Возрастная структура летного состава в 2015 - 2017 г. , %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hia.logo@gmail.com</cp:lastModifiedBy>
  <cp:revision>26</cp:revision>
  <dcterms:created xsi:type="dcterms:W3CDTF">2018-05-20T18:39:26Z</dcterms:created>
  <dcterms:modified xsi:type="dcterms:W3CDTF">2018-07-19T17:33:29Z</dcterms:modified>
</cp:coreProperties>
</file>