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6" r:id="rId4"/>
    <p:sldId id="263" r:id="rId5"/>
    <p:sldId id="267" r:id="rId6"/>
    <p:sldId id="268" r:id="rId7"/>
    <p:sldId id="260" r:id="rId8"/>
    <p:sldId id="259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22" autoAdjust="0"/>
  </p:normalViewPr>
  <p:slideViewPr>
    <p:cSldViewPr>
      <p:cViewPr>
        <p:scale>
          <a:sx n="64" d="100"/>
          <a:sy n="64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F95FB-B39B-460B-B542-07D6877F289F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2FF51-C0EC-4EF6-8639-843C7240E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Модернизация вертолетов Ми-8Т - как путь к сокращению эксплуатационных расходов.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Уважаемые члены комитета, коллеги.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Авиакомпания продолжает работу по теме модернизации российских вертолетов, а именно вертолетов типа Ми-8 и Ми-17.  В качестве первого шага рассматривается Ми-8Т, поскольку для этого типа бездействие будет губительным, в силу того, что на рынке вертолетных услуг, в нише грузовых перевозок, уже массово присутствуют вертолеты иностранного производства, имеющие другую идеологию эксплуатации. Поэтому, чтобы поддержать МИ-8Т на рынке вертолетных услуг, необходимо рассмотреть возможности снижения эксплуатационных расходов.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2FF51-C0EC-4EF6-8639-843C7240EA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приведена</a:t>
            </a:r>
            <a:r>
              <a:rPr lang="ru-RU" baseline="0" dirty="0" smtClean="0"/>
              <a:t> статистика налета на вертолетах Ми-8Т и зарубежного производства. Статистика отражает процентное соотношение от общего налета на вертолетах в России.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2FF51-C0EC-4EF6-8639-843C7240EA0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2FF51-C0EC-4EF6-8639-843C7240EA0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Авиакомпания рассматривает три направления снижения эксплуатационных расходов: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2FF51-C0EC-4EF6-8639-843C7240EA0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уже говорили о возможности оптимизации бортового оборудования вертолетов типа Ми-8Т. Сокращение состава бортового оборудования, несомненно,  потребует пересмотра применимости вертолета Ми-8Т. Вертолет с таким составом оборудования можно будет применять в простых метеоусловиях для полетов по ПВП. В ОАО «Авиакомпания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ЮТэйр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полеты по ППП составляют 8% от общего налета и  реальные условия эксплуатации требуют не более 10-15% вертолетов, оборудованных для полетов по ППП.  По предварительным подсчетам применение только направления сокращения состава оборудования позволит сократить расходы на эксплуатацию оборудования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ориентировочно на 2,9% в год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(при средних затратах на эксплуатацию вертолета Ми-8Т по ставке КТО приблизительно равной 10,2 млн. руб.).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2FF51-C0EC-4EF6-8639-843C7240EA0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Второе направление касается оптимизации предполетных проверок и регламента технического обслуживания. Это направление касается пересмотра РЛЭ в части сокращения времени предполетных проверок, что позволит сохранить ресурсы, сэкономить время и избежать избыточных трудозатрат. Оптимизация регламента ТО это снижение трудоемкости ТО, перевод форм 75ч. и 150ч. в оперативный регламент и выполнение этих форм без перегона вертолета на базу. Переход на оперативное обслуживание, включая форму 75 часов экипажем вертолета.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2FF51-C0EC-4EF6-8639-843C7240EA0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- сокращение затрат на ТО на 2,9%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- снижение стоимости летного часа на 5%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- снижение потребления топлива на 4%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- сокращение выбросов в атмосферу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- сокращение эксплуатационных расходов на 10-12%</a:t>
            </a:r>
            <a:r>
              <a:rPr lang="ru-RU" baseline="0" dirty="0" smtClean="0">
                <a:solidFill>
                  <a:schemeClr val="tx1"/>
                </a:solidFill>
              </a:rPr>
              <a:t> для одного вертолета.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2FF51-C0EC-4EF6-8639-843C7240EA0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прогнозируем, что проведение вышеописанного</a:t>
            </a:r>
            <a:r>
              <a:rPr lang="ru-RU" baseline="0" dirty="0" smtClean="0"/>
              <a:t> подхода позволит продлить эксплуатацию вертолетов типа Ми-8Т еще на 5 лет.</a:t>
            </a:r>
            <a:endParaRPr lang="ru-RU" dirty="0" smtClean="0"/>
          </a:p>
          <a:p>
            <a:r>
              <a:rPr lang="ru-RU" dirty="0" smtClean="0"/>
              <a:t>В случае получения положительного эффекта от проведенной работы, Авиакомпания рассмотрит</a:t>
            </a:r>
            <a:r>
              <a:rPr lang="ru-RU" baseline="0" dirty="0" smtClean="0"/>
              <a:t> возможность применение данного подхода к эксплуатации других типов вертолетов.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2FF51-C0EC-4EF6-8639-843C7240EA0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7632848" cy="19442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Модернизация вертолетов Ми-8Т -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как путь к сокращению эксплуатационных расходов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892480" cy="61926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Статистика использования вертолетов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l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1475656" y="1700808"/>
            <a:ext cx="0" cy="36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475656" y="4581128"/>
            <a:ext cx="66967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6876256" y="2564904"/>
            <a:ext cx="360040" cy="201622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059832" y="2132856"/>
            <a:ext cx="432048" cy="24482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355976" y="2420888"/>
            <a:ext cx="360040" cy="21602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5652120" y="2204864"/>
            <a:ext cx="360040" cy="23762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051720" y="4581128"/>
            <a:ext cx="228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/>
              <a:t>2009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347864" y="4581128"/>
            <a:ext cx="228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/>
              <a:t>2010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572000" y="4581128"/>
            <a:ext cx="228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/>
              <a:t>2011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5868144" y="4581128"/>
            <a:ext cx="228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/>
              <a:t>2012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971600" y="1772816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dirty="0"/>
              <a:t>%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691680" y="1988840"/>
            <a:ext cx="609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100" b="1" dirty="0" smtClean="0"/>
              <a:t>78,6%</a:t>
            </a:r>
            <a:endParaRPr lang="ru-RU" sz="1100" b="1" dirty="0"/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2843808" y="1916832"/>
            <a:ext cx="685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100" b="1" dirty="0" smtClean="0"/>
              <a:t>79,2%</a:t>
            </a:r>
            <a:endParaRPr lang="ru-RU" sz="1100" b="1" dirty="0"/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4139952" y="2204864"/>
            <a:ext cx="7200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100" b="1" dirty="0" smtClean="0"/>
              <a:t>73,9%</a:t>
            </a:r>
            <a:endParaRPr lang="ru-RU" sz="1100" b="1" dirty="0"/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5508104" y="1988840"/>
            <a:ext cx="609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100" b="1" dirty="0" smtClean="0"/>
              <a:t>77,3%</a:t>
            </a:r>
            <a:endParaRPr lang="ru-RU" sz="1100" b="1" dirty="0"/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7596336" y="4653136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t,</a:t>
            </a:r>
            <a:r>
              <a:rPr lang="ru-RU" dirty="0"/>
              <a:t>год</a:t>
            </a: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1835696" y="2204864"/>
            <a:ext cx="360040" cy="23762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64288" y="4581128"/>
            <a:ext cx="22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/>
              <a:t>2013</a:t>
            </a:r>
            <a:endParaRPr lang="ru-RU" sz="1400" b="1" dirty="0"/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6660232" y="2348880"/>
            <a:ext cx="7920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100" b="1" dirty="0" smtClean="0"/>
              <a:t>70,6%</a:t>
            </a:r>
            <a:endParaRPr lang="ru-RU" sz="1100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1187624" y="321297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95536" y="3140968"/>
            <a:ext cx="609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100" b="1" dirty="0" smtClean="0"/>
              <a:t>50</a:t>
            </a:r>
            <a:endParaRPr lang="ru-RU" sz="1100" b="1" dirty="0"/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2195736" y="4365104"/>
            <a:ext cx="360040" cy="21602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3491880" y="4293096"/>
            <a:ext cx="360040" cy="28803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4716016" y="4221088"/>
            <a:ext cx="360040" cy="36004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6012160" y="4077072"/>
            <a:ext cx="360040" cy="5040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7236296" y="3933056"/>
            <a:ext cx="360040" cy="64807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1259632" y="5949280"/>
            <a:ext cx="360040" cy="36004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1259632" y="5589240"/>
            <a:ext cx="360040" cy="3600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763688" y="5661248"/>
            <a:ext cx="9361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200" b="1" dirty="0" smtClean="0"/>
              <a:t>Ми-8Т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403648" y="5949280"/>
            <a:ext cx="3384376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200" b="1" dirty="0" smtClean="0"/>
              <a:t>Вертолеты иностранного производства</a:t>
            </a:r>
          </a:p>
          <a:p>
            <a:pPr algn="r">
              <a:spcBef>
                <a:spcPct val="50000"/>
              </a:spcBef>
            </a:pPr>
            <a:endParaRPr lang="ru-RU" sz="1100" b="1" dirty="0"/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2051720" y="4077072"/>
            <a:ext cx="609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100" b="1" dirty="0" smtClean="0"/>
              <a:t>3,5%</a:t>
            </a:r>
            <a:endParaRPr lang="ru-RU" sz="1100" b="1" dirty="0"/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347864" y="4005064"/>
            <a:ext cx="609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100" b="1" dirty="0" smtClean="0"/>
              <a:t>4,2%</a:t>
            </a:r>
            <a:endParaRPr lang="ru-RU" sz="1100" b="1" dirty="0"/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572000" y="4005064"/>
            <a:ext cx="609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100" b="1" dirty="0" smtClean="0"/>
              <a:t>4,7%</a:t>
            </a:r>
            <a:endParaRPr lang="ru-RU" sz="1100" b="1" dirty="0"/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868144" y="3861048"/>
            <a:ext cx="609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100" b="1" dirty="0" smtClean="0"/>
              <a:t>8,3%</a:t>
            </a: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7236296" y="3717032"/>
            <a:ext cx="4320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100" b="1" dirty="0" smtClean="0"/>
              <a:t>12%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496944" cy="60486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Количество вертолетов в парке Авиакомпании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(от общего числа вертолетов)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algn="l"/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1772816"/>
          <a:ext cx="7992889" cy="32701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1240"/>
                <a:gridCol w="1235264"/>
                <a:gridCol w="1307927"/>
                <a:gridCol w="1307927"/>
                <a:gridCol w="1307927"/>
                <a:gridCol w="116260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Тип ВС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2009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2010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2011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2012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2013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anchor="ctr"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Ми-8Т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54,3%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54,3%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54,1%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50,5%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48,5%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419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Вертолеты</a:t>
                      </a:r>
                      <a:r>
                        <a:rPr lang="ru-RU" sz="1800" baseline="0" dirty="0" smtClean="0">
                          <a:latin typeface="+mj-lt"/>
                        </a:rPr>
                        <a:t> иностранного производства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3,5%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3,5%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3,5%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9,8%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13,5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/>
          <a:lstStyle/>
          <a:p>
            <a:r>
              <a:rPr lang="ru-RU" dirty="0" smtClean="0"/>
              <a:t>Комплексный подход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704856" cy="429803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3 </a:t>
            </a:r>
            <a:r>
              <a:rPr lang="ru-RU" b="1" dirty="0" smtClean="0">
                <a:solidFill>
                  <a:schemeClr val="tx1"/>
                </a:solidFill>
              </a:rPr>
              <a:t>направления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- сокращение состава БРЭО вертолета Ми-8Т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- оптимизация предполетных проверок летным экипажем и регламента ТО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- сокращение минимального состава экипажа  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892480" cy="6192688"/>
          </a:xfrm>
        </p:spPr>
        <p:txBody>
          <a:bodyPr/>
          <a:lstStyle/>
          <a:p>
            <a:pPr marL="1588" indent="11113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Предложение: пересмотреть базовый (минимальный) состав БРЭО</a:t>
            </a:r>
          </a:p>
          <a:p>
            <a:pPr marL="1588" indent="11113" algn="l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Демонтировать следующее:</a:t>
            </a:r>
          </a:p>
          <a:p>
            <a:pPr marL="1588" indent="11113" algn="l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 ЭУП-53 </a:t>
            </a:r>
          </a:p>
          <a:p>
            <a:pPr marL="1588" indent="11113" algn="l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 АРК-У2</a:t>
            </a:r>
          </a:p>
          <a:p>
            <a:pPr marL="1588" indent="11113" algn="l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 БСПК-1</a:t>
            </a:r>
          </a:p>
          <a:p>
            <a:pPr marL="1588" indent="11113" algn="l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 АРК-9</a:t>
            </a:r>
          </a:p>
          <a:p>
            <a:pPr marL="1588" indent="11113" algn="l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 Изделие 020</a:t>
            </a:r>
          </a:p>
          <a:p>
            <a:pPr marL="1588" indent="11113" algn="l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 Связную радиостанцию</a:t>
            </a:r>
          </a:p>
          <a:p>
            <a:pPr marL="1588" indent="11113" algn="l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 Счетчик наработки</a:t>
            </a:r>
          </a:p>
          <a:p>
            <a:pPr marL="1588" indent="11113" algn="l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и ограничить Ми-8Т только полетами по ПВП, днем в простых метеоусловиях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оптимизация предполетных проверок летным экипажем и регламента ТО</a:t>
            </a:r>
            <a:endParaRPr lang="ru-RU" sz="36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704856" cy="4082008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smtClean="0">
                <a:solidFill>
                  <a:schemeClr val="tx1"/>
                </a:solidFill>
              </a:rPr>
              <a:t>сокращение времени предполетных проверок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smtClean="0">
                <a:solidFill>
                  <a:schemeClr val="tx1"/>
                </a:solidFill>
              </a:rPr>
              <a:t>переход на базовые формы 300 ч., 750ч.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выполнение оперативного обслуживания экипажем вертолета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 переход на обслуживание изделий БРЭО по состоянию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704856" cy="4082008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- сокращение затрат на ТО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- снижение стоимости летного часа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- снижение потребления топлива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- сокращение выбросов в атмосферу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- сокращение эксплуатационных расходов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704856" cy="55446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Перспектива: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продление сроков эксплуатации Ми-8Т</a:t>
            </a: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применение подобного подхода к эксплуатации вертолетов Ми-8 АМТ, Ми-8 МТВ-1, Ми-171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575</Words>
  <Application>Microsoft Office PowerPoint</Application>
  <PresentationFormat>Экран (4:3)</PresentationFormat>
  <Paragraphs>102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Комплексный подход</vt:lpstr>
      <vt:lpstr>Слайд 5</vt:lpstr>
      <vt:lpstr>оптимизация предполетных проверок летным экипажем и регламента ТО</vt:lpstr>
      <vt:lpstr>Преимущества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104</cp:revision>
  <dcterms:modified xsi:type="dcterms:W3CDTF">2014-05-22T03:07:47Z</dcterms:modified>
</cp:coreProperties>
</file>