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52" r:id="rId2"/>
    <p:sldId id="441" r:id="rId3"/>
    <p:sldId id="451" r:id="rId4"/>
    <p:sldId id="454" r:id="rId5"/>
    <p:sldId id="455" r:id="rId6"/>
    <p:sldId id="457" r:id="rId7"/>
    <p:sldId id="462" r:id="rId8"/>
    <p:sldId id="458" r:id="rId9"/>
    <p:sldId id="459" r:id="rId10"/>
    <p:sldId id="460" r:id="rId11"/>
    <p:sldId id="464" r:id="rId12"/>
    <p:sldId id="414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D2D"/>
    <a:srgbClr val="CC0000"/>
    <a:srgbClr val="CC6600"/>
    <a:srgbClr val="669900"/>
    <a:srgbClr val="FA1D06"/>
    <a:srgbClr val="808000"/>
    <a:srgbClr val="B79C3B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320" autoAdjust="0"/>
    <p:restoredTop sz="89344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2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241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zatonskaya\&#1052;&#1086;&#1080;%20&#1076;&#1086;&#1082;&#1091;&#1084;&#1077;&#1085;&#1090;&#1099;\ZOM\2011\11_&#1085;&#1086;&#1103;&#1073;&#1088;&#1100;\&#1052;&#1080;-8&#1058;\&#1102;&#1102;&#1055;&#1072;&#1088;&#1082;%20&#1056;&#1060;-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ozatonskaya\&#1052;&#1086;&#1080;%20&#1076;&#1086;&#1082;&#1091;&#1084;&#1077;&#1085;&#1090;&#1099;\ZOM\2011\11_&#1085;&#1086;&#1103;&#1073;&#1088;&#1100;\&#1052;&#1080;-8&#1058;\&#1102;&#1102;&#1055;&#1072;&#1088;&#1082;%20&#1056;&#1060;-1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1"/>
            </a:pPr>
            <a:r>
              <a:rPr lang="ru-RU" sz="1201" dirty="0"/>
              <a:t>Парк вертолётов </a:t>
            </a:r>
            <a:r>
              <a:rPr lang="ru-RU" sz="1201" dirty="0" smtClean="0"/>
              <a:t>типа Ми-8Т</a:t>
            </a:r>
            <a:endParaRPr lang="ru-RU" sz="1200" dirty="0"/>
          </a:p>
        </c:rich>
      </c:tx>
      <c:layout>
        <c:manualLayout>
          <c:xMode val="edge"/>
          <c:yMode val="edge"/>
          <c:x val="9.8654564731132752E-2"/>
          <c:y val="0.122858759262865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706717810491396E-2"/>
          <c:y val="0.28046272617916801"/>
          <c:w val="0.39631638637762928"/>
          <c:h val="0.568841699976596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Военные </c:v>
                </c:pt>
                <c:pt idx="1">
                  <c:v>Гражданские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825</c:v>
                </c:pt>
                <c:pt idx="1">
                  <c:v>1023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7">
          <a:noFill/>
        </a:ln>
      </c:spPr>
    </c:plotArea>
    <c:legend>
      <c:legendPos val="b"/>
      <c:layout>
        <c:manualLayout>
          <c:xMode val="edge"/>
          <c:yMode val="edge"/>
          <c:x val="5.3747850484206709E-2"/>
          <c:y val="0.87527076783246616"/>
          <c:w val="0.44779824935676138"/>
          <c:h val="8.2991940495070637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95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 авиакомпаний</a:t>
            </a:r>
            <a:r>
              <a:rPr lang="ru-RU" baseline="0" dirty="0" smtClean="0"/>
              <a:t> - </a:t>
            </a:r>
            <a:r>
              <a:rPr lang="ru-RU" dirty="0" err="1" smtClean="0"/>
              <a:t>эксплуатантов</a:t>
            </a:r>
            <a:r>
              <a:rPr lang="ru-RU" dirty="0" smtClean="0"/>
              <a:t> вертолётов типа Ми-8Т</a:t>
            </a:r>
            <a:endParaRPr lang="ru-RU" dirty="0"/>
          </a:p>
        </c:rich>
      </c:tx>
      <c:layout>
        <c:manualLayout>
          <c:xMode val="edge"/>
          <c:yMode val="edge"/>
          <c:x val="0.1114397285705140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34327865031321"/>
          <c:y val="0.22930735264199259"/>
          <c:w val="0.42527582009403031"/>
          <c:h val="0.689463037183535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8F1D2D"/>
              </a:solidFill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Эксплуатанты Ми-8Т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212</c:v>
                </c:pt>
                <c:pt idx="1">
                  <c:v>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0.69046347865053448"/>
          <c:y val="0.5526520065820788"/>
          <c:w val="0.29768484732091416"/>
          <c:h val="0.3965892864428216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9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 Ми-8Т в гражданском парке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036200261656004"/>
          <c:y val="0.21265722094632256"/>
          <c:w val="0.42517745386573152"/>
          <c:h val="0.67232789478757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8F1D2D"/>
            </a:solidFill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1488402216652105E-3"/>
                  <c:y val="7.86029954687706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Ми-8Т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845</c:v>
                </c:pt>
                <c:pt idx="1">
                  <c:v>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6">
          <a:noFill/>
        </a:ln>
      </c:spPr>
    </c:plotArea>
    <c:legend>
      <c:legendPos val="b"/>
      <c:layout>
        <c:manualLayout>
          <c:xMode val="edge"/>
          <c:yMode val="edge"/>
          <c:x val="0.78061187664041987"/>
          <c:y val="0.26813446396123564"/>
          <c:w val="0.18676279527559059"/>
          <c:h val="0.29100646073087022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Распределение парка Ми-8Т по </a:t>
            </a:r>
            <a:r>
              <a:rPr lang="ru-RU" sz="1200" dirty="0" smtClean="0"/>
              <a:t>категориям эксплуатантов</a:t>
            </a:r>
            <a:endParaRPr lang="ru-RU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278548033091337"/>
          <c:y val="0.29113150011490652"/>
          <c:w val="0.3781129832854972"/>
          <c:h val="0.62704787861927591"/>
        </c:manualLayout>
      </c:layout>
      <c:pieChart>
        <c:varyColors val="1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компании!$A$5:$A$7</c:f>
              <c:strCache>
                <c:ptCount val="3"/>
                <c:pt idx="0">
                  <c:v>крупные</c:v>
                </c:pt>
                <c:pt idx="1">
                  <c:v>средние</c:v>
                </c:pt>
                <c:pt idx="2">
                  <c:v>мелкие</c:v>
                </c:pt>
              </c:strCache>
            </c:strRef>
          </c:cat>
          <c:val>
            <c:numRef>
              <c:f>компании!$B$5:$B$7</c:f>
            </c:numRef>
          </c:val>
        </c:ser>
        <c:ser>
          <c:idx val="1"/>
          <c:order val="1"/>
          <c:cat>
            <c:strRef>
              <c:f>компании!$A$5:$A$7</c:f>
              <c:strCache>
                <c:ptCount val="3"/>
                <c:pt idx="0">
                  <c:v>крупные</c:v>
                </c:pt>
                <c:pt idx="1">
                  <c:v>средние</c:v>
                </c:pt>
                <c:pt idx="2">
                  <c:v>мелкие</c:v>
                </c:pt>
              </c:strCache>
            </c:strRef>
          </c:cat>
          <c:val>
            <c:numRef>
              <c:f>компании!$C$5:$C$7</c:f>
            </c:numRef>
          </c:val>
        </c:ser>
        <c:ser>
          <c:idx val="2"/>
          <c:order val="2"/>
          <c:spPr>
            <a:solidFill>
              <a:schemeClr val="bg1">
                <a:lumMod val="65000"/>
              </a:schemeClr>
            </a:solidFill>
          </c:spPr>
          <c:dPt>
            <c:idx val="1"/>
            <c:bubble3D val="0"/>
            <c:spPr>
              <a:solidFill>
                <a:srgbClr val="8F1D2D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9.5608306601384432E-3"/>
                  <c:y val="2.54348865202761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89768698294783E-4"/>
                  <c:y val="6.669954830307908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9879115313185884E-3"/>
                  <c:y val="0.122016853854565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компании!$A$5:$A$7</c:f>
              <c:strCache>
                <c:ptCount val="3"/>
                <c:pt idx="0">
                  <c:v>крупные</c:v>
                </c:pt>
                <c:pt idx="1">
                  <c:v>средние</c:v>
                </c:pt>
                <c:pt idx="2">
                  <c:v>мелкие</c:v>
                </c:pt>
              </c:strCache>
            </c:strRef>
          </c:cat>
          <c:val>
            <c:numRef>
              <c:f>компании!$D$5:$D$7</c:f>
              <c:numCache>
                <c:formatCode>General</c:formatCode>
                <c:ptCount val="3"/>
                <c:pt idx="0">
                  <c:v>147</c:v>
                </c:pt>
                <c:pt idx="1">
                  <c:v>258</c:v>
                </c:pt>
                <c:pt idx="2">
                  <c:v>440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Динамика среднего годового налёта </a:t>
            </a:r>
          </a:p>
          <a:p>
            <a:pPr>
              <a:defRPr sz="1200"/>
            </a:pPr>
            <a:r>
              <a:rPr lang="ru-RU" sz="1200" dirty="0" smtClean="0"/>
              <a:t>Ми-8Т, час/год </a:t>
            </a:r>
            <a:endParaRPr lang="ru-RU" sz="1200" dirty="0"/>
          </a:p>
        </c:rich>
      </c:tx>
      <c:layout>
        <c:manualLayout>
          <c:xMode val="edge"/>
          <c:yMode val="edge"/>
          <c:x val="0.25016193637214912"/>
          <c:y val="4.350610317119548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998928674268137"/>
          <c:y val="0.25802643792266833"/>
          <c:w val="0.71841025600330144"/>
          <c:h val="0.5527737793991423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PowerPoint]Лист1'!$A$109</c:f>
              <c:strCache>
                <c:ptCount val="1"/>
                <c:pt idx="0">
                  <c:v>гражд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</c:spPr>
          </c:marker>
          <c:cat>
            <c:numRef>
              <c:f>'[Диаграмма в Microsoft PowerPoint]Лист1'!$B$104:$K$104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'[Диаграмма в Microsoft PowerPoint]Лист1'!$B$109:$K$109</c:f>
              <c:numCache>
                <c:formatCode>0</c:formatCode>
                <c:ptCount val="10"/>
                <c:pt idx="0">
                  <c:v>435</c:v>
                </c:pt>
                <c:pt idx="1">
                  <c:v>429</c:v>
                </c:pt>
                <c:pt idx="2">
                  <c:v>411</c:v>
                </c:pt>
                <c:pt idx="3">
                  <c:v>444</c:v>
                </c:pt>
                <c:pt idx="4">
                  <c:v>444</c:v>
                </c:pt>
                <c:pt idx="5">
                  <c:v>463</c:v>
                </c:pt>
                <c:pt idx="6">
                  <c:v>540</c:v>
                </c:pt>
                <c:pt idx="7">
                  <c:v>530</c:v>
                </c:pt>
                <c:pt idx="8">
                  <c:v>530</c:v>
                </c:pt>
                <c:pt idx="9">
                  <c:v>530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'[Диаграмма в Microsoft PowerPoint]Лист1'!$A$110</c:f>
              <c:strCache>
                <c:ptCount val="1"/>
                <c:pt idx="0">
                  <c:v>военн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7"/>
            <c:spPr>
              <a:solidFill>
                <a:srgbClr val="C00000"/>
              </a:solidFill>
            </c:spPr>
          </c:marker>
          <c:cat>
            <c:numRef>
              <c:f>'[Диаграмма в Microsoft PowerPoint]Лист1'!$B$104:$K$104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'[Диаграмма в Microsoft PowerPoint]Лист1'!$B$110:$K$110</c:f>
              <c:numCache>
                <c:formatCode>0</c:formatCode>
                <c:ptCount val="10"/>
                <c:pt idx="0">
                  <c:v>70</c:v>
                </c:pt>
                <c:pt idx="1">
                  <c:v>72</c:v>
                </c:pt>
                <c:pt idx="2">
                  <c:v>75</c:v>
                </c:pt>
                <c:pt idx="3">
                  <c:v>75</c:v>
                </c:pt>
                <c:pt idx="4">
                  <c:v>80</c:v>
                </c:pt>
                <c:pt idx="5">
                  <c:v>82</c:v>
                </c:pt>
                <c:pt idx="6">
                  <c:v>106</c:v>
                </c:pt>
                <c:pt idx="7">
                  <c:v>106</c:v>
                </c:pt>
                <c:pt idx="8">
                  <c:v>108</c:v>
                </c:pt>
                <c:pt idx="9">
                  <c:v>110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765376"/>
        <c:axId val="65766912"/>
      </c:lineChart>
      <c:catAx>
        <c:axId val="65765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5766912"/>
        <c:crosses val="autoZero"/>
        <c:auto val="1"/>
        <c:lblAlgn val="ctr"/>
        <c:lblOffset val="100"/>
        <c:noMultiLvlLbl val="0"/>
      </c:catAx>
      <c:valAx>
        <c:axId val="657669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5765376"/>
        <c:crosses val="autoZero"/>
        <c:crossBetween val="between"/>
      </c:valAx>
      <c:spPr>
        <a:solidFill>
          <a:schemeClr val="bg1">
            <a:lumMod val="75000"/>
          </a:schemeClr>
        </a:solidFill>
      </c:spPr>
    </c:plotArea>
    <c:legend>
      <c:legendPos val="r"/>
      <c:layout>
        <c:manualLayout>
          <c:xMode val="edge"/>
          <c:yMode val="edge"/>
          <c:x val="0.82933770070745416"/>
          <c:y val="0.19473329128304742"/>
          <c:w val="0.15761172487426076"/>
          <c:h val="0.6560292583978129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75000"/>
      </a:schemeClr>
    </a:solidFill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Распределение общего годового налёта </a:t>
            </a:r>
            <a:r>
              <a:rPr lang="ru-RU" sz="1200" dirty="0" smtClean="0"/>
              <a:t>вертолётов гражданских парка  </a:t>
            </a:r>
            <a:r>
              <a:rPr lang="ru-RU" sz="1200" dirty="0"/>
              <a:t>по типам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5070208599966642"/>
          <c:y val="0.31823082925445167"/>
          <c:w val="0.4"/>
          <c:h val="0.66666666666666663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Лист1!$A$116:$A$121</c:f>
              <c:strCache>
                <c:ptCount val="6"/>
                <c:pt idx="0">
                  <c:v>Ми-2</c:v>
                </c:pt>
                <c:pt idx="1">
                  <c:v>Ми-8Т</c:v>
                </c:pt>
                <c:pt idx="2">
                  <c:v>Ми-8МТ</c:v>
                </c:pt>
                <c:pt idx="3">
                  <c:v>Ми-26</c:v>
                </c:pt>
                <c:pt idx="4">
                  <c:v>Ка-26</c:v>
                </c:pt>
                <c:pt idx="5">
                  <c:v>Ка-32</c:v>
                </c:pt>
              </c:strCache>
            </c:strRef>
          </c:cat>
          <c:val>
            <c:numRef>
              <c:f>Лист1!$B$116:$B$121</c:f>
              <c:numCache>
                <c:formatCode>0</c:formatCode>
                <c:ptCount val="6"/>
                <c:pt idx="0">
                  <c:v>43068</c:v>
                </c:pt>
                <c:pt idx="1">
                  <c:v>309369</c:v>
                </c:pt>
                <c:pt idx="2">
                  <c:v>55596</c:v>
                </c:pt>
                <c:pt idx="3">
                  <c:v>10164</c:v>
                </c:pt>
                <c:pt idx="4">
                  <c:v>7840</c:v>
                </c:pt>
                <c:pt idx="5">
                  <c:v>4768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>
        <a:lumMod val="75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Распределение</a:t>
            </a:r>
            <a:r>
              <a:rPr lang="ru-RU" sz="1200" baseline="0" dirty="0"/>
              <a:t> парка вертолётов по наработке</a:t>
            </a:r>
            <a:endParaRPr lang="ru-RU" sz="1200" dirty="0"/>
          </a:p>
        </c:rich>
      </c:tx>
      <c:layout>
        <c:manualLayout>
          <c:xMode val="edge"/>
          <c:yMode val="edge"/>
          <c:x val="0.20364560753032801"/>
          <c:y val="9.329093221878977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599486752467633E-2"/>
          <c:y val="0.12292689745142807"/>
          <c:w val="0.86969356955380595"/>
          <c:h val="0.60584098862642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Лист3!$A$4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Lbl>
              <c:idx val="1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Лист3!$B$3:$S$3</c:f>
              <c:strCache>
                <c:ptCount val="18"/>
                <c:pt idx="0">
                  <c:v>0-1500</c:v>
                </c:pt>
                <c:pt idx="1">
                  <c:v>1501-3000</c:v>
                </c:pt>
                <c:pt idx="2">
                  <c:v>3001-4500</c:v>
                </c:pt>
                <c:pt idx="3">
                  <c:v>4501-6000</c:v>
                </c:pt>
                <c:pt idx="4">
                  <c:v>6001-7500</c:v>
                </c:pt>
                <c:pt idx="5">
                  <c:v>7501-9000</c:v>
                </c:pt>
                <c:pt idx="6">
                  <c:v>9001-10500</c:v>
                </c:pt>
                <c:pt idx="7">
                  <c:v>10501-12000</c:v>
                </c:pt>
                <c:pt idx="8">
                  <c:v>12001-13500</c:v>
                </c:pt>
                <c:pt idx="9">
                  <c:v>13501-15000</c:v>
                </c:pt>
                <c:pt idx="10">
                  <c:v>15001-16500</c:v>
                </c:pt>
                <c:pt idx="11">
                  <c:v>16501-18000</c:v>
                </c:pt>
                <c:pt idx="12">
                  <c:v>18001-19500</c:v>
                </c:pt>
                <c:pt idx="13">
                  <c:v>19501-21000</c:v>
                </c:pt>
                <c:pt idx="14">
                  <c:v>21001-22500</c:v>
                </c:pt>
                <c:pt idx="15">
                  <c:v>22501-24000</c:v>
                </c:pt>
                <c:pt idx="16">
                  <c:v>24001-25500</c:v>
                </c:pt>
                <c:pt idx="17">
                  <c:v>25501-27000</c:v>
                </c:pt>
              </c:strCache>
            </c:strRef>
          </c:cat>
          <c:val>
            <c:numRef>
              <c:f>Лист3!$B$4:$S$4</c:f>
              <c:numCache>
                <c:formatCode>General</c:formatCode>
                <c:ptCount val="18"/>
                <c:pt idx="0">
                  <c:v>7</c:v>
                </c:pt>
                <c:pt idx="1">
                  <c:v>16</c:v>
                </c:pt>
                <c:pt idx="2">
                  <c:v>35</c:v>
                </c:pt>
                <c:pt idx="3">
                  <c:v>45</c:v>
                </c:pt>
                <c:pt idx="4">
                  <c:v>67</c:v>
                </c:pt>
                <c:pt idx="5">
                  <c:v>66</c:v>
                </c:pt>
                <c:pt idx="6">
                  <c:v>76</c:v>
                </c:pt>
                <c:pt idx="7">
                  <c:v>78</c:v>
                </c:pt>
                <c:pt idx="8">
                  <c:v>85</c:v>
                </c:pt>
                <c:pt idx="9">
                  <c:v>60</c:v>
                </c:pt>
                <c:pt idx="10">
                  <c:v>60</c:v>
                </c:pt>
                <c:pt idx="11">
                  <c:v>61</c:v>
                </c:pt>
                <c:pt idx="12">
                  <c:v>62</c:v>
                </c:pt>
                <c:pt idx="13">
                  <c:v>52</c:v>
                </c:pt>
                <c:pt idx="14">
                  <c:v>38</c:v>
                </c:pt>
                <c:pt idx="15">
                  <c:v>26</c:v>
                </c:pt>
                <c:pt idx="16">
                  <c:v>4</c:v>
                </c:pt>
                <c:pt idx="17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Лист3!$A$5</c:f>
              <c:strCache>
                <c:ptCount val="1"/>
                <c:pt idx="0">
                  <c:v>В эксплуатации</c:v>
                </c:pt>
              </c:strCache>
            </c:strRef>
          </c:tx>
          <c:invertIfNegative val="0"/>
          <c:cat>
            <c:strRef>
              <c:f>Лист3!$B$3:$S$3</c:f>
              <c:strCache>
                <c:ptCount val="18"/>
                <c:pt idx="0">
                  <c:v>0-1500</c:v>
                </c:pt>
                <c:pt idx="1">
                  <c:v>1501-3000</c:v>
                </c:pt>
                <c:pt idx="2">
                  <c:v>3001-4500</c:v>
                </c:pt>
                <c:pt idx="3">
                  <c:v>4501-6000</c:v>
                </c:pt>
                <c:pt idx="4">
                  <c:v>6001-7500</c:v>
                </c:pt>
                <c:pt idx="5">
                  <c:v>7501-9000</c:v>
                </c:pt>
                <c:pt idx="6">
                  <c:v>9001-10500</c:v>
                </c:pt>
                <c:pt idx="7">
                  <c:v>10501-12000</c:v>
                </c:pt>
                <c:pt idx="8">
                  <c:v>12001-13500</c:v>
                </c:pt>
                <c:pt idx="9">
                  <c:v>13501-15000</c:v>
                </c:pt>
                <c:pt idx="10">
                  <c:v>15001-16500</c:v>
                </c:pt>
                <c:pt idx="11">
                  <c:v>16501-18000</c:v>
                </c:pt>
                <c:pt idx="12">
                  <c:v>18001-19500</c:v>
                </c:pt>
                <c:pt idx="13">
                  <c:v>19501-21000</c:v>
                </c:pt>
                <c:pt idx="14">
                  <c:v>21001-22500</c:v>
                </c:pt>
                <c:pt idx="15">
                  <c:v>22501-24000</c:v>
                </c:pt>
                <c:pt idx="16">
                  <c:v>24001-25500</c:v>
                </c:pt>
                <c:pt idx="17">
                  <c:v>25501-27000</c:v>
                </c:pt>
              </c:strCache>
            </c:strRef>
          </c:cat>
          <c:val>
            <c:numRef>
              <c:f>Лист3!$B$5:$S$5</c:f>
              <c:numCache>
                <c:formatCode>General</c:formatCode>
                <c:ptCount val="18"/>
                <c:pt idx="0">
                  <c:v>7</c:v>
                </c:pt>
                <c:pt idx="1">
                  <c:v>11</c:v>
                </c:pt>
                <c:pt idx="2">
                  <c:v>14</c:v>
                </c:pt>
                <c:pt idx="3">
                  <c:v>28</c:v>
                </c:pt>
                <c:pt idx="4">
                  <c:v>43</c:v>
                </c:pt>
                <c:pt idx="5">
                  <c:v>47</c:v>
                </c:pt>
                <c:pt idx="6">
                  <c:v>55</c:v>
                </c:pt>
                <c:pt idx="7">
                  <c:v>59</c:v>
                </c:pt>
                <c:pt idx="8">
                  <c:v>61</c:v>
                </c:pt>
                <c:pt idx="9">
                  <c:v>42</c:v>
                </c:pt>
                <c:pt idx="10">
                  <c:v>38</c:v>
                </c:pt>
                <c:pt idx="11">
                  <c:v>38</c:v>
                </c:pt>
                <c:pt idx="12">
                  <c:v>34</c:v>
                </c:pt>
                <c:pt idx="13">
                  <c:v>30</c:v>
                </c:pt>
                <c:pt idx="14">
                  <c:v>25</c:v>
                </c:pt>
                <c:pt idx="15">
                  <c:v>24</c:v>
                </c:pt>
                <c:pt idx="16">
                  <c:v>3</c:v>
                </c:pt>
                <c:pt idx="1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49472"/>
        <c:axId val="81051008"/>
      </c:barChart>
      <c:catAx>
        <c:axId val="8104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1051008"/>
        <c:crosses val="autoZero"/>
        <c:auto val="1"/>
        <c:lblAlgn val="ctr"/>
        <c:lblOffset val="100"/>
        <c:noMultiLvlLbl val="0"/>
      </c:catAx>
      <c:valAx>
        <c:axId val="8105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04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4623044739914837E-2"/>
          <c:y val="0.11835471560966744"/>
          <c:w val="0.24083989501312342"/>
          <c:h val="0.15417322834645669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0.81841</cdr:x>
      <cdr:y>0.16607</cdr:y>
    </cdr:from>
    <cdr:to>
      <cdr:x>0.96092</cdr:x>
      <cdr:y>0.65937</cdr:y>
    </cdr:to>
    <cdr:sp macro="" textlink="">
      <cdr:nvSpPr>
        <cdr:cNvPr id="3" name="Выноска со стрелкой вниз 2"/>
        <cdr:cNvSpPr/>
      </cdr:nvSpPr>
      <cdr:spPr>
        <a:xfrm xmlns:a="http://schemas.openxmlformats.org/drawingml/2006/main">
          <a:off x="3692412" y="456934"/>
          <a:ext cx="642942" cy="1357322"/>
        </a:xfrm>
        <a:prstGeom xmlns:a="http://schemas.openxmlformats.org/drawingml/2006/main" prst="downArrowCallout">
          <a:avLst>
            <a:gd name="adj1" fmla="val 25000"/>
            <a:gd name="adj2" fmla="val 25000"/>
            <a:gd name="adj3" fmla="val 25000"/>
            <a:gd name="adj4" fmla="val 64977"/>
          </a:avLst>
        </a:prstGeom>
        <a:solidFill xmlns:a="http://schemas.openxmlformats.org/drawingml/2006/main">
          <a:srgbClr val="4BACC6">
            <a:lumMod val="60000"/>
            <a:lumOff val="40000"/>
            <a:alpha val="50000"/>
          </a:srgbClr>
        </a:solidFill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sz="1200" b="1" dirty="0" smtClean="0">
            <a:solidFill>
              <a:srgbClr val="FF0000"/>
            </a:solidFill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rgbClr val="FF0000"/>
              </a:solidFill>
            </a:rPr>
            <a:t>НР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rgbClr val="FF0000"/>
              </a:solidFill>
            </a:rPr>
            <a:t>26000 час.</a:t>
          </a:r>
          <a:endParaRPr lang="ru-RU" sz="12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1BE95D-C50F-4C1D-9FF9-86DFDA2D20CE}" type="datetimeFigureOut">
              <a:rPr lang="ru-RU"/>
              <a:pPr>
                <a:defRPr/>
              </a:pPr>
              <a:t>07.09.2012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F8D365-79DA-40FF-819D-3EACFB4435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815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0C6EF-AD1D-4668-954D-10CA885BC9FA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1FB26-CD63-4B9B-A120-8A2FD6B9109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Ми-8Т - основа экономического благосостояния большинства российских авиакомпаний. Составляет до 80% парка малых и средних авиакомпаний. Их банкротство, помимо утраты отечественных приоритетов и ослабления обороноспособности страны, неминуемо приведет к проникновению в Россию иностранных  авиакомпаний (и этот процесс уже начался), целиком ориентированных на вертолетную технику зарубежного производства. Отечественная база бизнеса ОАО «Вертолеты России», таким образом, будет уничтожена.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C1FB26-CD63-4B9B-A120-8A2FD6B9109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Вертолет Ми-8Т получил значительное распространение в мире. </a:t>
            </a:r>
          </a:p>
          <a:p>
            <a:r>
              <a:rPr lang="ru-RU" dirty="0" smtClean="0"/>
              <a:t>Численность парка сегодня – около 1850 вертолетов, из них более 1000 - гражданских.</a:t>
            </a:r>
          </a:p>
          <a:p>
            <a:r>
              <a:rPr lang="ru-RU" dirty="0" smtClean="0"/>
              <a:t>В России</a:t>
            </a:r>
            <a:r>
              <a:rPr lang="ru-RU" baseline="0" dirty="0" smtClean="0"/>
              <a:t> – 1150 шт., из них – 845 гражданских. В РФ уникальная ситуация, средний вертолет с МВМ 13 т составил основу одного из крупнейших национальных вертолетных парков.</a:t>
            </a:r>
          </a:p>
          <a:p>
            <a:r>
              <a:rPr lang="ru-RU" baseline="0" dirty="0" smtClean="0"/>
              <a:t>Производство вертолетов прекращено в начале 90 – 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8D365-79DA-40FF-819D-3EACFB4435F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80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Сегодня вертолеты Ми-8Т</a:t>
            </a:r>
            <a:r>
              <a:rPr lang="ru-RU" baseline="0" dirty="0" smtClean="0"/>
              <a:t> составляют 57% российского парка</a:t>
            </a:r>
          </a:p>
          <a:p>
            <a:r>
              <a:rPr lang="ru-RU" baseline="0" dirty="0" smtClean="0"/>
              <a:t>44% авиакомпаний эксплуатируют Ми-8Т, но эта статистика не точна, потому что в реестре числятся авиакомпании, которые не осуществляют практической деятельности. Реально доля компаний-владельцев Ми-8Т существенно выше.</a:t>
            </a:r>
          </a:p>
          <a:p>
            <a:r>
              <a:rPr lang="ru-RU" baseline="0" dirty="0" smtClean="0"/>
              <a:t>85% авиакомпаний, владеющих Ми-8Т являются мелкими, владеющими менее 10 вертолетов. Этим компаниям принадлежит 52% парка.</a:t>
            </a:r>
          </a:p>
          <a:p>
            <a:r>
              <a:rPr lang="ru-RU" baseline="0" dirty="0" smtClean="0"/>
              <a:t>Изменения технико-экономических свойств вертолета, условий эксплуатации Ми-8Т в первую очередь повлияет на деятельность мелких авиакомпаний, т. е. подавляющего большинства </a:t>
            </a:r>
            <a:r>
              <a:rPr lang="ru-RU" baseline="0" dirty="0" err="1" smtClean="0"/>
              <a:t>эксплуатантов</a:t>
            </a:r>
            <a:r>
              <a:rPr lang="ru-RU" baseline="0" dirty="0" smtClean="0"/>
              <a:t> Ми-8Т.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1FEEF-46C3-4471-8959-B9D60C6AFD1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Сегодня Ми-8Т эксплуатируются наиболее интенсивно в российском парке. Парк Ми-8Т обеспечивает 72%</a:t>
            </a:r>
            <a:r>
              <a:rPr lang="ru-RU" baseline="0" dirty="0" smtClean="0"/>
              <a:t> налета. </a:t>
            </a:r>
          </a:p>
          <a:p>
            <a:r>
              <a:rPr lang="ru-RU" baseline="0" dirty="0" smtClean="0"/>
              <a:t>Годовой налет одного вертолета в среднем составляет 400-500 час. в коммерческом секторе, около 100 час. – в военном.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E42157-23F7-4128-9482-0BFAB34B025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Количество гражданских вертолётов, чей срок эксплуатации ещё не превысил 30 лет,  составляет около 800. </a:t>
            </a:r>
          </a:p>
          <a:p>
            <a:r>
              <a:rPr lang="ru-RU" dirty="0" smtClean="0"/>
              <a:t>При этом более 60% вертолётов эксплуатируются в пределах 25-30 лет.</a:t>
            </a:r>
          </a:p>
          <a:p>
            <a:r>
              <a:rPr lang="ru-RU" dirty="0" smtClean="0"/>
              <a:t>Продление</a:t>
            </a:r>
            <a:r>
              <a:rPr lang="ru-RU" baseline="0" dirty="0" smtClean="0"/>
              <a:t> НСС до 45 лет позволяет продолжить эксплуатацию парка значительной части парка до 2025 - 2030 г.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D12A5-9499-4D39-ABE7-4D81D625160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Сегодня относительно</a:t>
            </a:r>
            <a:r>
              <a:rPr lang="ru-RU" baseline="0" dirty="0" smtClean="0"/>
              <a:t> успешно продолжает функционировать система поддержания летной годности. Вертолет имеет аттестат летной годности для эксплуатации в ГА.</a:t>
            </a:r>
          </a:p>
          <a:p>
            <a:r>
              <a:rPr lang="ru-RU" baseline="0" dirty="0" smtClean="0"/>
              <a:t>Существуют АРЗ, </a:t>
            </a:r>
            <a:r>
              <a:rPr lang="ru-RU" baseline="0" dirty="0" err="1" smtClean="0"/>
              <a:t>эксплуатанты</a:t>
            </a:r>
            <a:r>
              <a:rPr lang="ru-RU" baseline="0" dirty="0" smtClean="0"/>
              <a:t> сформировали собственные службы, осуществляющие ТО.</a:t>
            </a:r>
          </a:p>
          <a:p>
            <a:r>
              <a:rPr lang="ru-RU" baseline="0" dirty="0" smtClean="0"/>
              <a:t>При этом постепенно нарастают проблемы, связанные с дефицитом…</a:t>
            </a:r>
            <a:endParaRPr lang="ru-RU" dirty="0" smtClean="0"/>
          </a:p>
          <a:p>
            <a:r>
              <a:rPr lang="ru-RU" dirty="0" err="1" smtClean="0"/>
              <a:t>Эксплуатанты</a:t>
            </a:r>
            <a:r>
              <a:rPr lang="ru-RU" dirty="0" smtClean="0"/>
              <a:t> просят:</a:t>
            </a:r>
          </a:p>
          <a:p>
            <a:r>
              <a:rPr lang="ru-RU" dirty="0" smtClean="0"/>
              <a:t>- увеличить межремонтный срок службы фюзеляжу вертолёта до 3000 час,</a:t>
            </a:r>
          </a:p>
          <a:p>
            <a:r>
              <a:rPr lang="ru-RU" dirty="0" smtClean="0"/>
              <a:t>- продлить ресурсы рулевым винтам, втулкам НВ и АП, </a:t>
            </a:r>
          </a:p>
          <a:p>
            <a:r>
              <a:rPr lang="ru-RU" dirty="0" smtClean="0"/>
              <a:t>- изменить подход к эксплуатации вертолёта Ми-8Т, </a:t>
            </a:r>
          </a:p>
          <a:p>
            <a:r>
              <a:rPr lang="ru-RU" dirty="0" smtClean="0"/>
              <a:t>- ввести агрегатный метод замены изделий А и РЭО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2CC59-BE9C-4164-AC38-BDC55DD2700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dirty="0" smtClean="0"/>
              <a:t>  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07E06B-D17C-48A5-96E3-DCFD98C434D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Рассматривается</a:t>
            </a:r>
            <a:r>
              <a:rPr lang="ru-RU" baseline="0" dirty="0" smtClean="0"/>
              <a:t> несколько возможный вариантов действий холдинга по отношению к парку вертолетов типа Ми-8Т. </a:t>
            </a:r>
          </a:p>
          <a:p>
            <a:r>
              <a:rPr lang="ru-RU" baseline="0" dirty="0" smtClean="0"/>
              <a:t>Рассмотрим их последовательно.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8D365-79DA-40FF-819D-3EACFB4435F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010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8D365-79DA-40FF-819D-3EACFB4435F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5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im_documents\shapka bi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8763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>
            <a:grpSpLocks/>
          </p:cNvGrpSpPr>
          <p:nvPr userDrawn="1"/>
        </p:nvGrpSpPr>
        <p:grpSpPr bwMode="auto">
          <a:xfrm>
            <a:off x="-6350" y="6651625"/>
            <a:ext cx="9150350" cy="225425"/>
            <a:chOff x="-6232" y="6124771"/>
            <a:chExt cx="9150232" cy="320925"/>
          </a:xfrm>
        </p:grpSpPr>
        <p:pic>
          <p:nvPicPr>
            <p:cNvPr id="4" name="Picture 2" descr="D:\tim_documents\p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043092" y="6124771"/>
              <a:ext cx="8100908" cy="2463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ru-RU" sz="1000" b="1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© </a:t>
              </a:r>
              <a:r>
                <a:rPr lang="en-US" sz="1000" b="1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201</a:t>
              </a:r>
              <a:r>
                <a:rPr lang="ru-RU" sz="1000" b="1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1 ОАО «Вертолёты России». 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06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D2538-A007-49B7-8E79-83A3CD19B60F}" type="datetimeFigureOut">
              <a:rPr lang="ru-RU"/>
              <a:pPr>
                <a:defRPr/>
              </a:pPr>
              <a:t>07.09.2012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2AA8-66B3-462F-8196-D0FA4BDD75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21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9A54B-3D7F-4FCE-B7C3-90E8B659B748}" type="datetimeFigureOut">
              <a:rPr lang="ru-RU"/>
              <a:pPr>
                <a:defRPr/>
              </a:pPr>
              <a:t>07.09.2012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A1D8-0F7D-4F9C-89E5-6711CF39A1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47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9A159-6368-4017-8B4F-D6D9BABCB452}" type="datetimeFigureOut">
              <a:rPr lang="ru-RU"/>
              <a:pPr>
                <a:defRPr/>
              </a:pPr>
              <a:t>07.09.2012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D449-EAED-48F5-B6DC-737E0E3A9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22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30DB-F6F8-415A-9A6F-2015ACD2B8B8}" type="datetimeFigureOut">
              <a:rPr lang="ru-RU"/>
              <a:pPr>
                <a:defRPr/>
              </a:pPr>
              <a:t>07.09.2012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15DD-C3DC-40EE-985A-1173F30B8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63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0"/>
          <p:cNvSpPr>
            <a:spLocks noChangeArrowheads="1"/>
          </p:cNvSpPr>
          <p:nvPr userDrawn="1"/>
        </p:nvSpPr>
        <p:spPr bwMode="auto">
          <a:xfrm>
            <a:off x="3786188" y="6642100"/>
            <a:ext cx="5357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000" b="1" dirty="0">
                <a:solidFill>
                  <a:srgbClr val="8F1D2D"/>
                </a:solidFill>
                <a:latin typeface="Calibri" pitchFamily="34" charset="0"/>
                <a:cs typeface="Arial" charset="0"/>
              </a:rPr>
              <a:t>Открытое Акционерное Общество «Вертолёты России». © 2011 Все права защищены</a:t>
            </a:r>
          </a:p>
        </p:txBody>
      </p:sp>
      <p:pic>
        <p:nvPicPr>
          <p:cNvPr id="3" name="Picture 2" descr="D:\tim_documents\shapk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9" b="28645"/>
          <a:stretch>
            <a:fillRect/>
          </a:stretch>
        </p:blipFill>
        <p:spPr bwMode="auto">
          <a:xfrm>
            <a:off x="-6350" y="0"/>
            <a:ext cx="914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>
            <a:grpSpLocks/>
          </p:cNvGrpSpPr>
          <p:nvPr userDrawn="1"/>
        </p:nvGrpSpPr>
        <p:grpSpPr bwMode="auto">
          <a:xfrm>
            <a:off x="-6350" y="6597650"/>
            <a:ext cx="9150350" cy="279400"/>
            <a:chOff x="-6232" y="6165304"/>
            <a:chExt cx="9150232" cy="280392"/>
          </a:xfrm>
        </p:grpSpPr>
        <p:pic>
          <p:nvPicPr>
            <p:cNvPr id="5" name="Picture 2" descr="D:\tim_documents\p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43092" y="6165304"/>
              <a:ext cx="8100908" cy="246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r">
                <a:defRPr sz="1000" b="1">
                  <a:solidFill>
                    <a:schemeClr val="bg1"/>
                  </a:solidFill>
                  <a:latin typeface="+mj-lt"/>
                  <a:cs typeface="Arial" charset="0"/>
                </a:defRPr>
              </a:lvl1pPr>
            </a:lstStyle>
            <a:p>
              <a:pPr>
                <a:defRPr/>
              </a:pPr>
              <a:r>
                <a:rPr lang="ru-RU" dirty="0"/>
                <a:t>© </a:t>
              </a:r>
              <a:r>
                <a:rPr lang="en-US" dirty="0"/>
                <a:t>201</a:t>
              </a:r>
              <a:r>
                <a:rPr lang="ru-RU" dirty="0"/>
                <a:t>1 ОАО «Вертолёты России». 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15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FA1D-6AC7-4D8D-BE31-1C8A2358E29C}" type="datetimeFigureOut">
              <a:rPr lang="ru-RU"/>
              <a:pPr>
                <a:defRPr/>
              </a:pPr>
              <a:t>07.09.2012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037C-40D2-4305-9C3C-92563F131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97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CD4D4-2D98-4520-BC5E-223CE2B1366D}" type="datetimeFigureOut">
              <a:rPr lang="ru-RU"/>
              <a:pPr>
                <a:defRPr/>
              </a:pPr>
              <a:t>07.09.2012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1095-7BE3-4C92-8209-35604E5BDA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6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EC76-FE76-4096-919C-04E62D444900}" type="datetimeFigureOut">
              <a:rPr lang="ru-RU"/>
              <a:pPr>
                <a:defRPr/>
              </a:pPr>
              <a:t>07.09.2012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F6C95-35DD-4C26-AC82-D9D65B7099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26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6FD38-FF01-4866-936C-8059820A18E9}" type="datetimeFigureOut">
              <a:rPr lang="ru-RU"/>
              <a:pPr>
                <a:defRPr/>
              </a:pPr>
              <a:t>07.09.2012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4427E-3974-49C5-A2C2-2A1AEF2F88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6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0"/>
          <p:cNvSpPr/>
          <p:nvPr userDrawn="1"/>
        </p:nvSpPr>
        <p:spPr>
          <a:xfrm>
            <a:off x="0" y="6697663"/>
            <a:ext cx="9144000" cy="160337"/>
          </a:xfrm>
          <a:prstGeom prst="rect">
            <a:avLst/>
          </a:prstGeom>
          <a:solidFill>
            <a:srgbClr val="9A9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858250" y="5589588"/>
            <a:ext cx="285750" cy="1109662"/>
          </a:xfrm>
          <a:prstGeom prst="rect">
            <a:avLst/>
          </a:prstGeom>
          <a:solidFill>
            <a:srgbClr val="A7032F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cs typeface="Arial" pitchFamily="34" charset="0"/>
            </a:endParaRPr>
          </a:p>
        </p:txBody>
      </p:sp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5508625" y="6669088"/>
            <a:ext cx="36004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ru-RU" sz="800" dirty="0">
                <a:solidFill>
                  <a:srgbClr val="FFFFFF"/>
                </a:solidFill>
                <a:latin typeface="Georgia" pitchFamily="18" charset="0"/>
              </a:rPr>
              <a:t>© 2011 </a:t>
            </a:r>
            <a:r>
              <a:rPr lang="en-US" sz="800" dirty="0">
                <a:solidFill>
                  <a:srgbClr val="FFFFFF"/>
                </a:solidFill>
                <a:latin typeface="Georgia" pitchFamily="18" charset="0"/>
              </a:rPr>
              <a:t> Copyright - Russian Helicopters, JSC</a:t>
            </a:r>
            <a:endParaRPr lang="ru-RU" sz="800" dirty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5875"/>
            <a:ext cx="417512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62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48C9-2DCD-4016-936B-24B3A36703FA}" type="datetimeFigureOut">
              <a:rPr lang="ru-RU"/>
              <a:pPr>
                <a:defRPr/>
              </a:pPr>
              <a:t>07.09.2012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1522-558C-4838-8EE7-C6BBEE2838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71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308D-D99D-47D7-9E94-29A51A9ED006}" type="datetimeFigureOut">
              <a:rPr lang="ru-RU"/>
              <a:pPr>
                <a:defRPr/>
              </a:pPr>
              <a:t>07.09.2012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9785-99A9-42BD-9A1E-528ADEA7D9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03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7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700338" y="4737338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86868"/>
                </a:solidFill>
              </a:rPr>
              <a:t>Перспективы коммерческого использования вертолетов </a:t>
            </a:r>
            <a:r>
              <a:rPr lang="ru-RU" sz="2000" b="1" dirty="0">
                <a:solidFill>
                  <a:srgbClr val="686868"/>
                </a:solidFill>
              </a:rPr>
              <a:t>типа </a:t>
            </a:r>
            <a:r>
              <a:rPr lang="ru-RU" sz="2000" b="1" dirty="0" smtClean="0">
                <a:solidFill>
                  <a:srgbClr val="686868"/>
                </a:solidFill>
              </a:rPr>
              <a:t>Ми-8Т в РФ</a:t>
            </a:r>
            <a:endParaRPr lang="ru-RU" sz="2000" b="1" dirty="0">
              <a:solidFill>
                <a:srgbClr val="686868"/>
              </a:solidFill>
            </a:endParaRPr>
          </a:p>
        </p:txBody>
      </p:sp>
      <p:pic>
        <p:nvPicPr>
          <p:cNvPr id="3" name="Рисунок 2" descr="Mi-8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5551488"/>
            <a:ext cx="4103688" cy="1003300"/>
          </a:xfrm>
          <a:prstGeom prst="rect">
            <a:avLst/>
          </a:prstGeom>
          <a:effectLst>
            <a:outerShdw blurRad="50800" dist="508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3013209"/>
            <a:ext cx="85725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200" dirty="0"/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600" b="1" dirty="0"/>
              <a:t>Цель:</a:t>
            </a:r>
            <a:r>
              <a:rPr lang="ru-RU" sz="1400" b="1" dirty="0"/>
              <a:t> </a:t>
            </a:r>
            <a:r>
              <a:rPr lang="ru-RU" sz="1400" b="1" dirty="0" smtClean="0"/>
              <a:t>    поддержание </a:t>
            </a:r>
            <a:r>
              <a:rPr lang="ru-RU" sz="1400" b="1" dirty="0"/>
              <a:t>летной годности парка Ми-8Т на период 10-15 лет, удержание внутреннего рынка вертолетных услуг (сохранение спроса на вертолетные услуги и вертолеты)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1400" b="1" dirty="0" smtClean="0"/>
              <a:t>Замена устаревших комплектующих </a:t>
            </a:r>
            <a:r>
              <a:rPr lang="ru-RU" sz="1400" b="1" dirty="0"/>
              <a:t>на недорогие </a:t>
            </a:r>
            <a:r>
              <a:rPr lang="ru-RU" sz="1400" b="1" dirty="0" smtClean="0"/>
              <a:t>современные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1400" b="1" dirty="0" smtClean="0"/>
              <a:t>Продление назначенных сроков службы и ресурсов</a:t>
            </a:r>
            <a:endParaRPr lang="ru-RU" sz="1400" b="1" dirty="0"/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1400" b="1" dirty="0" smtClean="0"/>
              <a:t>Управление конфигурацией в соответствии с запросами </a:t>
            </a:r>
            <a:r>
              <a:rPr lang="ru-RU" sz="1400" b="1" dirty="0" err="1" smtClean="0"/>
              <a:t>эксплуатантов</a:t>
            </a:r>
            <a:r>
              <a:rPr lang="ru-RU" sz="1400" b="1" dirty="0" smtClean="0"/>
              <a:t> </a:t>
            </a:r>
            <a:r>
              <a:rPr lang="ru-RU" sz="1400" b="1" dirty="0"/>
              <a:t>с учетом решаемых задач по </a:t>
            </a:r>
            <a:r>
              <a:rPr lang="ru-RU" sz="1400" b="1" dirty="0" smtClean="0"/>
              <a:t>предназначению</a:t>
            </a:r>
          </a:p>
          <a:p>
            <a:pPr marL="171450" indent="-17145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1400" b="1" dirty="0" smtClean="0"/>
              <a:t>Оптимизация объемов технического обслуживания</a:t>
            </a:r>
            <a:endParaRPr lang="ru-RU" sz="1400" b="1" dirty="0"/>
          </a:p>
        </p:txBody>
      </p:sp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3071813" y="1116340"/>
            <a:ext cx="5320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2"/>
            <a:r>
              <a:rPr lang="ru-RU" sz="1400" b="1" dirty="0" smtClean="0">
                <a:solidFill>
                  <a:srgbClr val="CC0000"/>
                </a:solidFill>
              </a:rPr>
              <a:t>3. ТЕКУЩАЯ МОДЕРНИЗАЦИЯ , АКТИВНАЯ ПОДДЕРЖКА</a:t>
            </a:r>
          </a:p>
          <a:p>
            <a:pPr marL="0" lvl="2"/>
            <a:r>
              <a:rPr lang="ru-RU" sz="1400" b="1" dirty="0" smtClean="0">
                <a:solidFill>
                  <a:srgbClr val="CC0000"/>
                </a:solidFill>
              </a:rPr>
              <a:t> ЛЕТНОЙ ГОДНОСТИ ПАРКА Ми-8Т</a:t>
            </a:r>
            <a:endParaRPr lang="ru-RU" sz="1400" dirty="0">
              <a:solidFill>
                <a:srgbClr val="CC0000"/>
              </a:solidFill>
            </a:endParaRP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"/>
          <a:stretch>
            <a:fillRect/>
          </a:stretch>
        </p:blipFill>
        <p:spPr bwMode="auto">
          <a:xfrm>
            <a:off x="7938" y="615950"/>
            <a:ext cx="2333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286125" y="142875"/>
            <a:ext cx="568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ВАРИАНТЫ </a:t>
            </a:r>
            <a:r>
              <a:rPr lang="ru-RU" sz="1400" b="1" dirty="0" smtClean="0">
                <a:solidFill>
                  <a:schemeClr val="bg1"/>
                </a:solidFill>
              </a:rPr>
              <a:t>РАЗВИТИЯ СИТУАЦИИ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74790"/>
            <a:ext cx="8722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Учитывая значение Ми-8Т для внутреннего рынка, целесообразно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endParaRPr lang="ru-RU" dirty="0" smtClean="0">
              <a:latin typeface="+mn-lt"/>
            </a:endParaRP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Проводить работы по поэтапному продлению жизненного цикла вертолетов типа Ми-8Т на 10-15 лет (до 2021-2026 г.).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Проводить текущую модернизацию Ми-8Т, обеспечивающей замену устаревших ПКИ. 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 период до 2020 г. завершить создание вертолета, который по технико-экономическим показателям смог бы заменить Ми-8Т на коммерческом рынке.</a:t>
            </a:r>
          </a:p>
          <a:p>
            <a:pPr marL="228600" lvl="0" indent="-2286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Целесообразность </a:t>
            </a:r>
            <a:r>
              <a:rPr 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ремоторизации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вертолётов  типа Ми-8Т рассматривать с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условием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сохранения технико-экономических характеристик вертолета. </a:t>
            </a:r>
            <a:endParaRPr lang="ru-RU" dirty="0" smtClean="0"/>
          </a:p>
          <a:p>
            <a:pPr>
              <a:defRPr/>
            </a:pPr>
            <a:endParaRPr lang="ru-RU" sz="1200" dirty="0"/>
          </a:p>
        </p:txBody>
      </p:sp>
      <p:sp>
        <p:nvSpPr>
          <p:cNvPr id="25604" name="Прямоугольник 2"/>
          <p:cNvSpPr>
            <a:spLocks noChangeArrowheads="1"/>
          </p:cNvSpPr>
          <p:nvPr/>
        </p:nvSpPr>
        <p:spPr bwMode="auto">
          <a:xfrm>
            <a:off x="3286125" y="142875"/>
            <a:ext cx="568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ПРЕДЛОЖЕНИЯ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Mi-8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4" y="5594052"/>
            <a:ext cx="4103688" cy="1003300"/>
          </a:xfrm>
          <a:prstGeom prst="rect">
            <a:avLst/>
          </a:prstGeom>
          <a:effectLst>
            <a:outerShdw blurRad="50800" dist="508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6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3"/>
          <p:cNvSpPr txBox="1">
            <a:spLocks noChangeArrowheads="1"/>
          </p:cNvSpPr>
          <p:nvPr/>
        </p:nvSpPr>
        <p:spPr bwMode="auto">
          <a:xfrm>
            <a:off x="1808163" y="3000375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8F1D2D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880432" y="1844824"/>
            <a:ext cx="5580000" cy="3040942"/>
            <a:chOff x="142906" y="1071546"/>
            <a:chExt cx="8853450" cy="4214842"/>
          </a:xfrm>
          <a:solidFill>
            <a:schemeClr val="bg1">
              <a:lumMod val="85000"/>
            </a:schemeClr>
          </a:solidFill>
        </p:grpSpPr>
        <p:sp>
          <p:nvSpPr>
            <p:cNvPr id="3" name="Прямоугольник 2"/>
            <p:cNvSpPr/>
            <p:nvPr/>
          </p:nvSpPr>
          <p:spPr bwMode="auto">
            <a:xfrm>
              <a:off x="4280596" y="1893877"/>
              <a:ext cx="368008" cy="147638"/>
            </a:xfrm>
            <a:prstGeom prst="rect">
              <a:avLst/>
            </a:prstGeom>
            <a:grp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" name="Freeform 239"/>
            <p:cNvSpPr>
              <a:spLocks/>
            </p:cNvSpPr>
            <p:nvPr/>
          </p:nvSpPr>
          <p:spPr bwMode="auto">
            <a:xfrm>
              <a:off x="8377335" y="3343258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" name="Freeform 240"/>
            <p:cNvSpPr>
              <a:spLocks/>
            </p:cNvSpPr>
            <p:nvPr/>
          </p:nvSpPr>
          <p:spPr bwMode="auto">
            <a:xfrm>
              <a:off x="8626864" y="3163122"/>
              <a:ext cx="9981" cy="1000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2147483647 w 1"/>
                <a:gd name="T5" fmla="*/ 2147483647 h 1"/>
                <a:gd name="T6" fmla="*/ 0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241"/>
            <p:cNvSpPr>
              <a:spLocks/>
            </p:cNvSpPr>
            <p:nvPr/>
          </p:nvSpPr>
          <p:spPr bwMode="auto">
            <a:xfrm>
              <a:off x="7788449" y="3573431"/>
              <a:ext cx="29943" cy="1000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2147483647 h 1"/>
                <a:gd name="T4" fmla="*/ 0 w 3"/>
                <a:gd name="T5" fmla="*/ 2147483647 h 1"/>
                <a:gd name="T6" fmla="*/ 0 w 3"/>
                <a:gd name="T7" fmla="*/ 2147483647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cubicBezTo>
                    <a:pt x="1" y="0"/>
                    <a:pt x="3" y="1"/>
                    <a:pt x="3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242"/>
            <p:cNvSpPr>
              <a:spLocks/>
            </p:cNvSpPr>
            <p:nvPr/>
          </p:nvSpPr>
          <p:spPr bwMode="auto">
            <a:xfrm>
              <a:off x="7768486" y="3543409"/>
              <a:ext cx="29943" cy="10007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2147483647 h 1"/>
                <a:gd name="T4" fmla="*/ 2147483647 w 3"/>
                <a:gd name="T5" fmla="*/ 2147483647 h 1"/>
                <a:gd name="T6" fmla="*/ 2147483647 w 3"/>
                <a:gd name="T7" fmla="*/ 0 h 1"/>
                <a:gd name="T8" fmla="*/ 2147483647 w 3"/>
                <a:gd name="T9" fmla="*/ 0 h 1"/>
                <a:gd name="T10" fmla="*/ 0 w 3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1"/>
                  </a:move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243"/>
            <p:cNvSpPr>
              <a:spLocks/>
            </p:cNvSpPr>
            <p:nvPr/>
          </p:nvSpPr>
          <p:spPr bwMode="auto">
            <a:xfrm>
              <a:off x="7578845" y="3453341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2147483647 w 1"/>
                <a:gd name="T9" fmla="*/ 0 h 2"/>
                <a:gd name="T10" fmla="*/ 0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1"/>
                  </a:moveTo>
                  <a:lnTo>
                    <a:pt x="0" y="2"/>
                  </a:lnTo>
                  <a:cubicBezTo>
                    <a:pt x="1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244"/>
            <p:cNvSpPr>
              <a:spLocks/>
            </p:cNvSpPr>
            <p:nvPr/>
          </p:nvSpPr>
          <p:spPr bwMode="auto">
            <a:xfrm>
              <a:off x="7498996" y="3573431"/>
              <a:ext cx="29943" cy="20015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2147483647 w 3"/>
                <a:gd name="T7" fmla="*/ 0 h 2"/>
                <a:gd name="T8" fmla="*/ 2147483647 w 3"/>
                <a:gd name="T9" fmla="*/ 0 h 2"/>
                <a:gd name="T10" fmla="*/ 0 w 3"/>
                <a:gd name="T11" fmla="*/ 0 h 2"/>
                <a:gd name="T12" fmla="*/ 0 w 3"/>
                <a:gd name="T13" fmla="*/ 2147483647 h 2"/>
                <a:gd name="T14" fmla="*/ 0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0" y="2"/>
                  </a:moveTo>
                  <a:cubicBezTo>
                    <a:pt x="1" y="1"/>
                    <a:pt x="2" y="2"/>
                    <a:pt x="3" y="2"/>
                  </a:cubicBezTo>
                  <a:lnTo>
                    <a:pt x="3" y="0"/>
                  </a:lnTo>
                  <a:cubicBezTo>
                    <a:pt x="1" y="0"/>
                    <a:pt x="2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245"/>
            <p:cNvSpPr>
              <a:spLocks/>
            </p:cNvSpPr>
            <p:nvPr/>
          </p:nvSpPr>
          <p:spPr bwMode="auto">
            <a:xfrm>
              <a:off x="7508977" y="3763574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0 w 2"/>
                <a:gd name="T5" fmla="*/ 2147483647 h 2"/>
                <a:gd name="T6" fmla="*/ 0 w 2"/>
                <a:gd name="T7" fmla="*/ 0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246"/>
            <p:cNvSpPr>
              <a:spLocks/>
            </p:cNvSpPr>
            <p:nvPr/>
          </p:nvSpPr>
          <p:spPr bwMode="auto">
            <a:xfrm>
              <a:off x="7628750" y="3583439"/>
              <a:ext cx="19963" cy="10007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247"/>
            <p:cNvSpPr>
              <a:spLocks/>
            </p:cNvSpPr>
            <p:nvPr/>
          </p:nvSpPr>
          <p:spPr bwMode="auto">
            <a:xfrm>
              <a:off x="7399063" y="3184523"/>
              <a:ext cx="30401" cy="58738"/>
            </a:xfrm>
            <a:custGeom>
              <a:avLst/>
              <a:gdLst>
                <a:gd name="T0" fmla="*/ 181451267 w 3"/>
                <a:gd name="T1" fmla="*/ 544353726 h 6"/>
                <a:gd name="T2" fmla="*/ 272176863 w 3"/>
                <a:gd name="T3" fmla="*/ 362902533 h 6"/>
                <a:gd name="T4" fmla="*/ 181451267 w 3"/>
                <a:gd name="T5" fmla="*/ 0 h 6"/>
                <a:gd name="T6" fmla="*/ 0 w 3"/>
                <a:gd name="T7" fmla="*/ 362902533 h 6"/>
                <a:gd name="T8" fmla="*/ 181451267 w 3"/>
                <a:gd name="T9" fmla="*/ 544353726 h 6"/>
                <a:gd name="T10" fmla="*/ 181451267 w 3"/>
                <a:gd name="T11" fmla="*/ 54435372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2" y="6"/>
                  </a:moveTo>
                  <a:cubicBezTo>
                    <a:pt x="3" y="6"/>
                    <a:pt x="3" y="5"/>
                    <a:pt x="3" y="4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0" y="4"/>
                    <a:pt x="1" y="6"/>
                    <a:pt x="2" y="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Freeform 248"/>
            <p:cNvSpPr>
              <a:spLocks/>
            </p:cNvSpPr>
            <p:nvPr/>
          </p:nvSpPr>
          <p:spPr bwMode="auto">
            <a:xfrm>
              <a:off x="7448665" y="3133723"/>
              <a:ext cx="41601" cy="50800"/>
            </a:xfrm>
            <a:custGeom>
              <a:avLst/>
              <a:gdLst>
                <a:gd name="T0" fmla="*/ 0 w 4"/>
                <a:gd name="T1" fmla="*/ 90725628 h 5"/>
                <a:gd name="T2" fmla="*/ 272176820 w 4"/>
                <a:gd name="T3" fmla="*/ 453628101 h 5"/>
                <a:gd name="T4" fmla="*/ 272176820 w 4"/>
                <a:gd name="T5" fmla="*/ 453628101 h 5"/>
                <a:gd name="T6" fmla="*/ 362902476 w 4"/>
                <a:gd name="T7" fmla="*/ 453628101 h 5"/>
                <a:gd name="T8" fmla="*/ 362902476 w 4"/>
                <a:gd name="T9" fmla="*/ 453628101 h 5"/>
                <a:gd name="T10" fmla="*/ 362902476 w 4"/>
                <a:gd name="T11" fmla="*/ 90725628 h 5"/>
                <a:gd name="T12" fmla="*/ 0 w 4"/>
                <a:gd name="T13" fmla="*/ 90725628 h 5"/>
                <a:gd name="T14" fmla="*/ 0 w 4"/>
                <a:gd name="T15" fmla="*/ 90725628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5"/>
                <a:gd name="T26" fmla="*/ 4 w 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5">
                  <a:moveTo>
                    <a:pt x="0" y="1"/>
                  </a:moveTo>
                  <a:cubicBezTo>
                    <a:pt x="1" y="2"/>
                    <a:pt x="3" y="3"/>
                    <a:pt x="3" y="5"/>
                  </a:cubicBezTo>
                  <a:lnTo>
                    <a:pt x="4" y="5"/>
                  </a:lnTo>
                  <a:cubicBezTo>
                    <a:pt x="3" y="2"/>
                    <a:pt x="3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Freeform 249"/>
            <p:cNvSpPr>
              <a:spLocks/>
            </p:cNvSpPr>
            <p:nvPr/>
          </p:nvSpPr>
          <p:spPr bwMode="auto">
            <a:xfrm>
              <a:off x="7410264" y="3082922"/>
              <a:ext cx="9600" cy="30163"/>
            </a:xfrm>
            <a:custGeom>
              <a:avLst/>
              <a:gdLst>
                <a:gd name="T0" fmla="*/ 90725619 w 1"/>
                <a:gd name="T1" fmla="*/ 272176863 h 3"/>
                <a:gd name="T2" fmla="*/ 90725619 w 1"/>
                <a:gd name="T3" fmla="*/ 0 h 3"/>
                <a:gd name="T4" fmla="*/ 90725619 w 1"/>
                <a:gd name="T5" fmla="*/ 272176863 h 3"/>
                <a:gd name="T6" fmla="*/ 90725619 w 1"/>
                <a:gd name="T7" fmla="*/ 27217686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Freeform 250"/>
            <p:cNvSpPr>
              <a:spLocks/>
            </p:cNvSpPr>
            <p:nvPr/>
          </p:nvSpPr>
          <p:spPr bwMode="auto">
            <a:xfrm>
              <a:off x="7379863" y="3082922"/>
              <a:ext cx="19200" cy="20638"/>
            </a:xfrm>
            <a:custGeom>
              <a:avLst/>
              <a:gdLst>
                <a:gd name="T0" fmla="*/ 90725619 w 2"/>
                <a:gd name="T1" fmla="*/ 0 h 2"/>
                <a:gd name="T2" fmla="*/ 0 w 2"/>
                <a:gd name="T3" fmla="*/ 181451238 h 2"/>
                <a:gd name="T4" fmla="*/ 0 w 2"/>
                <a:gd name="T5" fmla="*/ 181451238 h 2"/>
                <a:gd name="T6" fmla="*/ 181451238 w 2"/>
                <a:gd name="T7" fmla="*/ 90725619 h 2"/>
                <a:gd name="T8" fmla="*/ 181451238 w 2"/>
                <a:gd name="T9" fmla="*/ 90725619 h 2"/>
                <a:gd name="T10" fmla="*/ 181451238 w 2"/>
                <a:gd name="T11" fmla="*/ 0 h 2"/>
                <a:gd name="T12" fmla="*/ 181451238 w 2"/>
                <a:gd name="T13" fmla="*/ 0 h 2"/>
                <a:gd name="T14" fmla="*/ 90725619 w 2"/>
                <a:gd name="T15" fmla="*/ 0 h 2"/>
                <a:gd name="T16" fmla="*/ 90725619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1" y="0"/>
                  </a:moveTo>
                  <a:lnTo>
                    <a:pt x="0" y="2"/>
                  </a:lnTo>
                  <a:cubicBezTo>
                    <a:pt x="1" y="2"/>
                    <a:pt x="2" y="2"/>
                    <a:pt x="2" y="1"/>
                  </a:cubicBezTo>
                  <a:lnTo>
                    <a:pt x="2" y="0"/>
                  </a:ln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" name="Freeform 251"/>
            <p:cNvSpPr>
              <a:spLocks/>
            </p:cNvSpPr>
            <p:nvPr/>
          </p:nvSpPr>
          <p:spPr bwMode="auto">
            <a:xfrm>
              <a:off x="7448665" y="3203573"/>
              <a:ext cx="19200" cy="19050"/>
            </a:xfrm>
            <a:custGeom>
              <a:avLst/>
              <a:gdLst>
                <a:gd name="T0" fmla="*/ 0 w 2"/>
                <a:gd name="T1" fmla="*/ 0 h 2"/>
                <a:gd name="T2" fmla="*/ 181451238 w 2"/>
                <a:gd name="T3" fmla="*/ 181451238 h 2"/>
                <a:gd name="T4" fmla="*/ 0 w 2"/>
                <a:gd name="T5" fmla="*/ 90725619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0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Freeform 252"/>
            <p:cNvSpPr>
              <a:spLocks/>
            </p:cNvSpPr>
            <p:nvPr/>
          </p:nvSpPr>
          <p:spPr bwMode="auto">
            <a:xfrm>
              <a:off x="7429464" y="3122611"/>
              <a:ext cx="19200" cy="11112"/>
            </a:xfrm>
            <a:custGeom>
              <a:avLst/>
              <a:gdLst>
                <a:gd name="T0" fmla="*/ 0 w 2"/>
                <a:gd name="T1" fmla="*/ 0 h 1"/>
                <a:gd name="T2" fmla="*/ 181451238 w 2"/>
                <a:gd name="T3" fmla="*/ 90725619 h 1"/>
                <a:gd name="T4" fmla="*/ 90725619 w 2"/>
                <a:gd name="T5" fmla="*/ 90725619 h 1"/>
                <a:gd name="T6" fmla="*/ 90725619 w 2"/>
                <a:gd name="T7" fmla="*/ 0 h 1"/>
                <a:gd name="T8" fmla="*/ 90725619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Freeform 253"/>
            <p:cNvSpPr>
              <a:spLocks/>
            </p:cNvSpPr>
            <p:nvPr/>
          </p:nvSpPr>
          <p:spPr bwMode="auto">
            <a:xfrm>
              <a:off x="7379863" y="3313112"/>
              <a:ext cx="28801" cy="20637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0 h 2"/>
                <a:gd name="T4" fmla="*/ 0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Line 254"/>
            <p:cNvSpPr>
              <a:spLocks noChangeShapeType="1"/>
            </p:cNvSpPr>
            <p:nvPr/>
          </p:nvSpPr>
          <p:spPr bwMode="auto">
            <a:xfrm>
              <a:off x="7459071" y="3293220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255"/>
            <p:cNvSpPr>
              <a:spLocks/>
            </p:cNvSpPr>
            <p:nvPr/>
          </p:nvSpPr>
          <p:spPr bwMode="auto">
            <a:xfrm>
              <a:off x="7349463" y="3363912"/>
              <a:ext cx="9600" cy="19050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2147483647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Freeform 256"/>
            <p:cNvSpPr>
              <a:spLocks/>
            </p:cNvSpPr>
            <p:nvPr/>
          </p:nvSpPr>
          <p:spPr bwMode="auto">
            <a:xfrm>
              <a:off x="7349463" y="3373437"/>
              <a:ext cx="9600" cy="1587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Freeform 257"/>
            <p:cNvSpPr>
              <a:spLocks/>
            </p:cNvSpPr>
            <p:nvPr/>
          </p:nvSpPr>
          <p:spPr bwMode="auto">
            <a:xfrm>
              <a:off x="7368663" y="3352799"/>
              <a:ext cx="11200" cy="11113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Freeform 258"/>
            <p:cNvSpPr>
              <a:spLocks/>
            </p:cNvSpPr>
            <p:nvPr/>
          </p:nvSpPr>
          <p:spPr bwMode="auto">
            <a:xfrm>
              <a:off x="7368663" y="3333749"/>
              <a:ext cx="11200" cy="19050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2147483647 w 1"/>
                <a:gd name="T5" fmla="*/ 2147483647 h 2"/>
                <a:gd name="T6" fmla="*/ 0 w 1"/>
                <a:gd name="T7" fmla="*/ 0 h 2"/>
                <a:gd name="T8" fmla="*/ 0 w 1"/>
                <a:gd name="T9" fmla="*/ 0 h 2"/>
                <a:gd name="T10" fmla="*/ 2147483647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" name="Freeform 259"/>
            <p:cNvSpPr>
              <a:spLocks/>
            </p:cNvSpPr>
            <p:nvPr/>
          </p:nvSpPr>
          <p:spPr bwMode="auto">
            <a:xfrm>
              <a:off x="7439065" y="3213098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90725619 w 1"/>
                <a:gd name="T3" fmla="*/ 90725619 h 1"/>
                <a:gd name="T4" fmla="*/ 90725619 w 1"/>
                <a:gd name="T5" fmla="*/ 90725619 h 1"/>
                <a:gd name="T6" fmla="*/ 0 w 1"/>
                <a:gd name="T7" fmla="*/ 90725619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" name="Freeform 260"/>
            <p:cNvSpPr>
              <a:spLocks/>
            </p:cNvSpPr>
            <p:nvPr/>
          </p:nvSpPr>
          <p:spPr bwMode="auto">
            <a:xfrm>
              <a:off x="6570752" y="3103077"/>
              <a:ext cx="9981" cy="60045"/>
            </a:xfrm>
            <a:custGeom>
              <a:avLst/>
              <a:gdLst>
                <a:gd name="T0" fmla="*/ 0 w 1"/>
                <a:gd name="T1" fmla="*/ 2147483647 h 6"/>
                <a:gd name="T2" fmla="*/ 0 w 1"/>
                <a:gd name="T3" fmla="*/ 2147483647 h 6"/>
                <a:gd name="T4" fmla="*/ 2147483647 w 1"/>
                <a:gd name="T5" fmla="*/ 0 h 6"/>
                <a:gd name="T6" fmla="*/ 2147483647 w 1"/>
                <a:gd name="T7" fmla="*/ 2147483647 h 6"/>
                <a:gd name="T8" fmla="*/ 0 w 1"/>
                <a:gd name="T9" fmla="*/ 2147483647 h 6"/>
                <a:gd name="T10" fmla="*/ 0 w 1"/>
                <a:gd name="T11" fmla="*/ 2147483647 h 6"/>
                <a:gd name="T12" fmla="*/ 0 w 1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6"/>
                <a:gd name="T23" fmla="*/ 1 w 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6">
                  <a:moveTo>
                    <a:pt x="0" y="6"/>
                  </a:moveTo>
                  <a:cubicBezTo>
                    <a:pt x="0" y="6"/>
                    <a:pt x="0" y="5"/>
                    <a:pt x="0" y="5"/>
                  </a:cubicBezTo>
                  <a:cubicBezTo>
                    <a:pt x="0" y="2"/>
                    <a:pt x="0" y="2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4"/>
                    <a:pt x="0" y="5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61"/>
            <p:cNvSpPr>
              <a:spLocks/>
            </p:cNvSpPr>
            <p:nvPr/>
          </p:nvSpPr>
          <p:spPr bwMode="auto">
            <a:xfrm>
              <a:off x="7469053" y="3573431"/>
              <a:ext cx="29943" cy="2001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2147483647 w 3"/>
                <a:gd name="T7" fmla="*/ 0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1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62"/>
            <p:cNvSpPr>
              <a:spLocks/>
            </p:cNvSpPr>
            <p:nvPr/>
          </p:nvSpPr>
          <p:spPr bwMode="auto">
            <a:xfrm>
              <a:off x="7528940" y="3623468"/>
              <a:ext cx="29943" cy="3002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2" y="0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3"/>
            <p:cNvSpPr>
              <a:spLocks/>
            </p:cNvSpPr>
            <p:nvPr/>
          </p:nvSpPr>
          <p:spPr bwMode="auto">
            <a:xfrm>
              <a:off x="7309354" y="3833628"/>
              <a:ext cx="49906" cy="10007"/>
            </a:xfrm>
            <a:custGeom>
              <a:avLst/>
              <a:gdLst>
                <a:gd name="T0" fmla="*/ 2147483647 w 5"/>
                <a:gd name="T1" fmla="*/ 0 h 1"/>
                <a:gd name="T2" fmla="*/ 2147483647 w 5"/>
                <a:gd name="T3" fmla="*/ 2147483647 h 1"/>
                <a:gd name="T4" fmla="*/ 2147483647 w 5"/>
                <a:gd name="T5" fmla="*/ 2147483647 h 1"/>
                <a:gd name="T6" fmla="*/ 0 w 5"/>
                <a:gd name="T7" fmla="*/ 0 h 1"/>
                <a:gd name="T8" fmla="*/ 2147483647 w 5"/>
                <a:gd name="T9" fmla="*/ 0 h 1"/>
                <a:gd name="T10" fmla="*/ 2147483647 w 5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"/>
                <a:gd name="T20" fmla="*/ 5 w 5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">
                  <a:moveTo>
                    <a:pt x="2" y="0"/>
                  </a:moveTo>
                  <a:cubicBezTo>
                    <a:pt x="3" y="0"/>
                    <a:pt x="5" y="0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264"/>
            <p:cNvSpPr>
              <a:spLocks/>
            </p:cNvSpPr>
            <p:nvPr/>
          </p:nvSpPr>
          <p:spPr bwMode="auto">
            <a:xfrm>
              <a:off x="7409166" y="3863650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0 h 2"/>
                <a:gd name="T4" fmla="*/ 2147483647 w 2"/>
                <a:gd name="T5" fmla="*/ 0 h 2"/>
                <a:gd name="T6" fmla="*/ 0 w 2"/>
                <a:gd name="T7" fmla="*/ 2147483647 h 2"/>
                <a:gd name="T8" fmla="*/ 0 w 2"/>
                <a:gd name="T9" fmla="*/ 2147483647 h 2"/>
                <a:gd name="T10" fmla="*/ 0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265"/>
            <p:cNvSpPr>
              <a:spLocks/>
            </p:cNvSpPr>
            <p:nvPr/>
          </p:nvSpPr>
          <p:spPr bwMode="auto">
            <a:xfrm>
              <a:off x="7229505" y="3793597"/>
              <a:ext cx="39924" cy="20015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2147483647 w 4"/>
                <a:gd name="T5" fmla="*/ 0 h 2"/>
                <a:gd name="T6" fmla="*/ 2147483647 w 4"/>
                <a:gd name="T7" fmla="*/ 0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0 w 4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2" y="1"/>
                    <a:pt x="3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266"/>
            <p:cNvSpPr>
              <a:spLocks/>
            </p:cNvSpPr>
            <p:nvPr/>
          </p:nvSpPr>
          <p:spPr bwMode="auto">
            <a:xfrm>
              <a:off x="7279411" y="3783590"/>
              <a:ext cx="39924" cy="20015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2147483647 h 2"/>
                <a:gd name="T6" fmla="*/ 0 w 4"/>
                <a:gd name="T7" fmla="*/ 0 h 2"/>
                <a:gd name="T8" fmla="*/ 0 w 4"/>
                <a:gd name="T9" fmla="*/ 2147483647 h 2"/>
                <a:gd name="T10" fmla="*/ 0 w 4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cubicBezTo>
                    <a:pt x="3" y="1"/>
                    <a:pt x="1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267"/>
            <p:cNvSpPr>
              <a:spLocks/>
            </p:cNvSpPr>
            <p:nvPr/>
          </p:nvSpPr>
          <p:spPr bwMode="auto">
            <a:xfrm>
              <a:off x="7339298" y="3783590"/>
              <a:ext cx="39924" cy="40030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2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1"/>
                    <a:pt x="1" y="0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268"/>
            <p:cNvSpPr>
              <a:spLocks/>
            </p:cNvSpPr>
            <p:nvPr/>
          </p:nvSpPr>
          <p:spPr bwMode="auto">
            <a:xfrm>
              <a:off x="7389204" y="3793597"/>
              <a:ext cx="29943" cy="10007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2147483647 h 1"/>
                <a:gd name="T4" fmla="*/ 0 w 3"/>
                <a:gd name="T5" fmla="*/ 2147483647 h 1"/>
                <a:gd name="T6" fmla="*/ 2147483647 w 3"/>
                <a:gd name="T7" fmla="*/ 2147483647 h 1"/>
                <a:gd name="T8" fmla="*/ 2147483647 w 3"/>
                <a:gd name="T9" fmla="*/ 0 h 1"/>
                <a:gd name="T10" fmla="*/ 2147483647 w 3"/>
                <a:gd name="T11" fmla="*/ 0 h 1"/>
                <a:gd name="T12" fmla="*/ 2147483647 w 3"/>
                <a:gd name="T13" fmla="*/ 0 h 1"/>
                <a:gd name="T14" fmla="*/ 2147483647 w 3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1"/>
                <a:gd name="T26" fmla="*/ 3 w 3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269"/>
            <p:cNvSpPr>
              <a:spLocks/>
            </p:cNvSpPr>
            <p:nvPr/>
          </p:nvSpPr>
          <p:spPr bwMode="auto">
            <a:xfrm>
              <a:off x="7469053" y="3793597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2147483647 w 1"/>
                <a:gd name="T5" fmla="*/ 0 h 1"/>
                <a:gd name="T6" fmla="*/ 2147483647 w 1"/>
                <a:gd name="T7" fmla="*/ 2147483647 h 1"/>
                <a:gd name="T8" fmla="*/ 2147483647 w 1"/>
                <a:gd name="T9" fmla="*/ 2147483647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270"/>
            <p:cNvSpPr>
              <a:spLocks/>
            </p:cNvSpPr>
            <p:nvPr/>
          </p:nvSpPr>
          <p:spPr bwMode="auto">
            <a:xfrm>
              <a:off x="6999939" y="3603454"/>
              <a:ext cx="29943" cy="3002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2147483647 w 3"/>
                <a:gd name="T5" fmla="*/ 0 h 3"/>
                <a:gd name="T6" fmla="*/ 2147483647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3"/>
                  </a:moveTo>
                  <a:lnTo>
                    <a:pt x="1" y="0"/>
                  </a:lnTo>
                  <a:cubicBezTo>
                    <a:pt x="2" y="1"/>
                    <a:pt x="2" y="1"/>
                    <a:pt x="3" y="2"/>
                  </a:cubicBezTo>
                  <a:cubicBezTo>
                    <a:pt x="2" y="2"/>
                    <a:pt x="1" y="3"/>
                    <a:pt x="0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271"/>
            <p:cNvSpPr>
              <a:spLocks/>
            </p:cNvSpPr>
            <p:nvPr/>
          </p:nvSpPr>
          <p:spPr bwMode="auto">
            <a:xfrm>
              <a:off x="6940052" y="3573431"/>
              <a:ext cx="39924" cy="50038"/>
            </a:xfrm>
            <a:custGeom>
              <a:avLst/>
              <a:gdLst>
                <a:gd name="T0" fmla="*/ 0 w 4"/>
                <a:gd name="T1" fmla="*/ 0 h 5"/>
                <a:gd name="T2" fmla="*/ 2147483647 w 4"/>
                <a:gd name="T3" fmla="*/ 0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0 w 4"/>
                <a:gd name="T9" fmla="*/ 2147483647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3"/>
                    <a:pt x="3" y="3"/>
                    <a:pt x="4" y="5"/>
                  </a:cubicBez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272"/>
            <p:cNvSpPr>
              <a:spLocks/>
            </p:cNvSpPr>
            <p:nvPr/>
          </p:nvSpPr>
          <p:spPr bwMode="auto">
            <a:xfrm>
              <a:off x="6760392" y="3563423"/>
              <a:ext cx="9981" cy="20015"/>
            </a:xfrm>
            <a:custGeom>
              <a:avLst/>
              <a:gdLst>
                <a:gd name="T0" fmla="*/ 2147483647 w 1"/>
                <a:gd name="T1" fmla="*/ 2147483647 h 2"/>
                <a:gd name="T2" fmla="*/ 0 w 1"/>
                <a:gd name="T3" fmla="*/ 0 h 2"/>
                <a:gd name="T4" fmla="*/ 2147483647 w 1"/>
                <a:gd name="T5" fmla="*/ 2147483647 h 2"/>
                <a:gd name="T6" fmla="*/ 2147483647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" name="Line 273"/>
            <p:cNvSpPr>
              <a:spLocks noChangeShapeType="1"/>
            </p:cNvSpPr>
            <p:nvPr/>
          </p:nvSpPr>
          <p:spPr bwMode="auto">
            <a:xfrm>
              <a:off x="6780355" y="3593446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74"/>
            <p:cNvSpPr>
              <a:spLocks/>
            </p:cNvSpPr>
            <p:nvPr/>
          </p:nvSpPr>
          <p:spPr bwMode="auto">
            <a:xfrm>
              <a:off x="6780355" y="3593446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75"/>
            <p:cNvSpPr>
              <a:spLocks/>
            </p:cNvSpPr>
            <p:nvPr/>
          </p:nvSpPr>
          <p:spPr bwMode="auto">
            <a:xfrm>
              <a:off x="6670562" y="3443333"/>
              <a:ext cx="29943" cy="20015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2147483647 h 2"/>
                <a:gd name="T8" fmla="*/ 0 w 3"/>
                <a:gd name="T9" fmla="*/ 2147483647 h 2"/>
                <a:gd name="T10" fmla="*/ 0 w 3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0" y="1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76"/>
            <p:cNvSpPr>
              <a:spLocks/>
            </p:cNvSpPr>
            <p:nvPr/>
          </p:nvSpPr>
          <p:spPr bwMode="auto">
            <a:xfrm>
              <a:off x="7259449" y="3803605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2147483647 w 2"/>
                <a:gd name="T9" fmla="*/ 0 h 2"/>
                <a:gd name="T10" fmla="*/ 2147483647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77"/>
            <p:cNvSpPr>
              <a:spLocks/>
            </p:cNvSpPr>
            <p:nvPr/>
          </p:nvSpPr>
          <p:spPr bwMode="auto">
            <a:xfrm>
              <a:off x="4644394" y="2272451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2147483647 w 1"/>
                <a:gd name="T5" fmla="*/ 0 h 1587"/>
                <a:gd name="T6" fmla="*/ 2147483647 w 1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87"/>
                <a:gd name="T14" fmla="*/ 1 w 1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78"/>
            <p:cNvSpPr>
              <a:spLocks/>
            </p:cNvSpPr>
            <p:nvPr/>
          </p:nvSpPr>
          <p:spPr bwMode="auto">
            <a:xfrm>
              <a:off x="4065488" y="2282459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0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79"/>
            <p:cNvSpPr>
              <a:spLocks/>
            </p:cNvSpPr>
            <p:nvPr/>
          </p:nvSpPr>
          <p:spPr bwMode="auto">
            <a:xfrm>
              <a:off x="4195014" y="1132368"/>
              <a:ext cx="258994" cy="88768"/>
            </a:xfrm>
            <a:custGeom>
              <a:avLst/>
              <a:gdLst>
                <a:gd name="T0" fmla="*/ 2147483647 w 26"/>
                <a:gd name="T1" fmla="*/ 2147483647 h 9"/>
                <a:gd name="T2" fmla="*/ 2147483647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2147483647 h 9"/>
                <a:gd name="T18" fmla="*/ 2147483647 w 26"/>
                <a:gd name="T19" fmla="*/ 2147483647 h 9"/>
                <a:gd name="T20" fmla="*/ 2147483647 w 26"/>
                <a:gd name="T21" fmla="*/ 2147483647 h 9"/>
                <a:gd name="T22" fmla="*/ 2147483647 w 26"/>
                <a:gd name="T23" fmla="*/ 2147483647 h 9"/>
                <a:gd name="T24" fmla="*/ 2147483647 w 26"/>
                <a:gd name="T25" fmla="*/ 2147483647 h 9"/>
                <a:gd name="T26" fmla="*/ 2147483647 w 26"/>
                <a:gd name="T27" fmla="*/ 0 h 9"/>
                <a:gd name="T28" fmla="*/ 2147483647 w 26"/>
                <a:gd name="T29" fmla="*/ 0 h 9"/>
                <a:gd name="T30" fmla="*/ 2147483647 w 26"/>
                <a:gd name="T31" fmla="*/ 0 h 9"/>
                <a:gd name="T32" fmla="*/ 2147483647 w 26"/>
                <a:gd name="T33" fmla="*/ 0 h 9"/>
                <a:gd name="T34" fmla="*/ 2147483647 w 26"/>
                <a:gd name="T35" fmla="*/ 2147483647 h 9"/>
                <a:gd name="T36" fmla="*/ 2147483647 w 26"/>
                <a:gd name="T37" fmla="*/ 0 h 9"/>
                <a:gd name="T38" fmla="*/ 2147483647 w 26"/>
                <a:gd name="T39" fmla="*/ 0 h 9"/>
                <a:gd name="T40" fmla="*/ 2147483647 w 26"/>
                <a:gd name="T41" fmla="*/ 2147483647 h 9"/>
                <a:gd name="T42" fmla="*/ 2147483647 w 26"/>
                <a:gd name="T43" fmla="*/ 2147483647 h 9"/>
                <a:gd name="T44" fmla="*/ 2147483647 w 26"/>
                <a:gd name="T45" fmla="*/ 2147483647 h 9"/>
                <a:gd name="T46" fmla="*/ 2147483647 w 26"/>
                <a:gd name="T47" fmla="*/ 2147483647 h 9"/>
                <a:gd name="T48" fmla="*/ 2147483647 w 26"/>
                <a:gd name="T49" fmla="*/ 2147483647 h 9"/>
                <a:gd name="T50" fmla="*/ 2147483647 w 26"/>
                <a:gd name="T51" fmla="*/ 2147483647 h 9"/>
                <a:gd name="T52" fmla="*/ 2147483647 w 26"/>
                <a:gd name="T53" fmla="*/ 2147483647 h 9"/>
                <a:gd name="T54" fmla="*/ 2147483647 w 26"/>
                <a:gd name="T55" fmla="*/ 2147483647 h 9"/>
                <a:gd name="T56" fmla="*/ 2147483647 w 26"/>
                <a:gd name="T57" fmla="*/ 2147483647 h 9"/>
                <a:gd name="T58" fmla="*/ 2147483647 w 26"/>
                <a:gd name="T59" fmla="*/ 2147483647 h 9"/>
                <a:gd name="T60" fmla="*/ 2147483647 w 26"/>
                <a:gd name="T61" fmla="*/ 2147483647 h 9"/>
                <a:gd name="T62" fmla="*/ 2147483647 w 26"/>
                <a:gd name="T63" fmla="*/ 2147483647 h 9"/>
                <a:gd name="T64" fmla="*/ 2147483647 w 26"/>
                <a:gd name="T65" fmla="*/ 2147483647 h 9"/>
                <a:gd name="T66" fmla="*/ 2147483647 w 26"/>
                <a:gd name="T67" fmla="*/ 2147483647 h 9"/>
                <a:gd name="T68" fmla="*/ 2147483647 w 26"/>
                <a:gd name="T69" fmla="*/ 2147483647 h 9"/>
                <a:gd name="T70" fmla="*/ 2147483647 w 26"/>
                <a:gd name="T71" fmla="*/ 2147483647 h 9"/>
                <a:gd name="T72" fmla="*/ 0 w 26"/>
                <a:gd name="T73" fmla="*/ 2147483647 h 9"/>
                <a:gd name="T74" fmla="*/ 2147483647 w 26"/>
                <a:gd name="T75" fmla="*/ 2147483647 h 9"/>
                <a:gd name="T76" fmla="*/ 2147483647 w 26"/>
                <a:gd name="T77" fmla="*/ 2147483647 h 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"/>
                <a:gd name="T118" fmla="*/ 0 h 9"/>
                <a:gd name="T119" fmla="*/ 26 w 26"/>
                <a:gd name="T120" fmla="*/ 9 h 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" h="9">
                  <a:moveTo>
                    <a:pt x="2" y="1"/>
                  </a:moveTo>
                  <a:cubicBezTo>
                    <a:pt x="3" y="1"/>
                    <a:pt x="3" y="1"/>
                    <a:pt x="4" y="1"/>
                  </a:cubicBezTo>
                  <a:lnTo>
                    <a:pt x="3" y="2"/>
                  </a:lnTo>
                  <a:lnTo>
                    <a:pt x="4" y="2"/>
                  </a:lnTo>
                  <a:cubicBezTo>
                    <a:pt x="5" y="2"/>
                    <a:pt x="5" y="2"/>
                    <a:pt x="6" y="1"/>
                  </a:cubicBezTo>
                  <a:cubicBezTo>
                    <a:pt x="7" y="2"/>
                    <a:pt x="7" y="2"/>
                    <a:pt x="8" y="2"/>
                  </a:cubicBezTo>
                  <a:lnTo>
                    <a:pt x="8" y="1"/>
                  </a:lnTo>
                  <a:cubicBezTo>
                    <a:pt x="10" y="1"/>
                    <a:pt x="11" y="1"/>
                    <a:pt x="11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4" y="0"/>
                    <a:pt x="14" y="0"/>
                  </a:cubicBezTo>
                  <a:lnTo>
                    <a:pt x="15" y="0"/>
                  </a:lnTo>
                  <a:cubicBezTo>
                    <a:pt x="15" y="0"/>
                    <a:pt x="16" y="1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3" y="0"/>
                    <a:pt x="24" y="1"/>
                    <a:pt x="26" y="1"/>
                  </a:cubicBezTo>
                  <a:lnTo>
                    <a:pt x="26" y="2"/>
                  </a:ln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4" y="3"/>
                    <a:pt x="23" y="2"/>
                  </a:cubicBezTo>
                  <a:lnTo>
                    <a:pt x="20" y="2"/>
                  </a:lnTo>
                  <a:cubicBezTo>
                    <a:pt x="21" y="4"/>
                    <a:pt x="22" y="5"/>
                    <a:pt x="24" y="6"/>
                  </a:cubicBezTo>
                  <a:cubicBezTo>
                    <a:pt x="24" y="7"/>
                    <a:pt x="23" y="7"/>
                    <a:pt x="21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8" y="6"/>
                    <a:pt x="18" y="5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5" y="4"/>
                    <a:pt x="11" y="8"/>
                    <a:pt x="11" y="9"/>
                  </a:cubicBezTo>
                  <a:cubicBezTo>
                    <a:pt x="8" y="9"/>
                    <a:pt x="7" y="7"/>
                    <a:pt x="6" y="6"/>
                  </a:cubicBezTo>
                  <a:cubicBezTo>
                    <a:pt x="4" y="4"/>
                    <a:pt x="2" y="4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80"/>
            <p:cNvSpPr>
              <a:spLocks/>
            </p:cNvSpPr>
            <p:nvPr/>
          </p:nvSpPr>
          <p:spPr bwMode="auto">
            <a:xfrm>
              <a:off x="4254995" y="1792276"/>
              <a:ext cx="30400" cy="301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90725633 h 3"/>
                <a:gd name="T4" fmla="*/ 90725633 w 3"/>
                <a:gd name="T5" fmla="*/ 272176863 h 3"/>
                <a:gd name="T6" fmla="*/ 272176863 w 3"/>
                <a:gd name="T7" fmla="*/ 90725633 h 3"/>
                <a:gd name="T8" fmla="*/ 272176863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" name="Freeform 281"/>
            <p:cNvSpPr>
              <a:spLocks/>
            </p:cNvSpPr>
            <p:nvPr/>
          </p:nvSpPr>
          <p:spPr bwMode="auto">
            <a:xfrm>
              <a:off x="4764167" y="1111576"/>
              <a:ext cx="119773" cy="30023"/>
            </a:xfrm>
            <a:custGeom>
              <a:avLst/>
              <a:gdLst>
                <a:gd name="T0" fmla="*/ 2147483647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2147483647 h 3"/>
                <a:gd name="T6" fmla="*/ 2147483647 w 12"/>
                <a:gd name="T7" fmla="*/ 2147483647 h 3"/>
                <a:gd name="T8" fmla="*/ 2147483647 w 12"/>
                <a:gd name="T9" fmla="*/ 2147483647 h 3"/>
                <a:gd name="T10" fmla="*/ 2147483647 w 12"/>
                <a:gd name="T11" fmla="*/ 2147483647 h 3"/>
                <a:gd name="T12" fmla="*/ 2147483647 w 12"/>
                <a:gd name="T13" fmla="*/ 2147483647 h 3"/>
                <a:gd name="T14" fmla="*/ 2147483647 w 12"/>
                <a:gd name="T15" fmla="*/ 2147483647 h 3"/>
                <a:gd name="T16" fmla="*/ 2147483647 w 12"/>
                <a:gd name="T17" fmla="*/ 0 h 3"/>
                <a:gd name="T18" fmla="*/ 2147483647 w 12"/>
                <a:gd name="T19" fmla="*/ 2147483647 h 3"/>
                <a:gd name="T20" fmla="*/ 0 w 12"/>
                <a:gd name="T21" fmla="*/ 2147483647 h 3"/>
                <a:gd name="T22" fmla="*/ 2147483647 w 12"/>
                <a:gd name="T23" fmla="*/ 2147483647 h 3"/>
                <a:gd name="T24" fmla="*/ 2147483647 w 12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"/>
                <a:gd name="T41" fmla="*/ 12 w 12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">
                  <a:moveTo>
                    <a:pt x="1" y="2"/>
                  </a:moveTo>
                  <a:cubicBezTo>
                    <a:pt x="3" y="2"/>
                    <a:pt x="3" y="2"/>
                    <a:pt x="4" y="2"/>
                  </a:cubicBezTo>
                  <a:lnTo>
                    <a:pt x="4" y="3"/>
                  </a:lnTo>
                  <a:lnTo>
                    <a:pt x="8" y="3"/>
                  </a:lnTo>
                  <a:cubicBezTo>
                    <a:pt x="8" y="2"/>
                    <a:pt x="11" y="1"/>
                    <a:pt x="12" y="1"/>
                  </a:cubicBezTo>
                  <a:cubicBezTo>
                    <a:pt x="10" y="1"/>
                    <a:pt x="8" y="1"/>
                    <a:pt x="8" y="1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2"/>
            <p:cNvSpPr>
              <a:spLocks/>
            </p:cNvSpPr>
            <p:nvPr/>
          </p:nvSpPr>
          <p:spPr bwMode="auto">
            <a:xfrm>
              <a:off x="4913885" y="1101569"/>
              <a:ext cx="79849" cy="30023"/>
            </a:xfrm>
            <a:custGeom>
              <a:avLst/>
              <a:gdLst>
                <a:gd name="T0" fmla="*/ 2147483647 w 8"/>
                <a:gd name="T1" fmla="*/ 0 h 3"/>
                <a:gd name="T2" fmla="*/ 2147483647 w 8"/>
                <a:gd name="T3" fmla="*/ 0 h 3"/>
                <a:gd name="T4" fmla="*/ 2147483647 w 8"/>
                <a:gd name="T5" fmla="*/ 0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2147483647 w 8"/>
                <a:gd name="T11" fmla="*/ 2147483647 h 3"/>
                <a:gd name="T12" fmla="*/ 2147483647 w 8"/>
                <a:gd name="T13" fmla="*/ 0 h 3"/>
                <a:gd name="T14" fmla="*/ 2147483647 w 8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3"/>
                <a:gd name="T26" fmla="*/ 8 w 8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3">
                  <a:moveTo>
                    <a:pt x="6" y="0"/>
                  </a:move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0" y="1"/>
                    <a:pt x="1" y="1"/>
                  </a:cubicBezTo>
                  <a:cubicBezTo>
                    <a:pt x="3" y="1"/>
                    <a:pt x="4" y="1"/>
                    <a:pt x="6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83"/>
            <p:cNvSpPr>
              <a:spLocks/>
            </p:cNvSpPr>
            <p:nvPr/>
          </p:nvSpPr>
          <p:spPr bwMode="auto">
            <a:xfrm>
              <a:off x="4963790" y="1101569"/>
              <a:ext cx="139736" cy="40030"/>
            </a:xfrm>
            <a:custGeom>
              <a:avLst/>
              <a:gdLst>
                <a:gd name="T0" fmla="*/ 2147483647 w 14"/>
                <a:gd name="T1" fmla="*/ 2147483647 h 4"/>
                <a:gd name="T2" fmla="*/ 2147483647 w 14"/>
                <a:gd name="T3" fmla="*/ 2147483647 h 4"/>
                <a:gd name="T4" fmla="*/ 2147483647 w 14"/>
                <a:gd name="T5" fmla="*/ 2147483647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2147483647 h 4"/>
                <a:gd name="T16" fmla="*/ 2147483647 w 14"/>
                <a:gd name="T17" fmla="*/ 2147483647 h 4"/>
                <a:gd name="T18" fmla="*/ 2147483647 w 14"/>
                <a:gd name="T19" fmla="*/ 2147483647 h 4"/>
                <a:gd name="T20" fmla="*/ 2147483647 w 14"/>
                <a:gd name="T21" fmla="*/ 0 h 4"/>
                <a:gd name="T22" fmla="*/ 2147483647 w 14"/>
                <a:gd name="T23" fmla="*/ 0 h 4"/>
                <a:gd name="T24" fmla="*/ 2147483647 w 14"/>
                <a:gd name="T25" fmla="*/ 0 h 4"/>
                <a:gd name="T26" fmla="*/ 2147483647 w 14"/>
                <a:gd name="T27" fmla="*/ 0 h 4"/>
                <a:gd name="T28" fmla="*/ 2147483647 w 14"/>
                <a:gd name="T29" fmla="*/ 2147483647 h 4"/>
                <a:gd name="T30" fmla="*/ 0 w 14"/>
                <a:gd name="T31" fmla="*/ 2147483647 h 4"/>
                <a:gd name="T32" fmla="*/ 2147483647 w 14"/>
                <a:gd name="T33" fmla="*/ 2147483647 h 4"/>
                <a:gd name="T34" fmla="*/ 2147483647 w 14"/>
                <a:gd name="T35" fmla="*/ 2147483647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4"/>
                <a:gd name="T56" fmla="*/ 14 w 14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4">
                  <a:moveTo>
                    <a:pt x="6" y="4"/>
                  </a:moveTo>
                  <a:cubicBezTo>
                    <a:pt x="7" y="4"/>
                    <a:pt x="9" y="3"/>
                    <a:pt x="10" y="2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10" y="2"/>
                    <a:pt x="9" y="2"/>
                  </a:cubicBezTo>
                  <a:lnTo>
                    <a:pt x="8" y="2"/>
                  </a:lnTo>
                  <a:cubicBezTo>
                    <a:pt x="9" y="0"/>
                    <a:pt x="10" y="1"/>
                    <a:pt x="11" y="0"/>
                  </a:cubicBezTo>
                  <a:lnTo>
                    <a:pt x="9" y="0"/>
                  </a:lnTo>
                  <a:cubicBezTo>
                    <a:pt x="8" y="0"/>
                    <a:pt x="6" y="1"/>
                    <a:pt x="5" y="3"/>
                  </a:cubicBezTo>
                  <a:cubicBezTo>
                    <a:pt x="4" y="4"/>
                    <a:pt x="1" y="3"/>
                    <a:pt x="0" y="4"/>
                  </a:cubicBezTo>
                  <a:cubicBezTo>
                    <a:pt x="2" y="4"/>
                    <a:pt x="5" y="4"/>
                    <a:pt x="6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284"/>
            <p:cNvSpPr>
              <a:spLocks/>
            </p:cNvSpPr>
            <p:nvPr/>
          </p:nvSpPr>
          <p:spPr bwMode="auto">
            <a:xfrm>
              <a:off x="3616581" y="2624132"/>
              <a:ext cx="19200" cy="38100"/>
            </a:xfrm>
            <a:custGeom>
              <a:avLst/>
              <a:gdLst>
                <a:gd name="T0" fmla="*/ 181451238 w 2"/>
                <a:gd name="T1" fmla="*/ 0 h 4"/>
                <a:gd name="T2" fmla="*/ 0 w 2"/>
                <a:gd name="T3" fmla="*/ 362902476 h 4"/>
                <a:gd name="T4" fmla="*/ 181451238 w 2"/>
                <a:gd name="T5" fmla="*/ 0 h 4"/>
                <a:gd name="T6" fmla="*/ 181451238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2" y="0"/>
                  </a:moveTo>
                  <a:cubicBezTo>
                    <a:pt x="1" y="1"/>
                    <a:pt x="2" y="3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Freeform 285"/>
            <p:cNvSpPr>
              <a:spLocks/>
            </p:cNvSpPr>
            <p:nvPr/>
          </p:nvSpPr>
          <p:spPr bwMode="auto">
            <a:xfrm>
              <a:off x="3546179" y="2633657"/>
              <a:ext cx="20801" cy="28575"/>
            </a:xfrm>
            <a:custGeom>
              <a:avLst/>
              <a:gdLst>
                <a:gd name="T0" fmla="*/ 90725619 w 2"/>
                <a:gd name="T1" fmla="*/ 90725633 h 3"/>
                <a:gd name="T2" fmla="*/ 181451238 w 2"/>
                <a:gd name="T3" fmla="*/ 0 h 3"/>
                <a:gd name="T4" fmla="*/ 0 w 2"/>
                <a:gd name="T5" fmla="*/ 272176863 h 3"/>
                <a:gd name="T6" fmla="*/ 90725619 w 2"/>
                <a:gd name="T7" fmla="*/ 90725633 h 3"/>
                <a:gd name="T8" fmla="*/ 90725619 w 2"/>
                <a:gd name="T9" fmla="*/ 9072563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Freeform 286"/>
            <p:cNvSpPr>
              <a:spLocks/>
            </p:cNvSpPr>
            <p:nvPr/>
          </p:nvSpPr>
          <p:spPr bwMode="auto">
            <a:xfrm>
              <a:off x="3515779" y="2633657"/>
              <a:ext cx="11200" cy="19050"/>
            </a:xfrm>
            <a:custGeom>
              <a:avLst/>
              <a:gdLst>
                <a:gd name="T0" fmla="*/ 0 w 1"/>
                <a:gd name="T1" fmla="*/ 181451238 h 2"/>
                <a:gd name="T2" fmla="*/ 0 w 1"/>
                <a:gd name="T3" fmla="*/ 0 h 2"/>
                <a:gd name="T4" fmla="*/ 0 w 1"/>
                <a:gd name="T5" fmla="*/ 0 h 2"/>
                <a:gd name="T6" fmla="*/ 90725619 w 1"/>
                <a:gd name="T7" fmla="*/ 0 h 2"/>
                <a:gd name="T8" fmla="*/ 90725619 w 1"/>
                <a:gd name="T9" fmla="*/ 0 h 2"/>
                <a:gd name="T10" fmla="*/ 90725619 w 1"/>
                <a:gd name="T11" fmla="*/ 181451238 h 2"/>
                <a:gd name="T12" fmla="*/ 90725619 w 1"/>
                <a:gd name="T13" fmla="*/ 181451238 h 2"/>
                <a:gd name="T14" fmla="*/ 0 w 1"/>
                <a:gd name="T15" fmla="*/ 181451238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"/>
                <a:gd name="T26" fmla="*/ 1 w 1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Freeform 287"/>
            <p:cNvSpPr>
              <a:spLocks/>
            </p:cNvSpPr>
            <p:nvPr/>
          </p:nvSpPr>
          <p:spPr bwMode="auto">
            <a:xfrm>
              <a:off x="5422922" y="1291712"/>
              <a:ext cx="49906" cy="20015"/>
            </a:xfrm>
            <a:custGeom>
              <a:avLst/>
              <a:gdLst>
                <a:gd name="T0" fmla="*/ 2147483647 w 5"/>
                <a:gd name="T1" fmla="*/ 0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0 h 2"/>
                <a:gd name="T10" fmla="*/ 2147483647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4" y="2"/>
                    <a:pt x="4" y="2"/>
                    <a:pt x="2" y="2"/>
                  </a:cubicBezTo>
                  <a:cubicBezTo>
                    <a:pt x="2" y="2"/>
                    <a:pt x="0" y="2"/>
                    <a:pt x="1" y="2"/>
                  </a:cubicBezTo>
                  <a:cubicBezTo>
                    <a:pt x="2" y="2"/>
                    <a:pt x="3" y="0"/>
                    <a:pt x="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288"/>
            <p:cNvSpPr>
              <a:spLocks/>
            </p:cNvSpPr>
            <p:nvPr/>
          </p:nvSpPr>
          <p:spPr bwMode="auto">
            <a:xfrm>
              <a:off x="5333092" y="1151607"/>
              <a:ext cx="19963" cy="1668"/>
            </a:xfrm>
            <a:custGeom>
              <a:avLst/>
              <a:gdLst>
                <a:gd name="T0" fmla="*/ 2147483647 w 2"/>
                <a:gd name="T1" fmla="*/ 0 h 1587"/>
                <a:gd name="T2" fmla="*/ 0 w 2"/>
                <a:gd name="T3" fmla="*/ 0 h 1587"/>
                <a:gd name="T4" fmla="*/ 0 w 2"/>
                <a:gd name="T5" fmla="*/ 0 h 1587"/>
                <a:gd name="T6" fmla="*/ 2147483647 w 2"/>
                <a:gd name="T7" fmla="*/ 0 h 1587"/>
                <a:gd name="T8" fmla="*/ 2147483647 w 2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87"/>
                <a:gd name="T17" fmla="*/ 2 w 2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87">
                  <a:moveTo>
                    <a:pt x="2" y="0"/>
                  </a:moveTo>
                  <a:lnTo>
                    <a:pt x="0" y="0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289"/>
            <p:cNvSpPr>
              <a:spLocks/>
            </p:cNvSpPr>
            <p:nvPr/>
          </p:nvSpPr>
          <p:spPr bwMode="auto">
            <a:xfrm>
              <a:off x="5353054" y="1111576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0 h 1"/>
                <a:gd name="T6" fmla="*/ 2147483647 w 2"/>
                <a:gd name="T7" fmla="*/ 2147483647 h 1"/>
                <a:gd name="T8" fmla="*/ 2147483647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w 2"/>
                <a:gd name="T15" fmla="*/ 2147483647 h 1"/>
                <a:gd name="T16" fmla="*/ 0 w 2"/>
                <a:gd name="T17" fmla="*/ 2147483647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0" y="1"/>
                  </a:moveTo>
                  <a:lnTo>
                    <a:pt x="1" y="0"/>
                  </a:lnTo>
                  <a:cubicBezTo>
                    <a:pt x="1" y="0"/>
                    <a:pt x="2" y="1"/>
                    <a:pt x="2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290"/>
            <p:cNvSpPr>
              <a:spLocks/>
            </p:cNvSpPr>
            <p:nvPr/>
          </p:nvSpPr>
          <p:spPr bwMode="auto">
            <a:xfrm>
              <a:off x="5512752" y="1221659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0 w 2"/>
                <a:gd name="T7" fmla="*/ 2147483647 h 2"/>
                <a:gd name="T8" fmla="*/ 2147483647 w 2"/>
                <a:gd name="T9" fmla="*/ 0 h 2"/>
                <a:gd name="T10" fmla="*/ 2147483647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291"/>
            <p:cNvSpPr>
              <a:spLocks/>
            </p:cNvSpPr>
            <p:nvPr/>
          </p:nvSpPr>
          <p:spPr bwMode="auto">
            <a:xfrm>
              <a:off x="5572638" y="1111576"/>
              <a:ext cx="109793" cy="30023"/>
            </a:xfrm>
            <a:custGeom>
              <a:avLst/>
              <a:gdLst>
                <a:gd name="T0" fmla="*/ 2147483647 w 11"/>
                <a:gd name="T1" fmla="*/ 0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0 w 11"/>
                <a:gd name="T7" fmla="*/ 2147483647 h 3"/>
                <a:gd name="T8" fmla="*/ 2147483647 w 11"/>
                <a:gd name="T9" fmla="*/ 0 h 3"/>
                <a:gd name="T10" fmla="*/ 2147483647 w 1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"/>
                <a:gd name="T20" fmla="*/ 11 w 1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">
                  <a:moveTo>
                    <a:pt x="3" y="0"/>
                  </a:moveTo>
                  <a:cubicBezTo>
                    <a:pt x="6" y="0"/>
                    <a:pt x="9" y="0"/>
                    <a:pt x="11" y="1"/>
                  </a:cubicBezTo>
                  <a:cubicBezTo>
                    <a:pt x="10" y="2"/>
                    <a:pt x="6" y="3"/>
                    <a:pt x="4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292"/>
            <p:cNvSpPr>
              <a:spLocks/>
            </p:cNvSpPr>
            <p:nvPr/>
          </p:nvSpPr>
          <p:spPr bwMode="auto">
            <a:xfrm>
              <a:off x="5642507" y="1131591"/>
              <a:ext cx="109793" cy="30023"/>
            </a:xfrm>
            <a:custGeom>
              <a:avLst/>
              <a:gdLst>
                <a:gd name="T0" fmla="*/ 2147483647 w 11"/>
                <a:gd name="T1" fmla="*/ 0 h 3"/>
                <a:gd name="T2" fmla="*/ 0 w 11"/>
                <a:gd name="T3" fmla="*/ 2147483647 h 3"/>
                <a:gd name="T4" fmla="*/ 2147483647 w 11"/>
                <a:gd name="T5" fmla="*/ 2147483647 h 3"/>
                <a:gd name="T6" fmla="*/ 2147483647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2147483647 h 3"/>
                <a:gd name="T16" fmla="*/ 2147483647 w 11"/>
                <a:gd name="T17" fmla="*/ 0 h 3"/>
                <a:gd name="T18" fmla="*/ 2147483647 w 11"/>
                <a:gd name="T19" fmla="*/ 2147483647 h 3"/>
                <a:gd name="T20" fmla="*/ 2147483647 w 11"/>
                <a:gd name="T21" fmla="*/ 0 h 3"/>
                <a:gd name="T22" fmla="*/ 2147483647 w 11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3"/>
                <a:gd name="T38" fmla="*/ 11 w 11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3">
                  <a:moveTo>
                    <a:pt x="2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3"/>
                    <a:pt x="2" y="2"/>
                    <a:pt x="3" y="2"/>
                  </a:cubicBezTo>
                  <a:lnTo>
                    <a:pt x="7" y="2"/>
                  </a:lnTo>
                  <a:cubicBezTo>
                    <a:pt x="8" y="3"/>
                    <a:pt x="9" y="3"/>
                    <a:pt x="10" y="3"/>
                  </a:cubicBezTo>
                  <a:cubicBezTo>
                    <a:pt x="10" y="3"/>
                    <a:pt x="11" y="3"/>
                    <a:pt x="11" y="2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293"/>
            <p:cNvSpPr>
              <a:spLocks/>
            </p:cNvSpPr>
            <p:nvPr/>
          </p:nvSpPr>
          <p:spPr bwMode="auto">
            <a:xfrm>
              <a:off x="5772261" y="1141598"/>
              <a:ext cx="89830" cy="50038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0 h 5"/>
                <a:gd name="T4" fmla="*/ 2147483647 w 9"/>
                <a:gd name="T5" fmla="*/ 0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2147483647 h 5"/>
                <a:gd name="T14" fmla="*/ 0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1" y="1"/>
                  </a:moveTo>
                  <a:lnTo>
                    <a:pt x="2" y="0"/>
                  </a:lnTo>
                  <a:cubicBezTo>
                    <a:pt x="3" y="1"/>
                    <a:pt x="8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7" y="4"/>
                    <a:pt x="4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294"/>
            <p:cNvSpPr>
              <a:spLocks/>
            </p:cNvSpPr>
            <p:nvPr/>
          </p:nvSpPr>
          <p:spPr bwMode="auto">
            <a:xfrm>
              <a:off x="6311242" y="1271697"/>
              <a:ext cx="139736" cy="40030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2147483647 h 4"/>
                <a:gd name="T4" fmla="*/ 2147483647 w 14"/>
                <a:gd name="T5" fmla="*/ 2147483647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0 h 4"/>
                <a:gd name="T12" fmla="*/ 2147483647 w 1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"/>
                <a:gd name="T23" fmla="*/ 14 w 1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">
                  <a:moveTo>
                    <a:pt x="7" y="0"/>
                  </a:moveTo>
                  <a:cubicBezTo>
                    <a:pt x="11" y="0"/>
                    <a:pt x="12" y="3"/>
                    <a:pt x="14" y="4"/>
                  </a:cubicBezTo>
                  <a:lnTo>
                    <a:pt x="12" y="4"/>
                  </a:lnTo>
                  <a:cubicBezTo>
                    <a:pt x="10" y="4"/>
                    <a:pt x="0" y="0"/>
                    <a:pt x="7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295"/>
            <p:cNvSpPr>
              <a:spLocks/>
            </p:cNvSpPr>
            <p:nvPr/>
          </p:nvSpPr>
          <p:spPr bwMode="auto">
            <a:xfrm>
              <a:off x="6440996" y="1291712"/>
              <a:ext cx="29943" cy="200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0 w 3"/>
                <a:gd name="T9" fmla="*/ 0 h 2"/>
                <a:gd name="T10" fmla="*/ 0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296"/>
            <p:cNvSpPr>
              <a:spLocks/>
            </p:cNvSpPr>
            <p:nvPr/>
          </p:nvSpPr>
          <p:spPr bwMode="auto">
            <a:xfrm>
              <a:off x="6470940" y="1281704"/>
              <a:ext cx="49906" cy="5003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0"/>
                    <a:pt x="5" y="4"/>
                    <a:pt x="5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297"/>
            <p:cNvSpPr>
              <a:spLocks/>
            </p:cNvSpPr>
            <p:nvPr/>
          </p:nvSpPr>
          <p:spPr bwMode="auto">
            <a:xfrm>
              <a:off x="6211430" y="1271697"/>
              <a:ext cx="69867" cy="30023"/>
            </a:xfrm>
            <a:custGeom>
              <a:avLst/>
              <a:gdLst>
                <a:gd name="T0" fmla="*/ 0 w 7"/>
                <a:gd name="T1" fmla="*/ 2147483647 h 3"/>
                <a:gd name="T2" fmla="*/ 2147483647 w 7"/>
                <a:gd name="T3" fmla="*/ 0 h 3"/>
                <a:gd name="T4" fmla="*/ 2147483647 w 7"/>
                <a:gd name="T5" fmla="*/ 0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0 w 7"/>
                <a:gd name="T11" fmla="*/ 2147483647 h 3"/>
                <a:gd name="T12" fmla="*/ 0 w 7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0" y="1"/>
                  </a:moveTo>
                  <a:cubicBezTo>
                    <a:pt x="1" y="1"/>
                    <a:pt x="4" y="0"/>
                    <a:pt x="4" y="0"/>
                  </a:cubicBezTo>
                  <a:lnTo>
                    <a:pt x="7" y="3"/>
                  </a:lnTo>
                  <a:cubicBezTo>
                    <a:pt x="6" y="3"/>
                    <a:pt x="1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298"/>
            <p:cNvSpPr>
              <a:spLocks/>
            </p:cNvSpPr>
            <p:nvPr/>
          </p:nvSpPr>
          <p:spPr bwMode="auto">
            <a:xfrm>
              <a:off x="6540808" y="1201644"/>
              <a:ext cx="159699" cy="60045"/>
            </a:xfrm>
            <a:custGeom>
              <a:avLst/>
              <a:gdLst>
                <a:gd name="T0" fmla="*/ 0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0 w 16"/>
                <a:gd name="T13" fmla="*/ 2147483647 h 6"/>
                <a:gd name="T14" fmla="*/ 0 w 16"/>
                <a:gd name="T15" fmla="*/ 2147483647 h 6"/>
                <a:gd name="T16" fmla="*/ 0 w 16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"/>
                <a:gd name="T29" fmla="*/ 16 w 1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">
                  <a:moveTo>
                    <a:pt x="0" y="2"/>
                  </a:moveTo>
                  <a:cubicBezTo>
                    <a:pt x="3" y="0"/>
                    <a:pt x="6" y="2"/>
                    <a:pt x="7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0" y="2"/>
                    <a:pt x="15" y="3"/>
                    <a:pt x="16" y="5"/>
                  </a:cubicBezTo>
                  <a:cubicBezTo>
                    <a:pt x="14" y="6"/>
                    <a:pt x="10" y="5"/>
                    <a:pt x="8" y="5"/>
                  </a:cubicBezTo>
                  <a:cubicBezTo>
                    <a:pt x="7" y="5"/>
                    <a:pt x="4" y="6"/>
                    <a:pt x="4" y="5"/>
                  </a:cubicBezTo>
                  <a:cubicBezTo>
                    <a:pt x="1" y="5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299"/>
            <p:cNvSpPr>
              <a:spLocks/>
            </p:cNvSpPr>
            <p:nvPr/>
          </p:nvSpPr>
          <p:spPr bwMode="auto">
            <a:xfrm>
              <a:off x="6720468" y="1221659"/>
              <a:ext cx="109793" cy="50038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0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0 w 11"/>
                <a:gd name="T11" fmla="*/ 2147483647 h 5"/>
                <a:gd name="T12" fmla="*/ 2147483647 w 11"/>
                <a:gd name="T13" fmla="*/ 2147483647 h 5"/>
                <a:gd name="T14" fmla="*/ 2147483647 w 11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5"/>
                <a:gd name="T26" fmla="*/ 11 w 11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5">
                  <a:moveTo>
                    <a:pt x="5" y="1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8" y="2"/>
                    <a:pt x="10" y="2"/>
                    <a:pt x="11" y="3"/>
                  </a:cubicBezTo>
                  <a:cubicBezTo>
                    <a:pt x="8" y="3"/>
                    <a:pt x="6" y="5"/>
                    <a:pt x="4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300"/>
            <p:cNvSpPr>
              <a:spLocks/>
            </p:cNvSpPr>
            <p:nvPr/>
          </p:nvSpPr>
          <p:spPr bwMode="auto">
            <a:xfrm>
              <a:off x="6680543" y="1261690"/>
              <a:ext cx="69867" cy="30023"/>
            </a:xfrm>
            <a:custGeom>
              <a:avLst/>
              <a:gdLst>
                <a:gd name="T0" fmla="*/ 2147483647 w 7"/>
                <a:gd name="T1" fmla="*/ 2147483647 h 3"/>
                <a:gd name="T2" fmla="*/ 2147483647 w 7"/>
                <a:gd name="T3" fmla="*/ 2147483647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0 w 7"/>
                <a:gd name="T13" fmla="*/ 2147483647 h 3"/>
                <a:gd name="T14" fmla="*/ 2147483647 w 7"/>
                <a:gd name="T15" fmla="*/ 2147483647 h 3"/>
                <a:gd name="T16" fmla="*/ 2147483647 w 7"/>
                <a:gd name="T17" fmla="*/ 2147483647 h 3"/>
                <a:gd name="T18" fmla="*/ 2147483647 w 7"/>
                <a:gd name="T19" fmla="*/ 2147483647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"/>
                <a:gd name="T32" fmla="*/ 7 w 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">
                  <a:moveTo>
                    <a:pt x="7" y="2"/>
                  </a:moveTo>
                  <a:cubicBezTo>
                    <a:pt x="6" y="1"/>
                    <a:pt x="6" y="0"/>
                    <a:pt x="5" y="2"/>
                  </a:cubicBezTo>
                  <a:lnTo>
                    <a:pt x="4" y="2"/>
                  </a:lnTo>
                  <a:cubicBezTo>
                    <a:pt x="2" y="2"/>
                    <a:pt x="2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3" y="2"/>
                    <a:pt x="3" y="2"/>
                    <a:pt x="5" y="2"/>
                  </a:cubicBezTo>
                  <a:cubicBezTo>
                    <a:pt x="6" y="2"/>
                    <a:pt x="7" y="3"/>
                    <a:pt x="7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301"/>
            <p:cNvSpPr>
              <a:spLocks/>
            </p:cNvSpPr>
            <p:nvPr/>
          </p:nvSpPr>
          <p:spPr bwMode="auto">
            <a:xfrm>
              <a:off x="6660582" y="1261690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" name="Line 302"/>
            <p:cNvSpPr>
              <a:spLocks noChangeShapeType="1"/>
            </p:cNvSpPr>
            <p:nvPr/>
          </p:nvSpPr>
          <p:spPr bwMode="auto">
            <a:xfrm flipV="1">
              <a:off x="6660582" y="1261690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303"/>
            <p:cNvSpPr>
              <a:spLocks/>
            </p:cNvSpPr>
            <p:nvPr/>
          </p:nvSpPr>
          <p:spPr bwMode="auto">
            <a:xfrm>
              <a:off x="5742318" y="1191636"/>
              <a:ext cx="9981" cy="1000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2147483647 w 1"/>
                <a:gd name="T5" fmla="*/ 0 h 1"/>
                <a:gd name="T6" fmla="*/ 2147483647 w 1"/>
                <a:gd name="T7" fmla="*/ 2147483647 h 1"/>
                <a:gd name="T8" fmla="*/ 2147483647 w 1"/>
                <a:gd name="T9" fmla="*/ 2147483647 h 1"/>
                <a:gd name="T10" fmla="*/ 0 w 1"/>
                <a:gd name="T11" fmla="*/ 2147483647 h 1"/>
                <a:gd name="T12" fmla="*/ 0 w 1"/>
                <a:gd name="T13" fmla="*/ 2147483647 h 1"/>
                <a:gd name="T14" fmla="*/ 0 w 1"/>
                <a:gd name="T15" fmla="*/ 2147483647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304"/>
            <p:cNvSpPr>
              <a:spLocks/>
            </p:cNvSpPr>
            <p:nvPr/>
          </p:nvSpPr>
          <p:spPr bwMode="auto">
            <a:xfrm>
              <a:off x="6570752" y="1261690"/>
              <a:ext cx="9981" cy="20015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0 h 2"/>
                <a:gd name="T4" fmla="*/ 2147483647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2147483647 w 1"/>
                <a:gd name="T11" fmla="*/ 2147483647 h 2"/>
                <a:gd name="T12" fmla="*/ 2147483647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"/>
                <a:gd name="T23" fmla="*/ 1 w 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305"/>
            <p:cNvSpPr>
              <a:spLocks/>
            </p:cNvSpPr>
            <p:nvPr/>
          </p:nvSpPr>
          <p:spPr bwMode="auto">
            <a:xfrm>
              <a:off x="6520846" y="1231666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306"/>
            <p:cNvSpPr>
              <a:spLocks/>
            </p:cNvSpPr>
            <p:nvPr/>
          </p:nvSpPr>
          <p:spPr bwMode="auto">
            <a:xfrm>
              <a:off x="7199562" y="1792089"/>
              <a:ext cx="19963" cy="20015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0 w 2"/>
                <a:gd name="T5" fmla="*/ 0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0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307"/>
            <p:cNvSpPr>
              <a:spLocks/>
            </p:cNvSpPr>
            <p:nvPr/>
          </p:nvSpPr>
          <p:spPr bwMode="auto">
            <a:xfrm>
              <a:off x="7528940" y="1321735"/>
              <a:ext cx="69867" cy="30023"/>
            </a:xfrm>
            <a:custGeom>
              <a:avLst/>
              <a:gdLst>
                <a:gd name="T0" fmla="*/ 2147483647 w 7"/>
                <a:gd name="T1" fmla="*/ 2147483647 h 3"/>
                <a:gd name="T2" fmla="*/ 0 w 7"/>
                <a:gd name="T3" fmla="*/ 2147483647 h 3"/>
                <a:gd name="T4" fmla="*/ 2147483647 w 7"/>
                <a:gd name="T5" fmla="*/ 0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2147483647 w 7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309"/>
            <p:cNvSpPr>
              <a:spLocks/>
            </p:cNvSpPr>
            <p:nvPr/>
          </p:nvSpPr>
          <p:spPr bwMode="auto">
            <a:xfrm>
              <a:off x="8287505" y="1621961"/>
              <a:ext cx="49906" cy="2001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0 h 2"/>
                <a:gd name="T10" fmla="*/ 2147483647 w 5"/>
                <a:gd name="T11" fmla="*/ 0 h 2"/>
                <a:gd name="T12" fmla="*/ 0 w 5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2"/>
                <a:gd name="T23" fmla="*/ 5 w 5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2">
                  <a:moveTo>
                    <a:pt x="0" y="2"/>
                  </a:moveTo>
                  <a:lnTo>
                    <a:pt x="1" y="2"/>
                  </a:lnTo>
                  <a:cubicBezTo>
                    <a:pt x="3" y="2"/>
                    <a:pt x="4" y="2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310"/>
            <p:cNvSpPr>
              <a:spLocks/>
            </p:cNvSpPr>
            <p:nvPr/>
          </p:nvSpPr>
          <p:spPr bwMode="auto">
            <a:xfrm>
              <a:off x="8137788" y="1621961"/>
              <a:ext cx="29943" cy="200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0 w 3"/>
                <a:gd name="T5" fmla="*/ 2147483647 h 2"/>
                <a:gd name="T6" fmla="*/ 0 w 3"/>
                <a:gd name="T7" fmla="*/ 2147483647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1" y="2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311"/>
            <p:cNvSpPr>
              <a:spLocks/>
            </p:cNvSpPr>
            <p:nvPr/>
          </p:nvSpPr>
          <p:spPr bwMode="auto">
            <a:xfrm>
              <a:off x="8047958" y="1541900"/>
              <a:ext cx="79849" cy="20015"/>
            </a:xfrm>
            <a:custGeom>
              <a:avLst/>
              <a:gdLst>
                <a:gd name="T0" fmla="*/ 2147483647 w 8"/>
                <a:gd name="T1" fmla="*/ 2147483647 h 2"/>
                <a:gd name="T2" fmla="*/ 2147483647 w 8"/>
                <a:gd name="T3" fmla="*/ 2147483647 h 2"/>
                <a:gd name="T4" fmla="*/ 0 w 8"/>
                <a:gd name="T5" fmla="*/ 2147483647 h 2"/>
                <a:gd name="T6" fmla="*/ 2147483647 w 8"/>
                <a:gd name="T7" fmla="*/ 2147483647 h 2"/>
                <a:gd name="T8" fmla="*/ 2147483647 w 8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1"/>
                  </a:moveTo>
                  <a:cubicBezTo>
                    <a:pt x="8" y="1"/>
                    <a:pt x="7" y="2"/>
                    <a:pt x="7" y="2"/>
                  </a:cubicBezTo>
                  <a:cubicBezTo>
                    <a:pt x="4" y="2"/>
                    <a:pt x="2" y="1"/>
                    <a:pt x="0" y="1"/>
                  </a:cubicBezTo>
                  <a:cubicBezTo>
                    <a:pt x="3" y="0"/>
                    <a:pt x="5" y="1"/>
                    <a:pt x="8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312"/>
            <p:cNvSpPr>
              <a:spLocks/>
            </p:cNvSpPr>
            <p:nvPr/>
          </p:nvSpPr>
          <p:spPr bwMode="auto">
            <a:xfrm>
              <a:off x="7678656" y="1671999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0 w 2"/>
                <a:gd name="T5" fmla="*/ 0 h 2"/>
                <a:gd name="T6" fmla="*/ 0 w 2"/>
                <a:gd name="T7" fmla="*/ 0 h 2"/>
                <a:gd name="T8" fmla="*/ 2147483647 w 2"/>
                <a:gd name="T9" fmla="*/ 0 h 2"/>
                <a:gd name="T10" fmla="*/ 2147483647 w 2"/>
                <a:gd name="T11" fmla="*/ 0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2147483647 w 2"/>
                <a:gd name="T17" fmla="*/ 2147483647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1" y="0"/>
                    <a:pt x="2" y="0"/>
                    <a:pt x="2" y="0"/>
                  </a:cubicBez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313"/>
            <p:cNvSpPr>
              <a:spLocks/>
            </p:cNvSpPr>
            <p:nvPr/>
          </p:nvSpPr>
          <p:spPr bwMode="auto">
            <a:xfrm>
              <a:off x="7848336" y="1782081"/>
              <a:ext cx="49906" cy="3002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0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3" y="1"/>
                  </a:moveTo>
                  <a:cubicBezTo>
                    <a:pt x="3" y="1"/>
                    <a:pt x="4" y="2"/>
                    <a:pt x="5" y="3"/>
                  </a:cubicBezTo>
                  <a:lnTo>
                    <a:pt x="3" y="3"/>
                  </a:lnTo>
                  <a:cubicBezTo>
                    <a:pt x="2" y="2"/>
                    <a:pt x="2" y="1"/>
                    <a:pt x="0" y="1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314"/>
            <p:cNvSpPr>
              <a:spLocks/>
            </p:cNvSpPr>
            <p:nvPr/>
          </p:nvSpPr>
          <p:spPr bwMode="auto">
            <a:xfrm>
              <a:off x="7908222" y="1802096"/>
              <a:ext cx="19963" cy="10007"/>
            </a:xfrm>
            <a:custGeom>
              <a:avLst/>
              <a:gdLst>
                <a:gd name="T0" fmla="*/ 2147483647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0 w 2"/>
                <a:gd name="T7" fmla="*/ 0 h 1"/>
                <a:gd name="T8" fmla="*/ 2147483647 w 2"/>
                <a:gd name="T9" fmla="*/ 2147483647 h 1"/>
                <a:gd name="T10" fmla="*/ 2147483647 w 2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315"/>
            <p:cNvSpPr>
              <a:spLocks/>
            </p:cNvSpPr>
            <p:nvPr/>
          </p:nvSpPr>
          <p:spPr bwMode="auto">
            <a:xfrm>
              <a:off x="8087882" y="1852134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cubicBezTo>
                    <a:pt x="1" y="2"/>
                    <a:pt x="0" y="2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316"/>
            <p:cNvSpPr>
              <a:spLocks/>
            </p:cNvSpPr>
            <p:nvPr/>
          </p:nvSpPr>
          <p:spPr bwMode="auto">
            <a:xfrm>
              <a:off x="7758506" y="1932195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0 h 2"/>
                <a:gd name="T4" fmla="*/ 2147483647 w 1"/>
                <a:gd name="T5" fmla="*/ 2147483647 h 2"/>
                <a:gd name="T6" fmla="*/ 0 w 1"/>
                <a:gd name="T7" fmla="*/ 2147483647 h 2"/>
                <a:gd name="T8" fmla="*/ 0 w 1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317"/>
            <p:cNvSpPr>
              <a:spLocks/>
            </p:cNvSpPr>
            <p:nvPr/>
          </p:nvSpPr>
          <p:spPr bwMode="auto">
            <a:xfrm>
              <a:off x="7768486" y="1962218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w 1588"/>
                <a:gd name="T5" fmla="*/ 0 h 2"/>
                <a:gd name="T6" fmla="*/ 0 w 1588"/>
                <a:gd name="T7" fmla="*/ 2147483647 h 2"/>
                <a:gd name="T8" fmla="*/ 0 w 1588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8"/>
                <a:gd name="T16" fmla="*/ 0 h 2"/>
                <a:gd name="T17" fmla="*/ 1588 w 158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8" h="2">
                  <a:moveTo>
                    <a:pt x="0" y="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318"/>
            <p:cNvSpPr>
              <a:spLocks/>
            </p:cNvSpPr>
            <p:nvPr/>
          </p:nvSpPr>
          <p:spPr bwMode="auto">
            <a:xfrm>
              <a:off x="7748524" y="2042277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0 h 2"/>
                <a:gd name="T4" fmla="*/ 2147483647 w 1"/>
                <a:gd name="T5" fmla="*/ 2147483647 h 2"/>
                <a:gd name="T6" fmla="*/ 0 w 1"/>
                <a:gd name="T7" fmla="*/ 2147483647 h 2"/>
                <a:gd name="T8" fmla="*/ 0 w 1"/>
                <a:gd name="T9" fmla="*/ 2147483647 h 2"/>
                <a:gd name="T10" fmla="*/ 0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319"/>
            <p:cNvSpPr>
              <a:spLocks/>
            </p:cNvSpPr>
            <p:nvPr/>
          </p:nvSpPr>
          <p:spPr bwMode="auto">
            <a:xfrm>
              <a:off x="7728562" y="2072300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60000 65536"/>
                <a:gd name="T5" fmla="*/ 0 60000 65536"/>
                <a:gd name="T6" fmla="*/ 0 w 1588"/>
                <a:gd name="T7" fmla="*/ 0 h 2"/>
                <a:gd name="T8" fmla="*/ 1588 w 158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320"/>
            <p:cNvSpPr>
              <a:spLocks/>
            </p:cNvSpPr>
            <p:nvPr/>
          </p:nvSpPr>
          <p:spPr bwMode="auto">
            <a:xfrm>
              <a:off x="7728562" y="2072300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0 h 1"/>
                <a:gd name="T6" fmla="*/ 0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321"/>
            <p:cNvSpPr>
              <a:spLocks/>
            </p:cNvSpPr>
            <p:nvPr/>
          </p:nvSpPr>
          <p:spPr bwMode="auto">
            <a:xfrm>
              <a:off x="7688637" y="2092315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0 w 2"/>
                <a:gd name="T5" fmla="*/ 2147483647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1" y="2"/>
                  </a:move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322"/>
            <p:cNvSpPr>
              <a:spLocks/>
            </p:cNvSpPr>
            <p:nvPr/>
          </p:nvSpPr>
          <p:spPr bwMode="auto">
            <a:xfrm>
              <a:off x="8277524" y="1892164"/>
              <a:ext cx="19963" cy="10007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323"/>
            <p:cNvSpPr>
              <a:spLocks/>
            </p:cNvSpPr>
            <p:nvPr/>
          </p:nvSpPr>
          <p:spPr bwMode="auto">
            <a:xfrm>
              <a:off x="8347392" y="1882157"/>
              <a:ext cx="9981" cy="20015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2147483647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324"/>
            <p:cNvSpPr>
              <a:spLocks/>
            </p:cNvSpPr>
            <p:nvPr/>
          </p:nvSpPr>
          <p:spPr bwMode="auto">
            <a:xfrm>
              <a:off x="8347392" y="1892164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325"/>
            <p:cNvSpPr>
              <a:spLocks/>
            </p:cNvSpPr>
            <p:nvPr/>
          </p:nvSpPr>
          <p:spPr bwMode="auto">
            <a:xfrm>
              <a:off x="8377335" y="1882157"/>
              <a:ext cx="9981" cy="1000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2147483647 h 1"/>
                <a:gd name="T8" fmla="*/ 0 w 1"/>
                <a:gd name="T9" fmla="*/ 2147483647 h 1"/>
                <a:gd name="T10" fmla="*/ 0 w 1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" name="Freeform 326"/>
            <p:cNvSpPr>
              <a:spLocks/>
            </p:cNvSpPr>
            <p:nvPr/>
          </p:nvSpPr>
          <p:spPr bwMode="auto">
            <a:xfrm>
              <a:off x="8397298" y="1872149"/>
              <a:ext cx="59887" cy="10007"/>
            </a:xfrm>
            <a:custGeom>
              <a:avLst/>
              <a:gdLst>
                <a:gd name="T0" fmla="*/ 0 w 6"/>
                <a:gd name="T1" fmla="*/ 2147483647 h 1"/>
                <a:gd name="T2" fmla="*/ 2147483647 w 6"/>
                <a:gd name="T3" fmla="*/ 0 h 1"/>
                <a:gd name="T4" fmla="*/ 2147483647 w 6"/>
                <a:gd name="T5" fmla="*/ 2147483647 h 1"/>
                <a:gd name="T6" fmla="*/ 2147483647 w 6"/>
                <a:gd name="T7" fmla="*/ 2147483647 h 1"/>
                <a:gd name="T8" fmla="*/ 0 w 6"/>
                <a:gd name="T9" fmla="*/ 2147483647 h 1"/>
                <a:gd name="T10" fmla="*/ 0 w 6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"/>
                <a:gd name="T20" fmla="*/ 6 w 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2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327"/>
            <p:cNvSpPr>
              <a:spLocks/>
            </p:cNvSpPr>
            <p:nvPr/>
          </p:nvSpPr>
          <p:spPr bwMode="auto">
            <a:xfrm>
              <a:off x="7668676" y="2122338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0 h 1"/>
                <a:gd name="T6" fmla="*/ 0 w 158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1"/>
                <a:gd name="T14" fmla="*/ 1588 w 158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328"/>
            <p:cNvSpPr>
              <a:spLocks/>
            </p:cNvSpPr>
            <p:nvPr/>
          </p:nvSpPr>
          <p:spPr bwMode="auto">
            <a:xfrm>
              <a:off x="7459071" y="1661991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0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0" y="1"/>
                    <a:pt x="0" y="2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329"/>
            <p:cNvSpPr>
              <a:spLocks/>
            </p:cNvSpPr>
            <p:nvPr/>
          </p:nvSpPr>
          <p:spPr bwMode="auto">
            <a:xfrm>
              <a:off x="7459071" y="2682760"/>
              <a:ext cx="9981" cy="20015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0 h 2"/>
                <a:gd name="T6" fmla="*/ 2147483647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330"/>
            <p:cNvSpPr>
              <a:spLocks/>
            </p:cNvSpPr>
            <p:nvPr/>
          </p:nvSpPr>
          <p:spPr bwMode="auto">
            <a:xfrm>
              <a:off x="7479034" y="2622715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2147483647 w 1"/>
                <a:gd name="T7" fmla="*/ 0 h 1"/>
                <a:gd name="T8" fmla="*/ 2147483647 w 1"/>
                <a:gd name="T9" fmla="*/ 2147483647 h 1"/>
                <a:gd name="T10" fmla="*/ 2147483647 w 1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" name="Rectangle 331"/>
            <p:cNvSpPr>
              <a:spLocks noChangeArrowheads="1"/>
            </p:cNvSpPr>
            <p:nvPr/>
          </p:nvSpPr>
          <p:spPr bwMode="auto">
            <a:xfrm>
              <a:off x="7359260" y="2472602"/>
              <a:ext cx="1664" cy="10007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332"/>
            <p:cNvSpPr>
              <a:spLocks/>
            </p:cNvSpPr>
            <p:nvPr/>
          </p:nvSpPr>
          <p:spPr bwMode="auto">
            <a:xfrm>
              <a:off x="4224594" y="1792276"/>
              <a:ext cx="30401" cy="30162"/>
            </a:xfrm>
            <a:custGeom>
              <a:avLst/>
              <a:gdLst>
                <a:gd name="T0" fmla="*/ 0 w 3"/>
                <a:gd name="T1" fmla="*/ 90725633 h 3"/>
                <a:gd name="T2" fmla="*/ 0 w 3"/>
                <a:gd name="T3" fmla="*/ 181451267 h 3"/>
                <a:gd name="T4" fmla="*/ 0 w 3"/>
                <a:gd name="T5" fmla="*/ 181451267 h 3"/>
                <a:gd name="T6" fmla="*/ 181451267 w 3"/>
                <a:gd name="T7" fmla="*/ 272176863 h 3"/>
                <a:gd name="T8" fmla="*/ 272176863 w 3"/>
                <a:gd name="T9" fmla="*/ 272176863 h 3"/>
                <a:gd name="T10" fmla="*/ 181451267 w 3"/>
                <a:gd name="T11" fmla="*/ 0 h 3"/>
                <a:gd name="T12" fmla="*/ 0 w 3"/>
                <a:gd name="T13" fmla="*/ 90725633 h 3"/>
                <a:gd name="T14" fmla="*/ 0 w 3"/>
                <a:gd name="T15" fmla="*/ 9072563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0" y="1"/>
                  </a:moveTo>
                  <a:lnTo>
                    <a:pt x="0" y="2"/>
                  </a:ln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7" name="Freeform 333"/>
            <p:cNvSpPr>
              <a:spLocks/>
            </p:cNvSpPr>
            <p:nvPr/>
          </p:nvSpPr>
          <p:spPr bwMode="auto">
            <a:xfrm>
              <a:off x="4374904" y="1742051"/>
              <a:ext cx="9981" cy="40030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0 h 4"/>
                <a:gd name="T4" fmla="*/ 0 w 1"/>
                <a:gd name="T5" fmla="*/ 0 h 4"/>
                <a:gd name="T6" fmla="*/ 2147483647 w 1"/>
                <a:gd name="T7" fmla="*/ 0 h 4"/>
                <a:gd name="T8" fmla="*/ 2147483647 w 1"/>
                <a:gd name="T9" fmla="*/ 0 h 4"/>
                <a:gd name="T10" fmla="*/ 2147483647 w 1"/>
                <a:gd name="T11" fmla="*/ 2147483647 h 4"/>
                <a:gd name="T12" fmla="*/ 2147483647 w 1"/>
                <a:gd name="T13" fmla="*/ 2147483647 h 4"/>
                <a:gd name="T14" fmla="*/ 0 w 1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4"/>
                <a:gd name="T26" fmla="*/ 1 w 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4">
                  <a:moveTo>
                    <a:pt x="0" y="4"/>
                  </a:moveTo>
                  <a:cubicBezTo>
                    <a:pt x="0" y="2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334"/>
            <p:cNvSpPr>
              <a:spLocks/>
            </p:cNvSpPr>
            <p:nvPr/>
          </p:nvSpPr>
          <p:spPr bwMode="auto">
            <a:xfrm>
              <a:off x="4694300" y="2382534"/>
              <a:ext cx="19963" cy="1668"/>
            </a:xfrm>
            <a:custGeom>
              <a:avLst/>
              <a:gdLst>
                <a:gd name="T0" fmla="*/ 0 w 2"/>
                <a:gd name="T1" fmla="*/ 0 h 1587"/>
                <a:gd name="T2" fmla="*/ 2147483647 w 2"/>
                <a:gd name="T3" fmla="*/ 0 h 1587"/>
                <a:gd name="T4" fmla="*/ 0 w 2"/>
                <a:gd name="T5" fmla="*/ 0 h 1587"/>
                <a:gd name="T6" fmla="*/ 0 w 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587"/>
                <a:gd name="T14" fmla="*/ 2 w 2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587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335"/>
            <p:cNvSpPr>
              <a:spLocks/>
            </p:cNvSpPr>
            <p:nvPr/>
          </p:nvSpPr>
          <p:spPr bwMode="auto">
            <a:xfrm>
              <a:off x="4724243" y="2392541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2147483647 w 1"/>
                <a:gd name="T5" fmla="*/ 2147483647 h 2"/>
                <a:gd name="T6" fmla="*/ 0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336"/>
            <p:cNvSpPr>
              <a:spLocks/>
            </p:cNvSpPr>
            <p:nvPr/>
          </p:nvSpPr>
          <p:spPr bwMode="auto">
            <a:xfrm>
              <a:off x="6041751" y="3553416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337"/>
            <p:cNvSpPr>
              <a:spLocks/>
            </p:cNvSpPr>
            <p:nvPr/>
          </p:nvSpPr>
          <p:spPr bwMode="auto">
            <a:xfrm>
              <a:off x="6041751" y="3533401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2147483647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" name="Freeform 338"/>
            <p:cNvSpPr>
              <a:spLocks/>
            </p:cNvSpPr>
            <p:nvPr/>
          </p:nvSpPr>
          <p:spPr bwMode="auto">
            <a:xfrm>
              <a:off x="6041751" y="3523393"/>
              <a:ext cx="9981" cy="1668"/>
            </a:xfrm>
            <a:custGeom>
              <a:avLst/>
              <a:gdLst>
                <a:gd name="T0" fmla="*/ 0 w 1"/>
                <a:gd name="T1" fmla="*/ 0 h 1587"/>
                <a:gd name="T2" fmla="*/ 2147483647 w 1"/>
                <a:gd name="T3" fmla="*/ 0 h 1587"/>
                <a:gd name="T4" fmla="*/ 0 w 1"/>
                <a:gd name="T5" fmla="*/ 0 h 1587"/>
                <a:gd name="T6" fmla="*/ 0 w 1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87"/>
                <a:gd name="T14" fmla="*/ 1 w 1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87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" name="Rectangle 339"/>
            <p:cNvSpPr>
              <a:spLocks noChangeArrowheads="1"/>
            </p:cNvSpPr>
            <p:nvPr/>
          </p:nvSpPr>
          <p:spPr bwMode="auto">
            <a:xfrm>
              <a:off x="6041751" y="3513386"/>
              <a:ext cx="9981" cy="1668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340"/>
            <p:cNvSpPr>
              <a:spLocks/>
            </p:cNvSpPr>
            <p:nvPr/>
          </p:nvSpPr>
          <p:spPr bwMode="auto">
            <a:xfrm>
              <a:off x="6051733" y="3473355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" name="Line 341"/>
            <p:cNvSpPr>
              <a:spLocks noChangeShapeType="1"/>
            </p:cNvSpPr>
            <p:nvPr/>
          </p:nvSpPr>
          <p:spPr bwMode="auto">
            <a:xfrm>
              <a:off x="6031770" y="3463348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342"/>
            <p:cNvSpPr>
              <a:spLocks/>
            </p:cNvSpPr>
            <p:nvPr/>
          </p:nvSpPr>
          <p:spPr bwMode="auto">
            <a:xfrm>
              <a:off x="6041751" y="3463348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60000 65536"/>
                <a:gd name="T5" fmla="*/ 0 60000 65536"/>
                <a:gd name="T6" fmla="*/ 0 w 1588"/>
                <a:gd name="T7" fmla="*/ 0 h 1587"/>
                <a:gd name="T8" fmla="*/ 1588 w 1588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5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343"/>
            <p:cNvSpPr>
              <a:spLocks/>
            </p:cNvSpPr>
            <p:nvPr/>
          </p:nvSpPr>
          <p:spPr bwMode="auto">
            <a:xfrm>
              <a:off x="6031770" y="3433326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344"/>
            <p:cNvSpPr>
              <a:spLocks/>
            </p:cNvSpPr>
            <p:nvPr/>
          </p:nvSpPr>
          <p:spPr bwMode="auto">
            <a:xfrm>
              <a:off x="6051733" y="3393296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" name="Line 345"/>
            <p:cNvSpPr>
              <a:spLocks noChangeShapeType="1"/>
            </p:cNvSpPr>
            <p:nvPr/>
          </p:nvSpPr>
          <p:spPr bwMode="auto">
            <a:xfrm>
              <a:off x="6051733" y="340330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346"/>
            <p:cNvSpPr>
              <a:spLocks/>
            </p:cNvSpPr>
            <p:nvPr/>
          </p:nvSpPr>
          <p:spPr bwMode="auto">
            <a:xfrm>
              <a:off x="6041751" y="3423318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2147483647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347"/>
            <p:cNvSpPr>
              <a:spLocks noChangeArrowheads="1"/>
            </p:cNvSpPr>
            <p:nvPr/>
          </p:nvSpPr>
          <p:spPr bwMode="auto">
            <a:xfrm>
              <a:off x="6051733" y="3443333"/>
              <a:ext cx="1664" cy="10007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" name="Line 348"/>
            <p:cNvSpPr>
              <a:spLocks noChangeShapeType="1"/>
            </p:cNvSpPr>
            <p:nvPr/>
          </p:nvSpPr>
          <p:spPr bwMode="auto">
            <a:xfrm flipV="1">
              <a:off x="6051733" y="3463348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" name="Rectangle 349"/>
            <p:cNvSpPr>
              <a:spLocks noChangeArrowheads="1"/>
            </p:cNvSpPr>
            <p:nvPr/>
          </p:nvSpPr>
          <p:spPr bwMode="auto">
            <a:xfrm>
              <a:off x="6031770" y="3373280"/>
              <a:ext cx="1664" cy="20015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350"/>
            <p:cNvSpPr>
              <a:spLocks/>
            </p:cNvSpPr>
            <p:nvPr/>
          </p:nvSpPr>
          <p:spPr bwMode="auto">
            <a:xfrm>
              <a:off x="6031770" y="3353265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" name="Freeform 351"/>
            <p:cNvSpPr>
              <a:spLocks/>
            </p:cNvSpPr>
            <p:nvPr/>
          </p:nvSpPr>
          <p:spPr bwMode="auto">
            <a:xfrm>
              <a:off x="6031770" y="3323242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352"/>
            <p:cNvSpPr>
              <a:spLocks/>
            </p:cNvSpPr>
            <p:nvPr/>
          </p:nvSpPr>
          <p:spPr bwMode="auto">
            <a:xfrm>
              <a:off x="6031770" y="3323242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353"/>
            <p:cNvSpPr>
              <a:spLocks/>
            </p:cNvSpPr>
            <p:nvPr/>
          </p:nvSpPr>
          <p:spPr bwMode="auto">
            <a:xfrm>
              <a:off x="5482808" y="3133100"/>
              <a:ext cx="29943" cy="2001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0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354"/>
            <p:cNvSpPr>
              <a:spLocks/>
            </p:cNvSpPr>
            <p:nvPr/>
          </p:nvSpPr>
          <p:spPr bwMode="auto">
            <a:xfrm>
              <a:off x="5153432" y="3003001"/>
              <a:ext cx="19963" cy="3002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2147483647 h 3"/>
                <a:gd name="T8" fmla="*/ 0 w 2"/>
                <a:gd name="T9" fmla="*/ 0 h 3"/>
                <a:gd name="T10" fmla="*/ 0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9" name="Freeform 355"/>
            <p:cNvSpPr>
              <a:spLocks/>
            </p:cNvSpPr>
            <p:nvPr/>
          </p:nvSpPr>
          <p:spPr bwMode="auto">
            <a:xfrm>
              <a:off x="6041751" y="3553416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356"/>
            <p:cNvSpPr>
              <a:spLocks/>
            </p:cNvSpPr>
            <p:nvPr/>
          </p:nvSpPr>
          <p:spPr bwMode="auto">
            <a:xfrm>
              <a:off x="6041751" y="3533401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2147483647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357"/>
            <p:cNvSpPr>
              <a:spLocks/>
            </p:cNvSpPr>
            <p:nvPr/>
          </p:nvSpPr>
          <p:spPr bwMode="auto">
            <a:xfrm>
              <a:off x="6041751" y="3523393"/>
              <a:ext cx="9981" cy="1668"/>
            </a:xfrm>
            <a:custGeom>
              <a:avLst/>
              <a:gdLst>
                <a:gd name="T0" fmla="*/ 0 w 1"/>
                <a:gd name="T1" fmla="*/ 0 h 1587"/>
                <a:gd name="T2" fmla="*/ 2147483647 w 1"/>
                <a:gd name="T3" fmla="*/ 0 h 1587"/>
                <a:gd name="T4" fmla="*/ 0 w 1"/>
                <a:gd name="T5" fmla="*/ 0 h 1587"/>
                <a:gd name="T6" fmla="*/ 0 w 1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87"/>
                <a:gd name="T14" fmla="*/ 1 w 1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87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2" name="Rectangle 358"/>
            <p:cNvSpPr>
              <a:spLocks noChangeArrowheads="1"/>
            </p:cNvSpPr>
            <p:nvPr/>
          </p:nvSpPr>
          <p:spPr bwMode="auto">
            <a:xfrm>
              <a:off x="6041751" y="3513386"/>
              <a:ext cx="9981" cy="1668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359"/>
            <p:cNvSpPr>
              <a:spLocks/>
            </p:cNvSpPr>
            <p:nvPr/>
          </p:nvSpPr>
          <p:spPr bwMode="auto">
            <a:xfrm>
              <a:off x="6051733" y="3473355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4" name="Line 360"/>
            <p:cNvSpPr>
              <a:spLocks noChangeShapeType="1"/>
            </p:cNvSpPr>
            <p:nvPr/>
          </p:nvSpPr>
          <p:spPr bwMode="auto">
            <a:xfrm>
              <a:off x="6031770" y="3463348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361"/>
            <p:cNvSpPr>
              <a:spLocks/>
            </p:cNvSpPr>
            <p:nvPr/>
          </p:nvSpPr>
          <p:spPr bwMode="auto">
            <a:xfrm>
              <a:off x="6041751" y="3463348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60000 65536"/>
                <a:gd name="T5" fmla="*/ 0 60000 65536"/>
                <a:gd name="T6" fmla="*/ 0 w 1588"/>
                <a:gd name="T7" fmla="*/ 0 h 1587"/>
                <a:gd name="T8" fmla="*/ 1588 w 1588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5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6" name="Freeform 362"/>
            <p:cNvSpPr>
              <a:spLocks/>
            </p:cNvSpPr>
            <p:nvPr/>
          </p:nvSpPr>
          <p:spPr bwMode="auto">
            <a:xfrm>
              <a:off x="6031770" y="3433326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363"/>
            <p:cNvSpPr>
              <a:spLocks/>
            </p:cNvSpPr>
            <p:nvPr/>
          </p:nvSpPr>
          <p:spPr bwMode="auto">
            <a:xfrm>
              <a:off x="6051733" y="3393296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8" name="Line 364"/>
            <p:cNvSpPr>
              <a:spLocks noChangeShapeType="1"/>
            </p:cNvSpPr>
            <p:nvPr/>
          </p:nvSpPr>
          <p:spPr bwMode="auto">
            <a:xfrm>
              <a:off x="6051733" y="340330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365"/>
            <p:cNvSpPr>
              <a:spLocks/>
            </p:cNvSpPr>
            <p:nvPr/>
          </p:nvSpPr>
          <p:spPr bwMode="auto">
            <a:xfrm>
              <a:off x="6041751" y="3423318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2147483647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366"/>
            <p:cNvSpPr>
              <a:spLocks noChangeArrowheads="1"/>
            </p:cNvSpPr>
            <p:nvPr/>
          </p:nvSpPr>
          <p:spPr bwMode="auto">
            <a:xfrm>
              <a:off x="6051733" y="3443333"/>
              <a:ext cx="1664" cy="10007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1" name="Line 367"/>
            <p:cNvSpPr>
              <a:spLocks noChangeShapeType="1"/>
            </p:cNvSpPr>
            <p:nvPr/>
          </p:nvSpPr>
          <p:spPr bwMode="auto">
            <a:xfrm flipV="1">
              <a:off x="6051733" y="3463348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2" name="Rectangle 368"/>
            <p:cNvSpPr>
              <a:spLocks noChangeArrowheads="1"/>
            </p:cNvSpPr>
            <p:nvPr/>
          </p:nvSpPr>
          <p:spPr bwMode="auto">
            <a:xfrm>
              <a:off x="6031770" y="3373280"/>
              <a:ext cx="1664" cy="20015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369"/>
            <p:cNvSpPr>
              <a:spLocks/>
            </p:cNvSpPr>
            <p:nvPr/>
          </p:nvSpPr>
          <p:spPr bwMode="auto">
            <a:xfrm>
              <a:off x="6031770" y="3353265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4" name="Freeform 370"/>
            <p:cNvSpPr>
              <a:spLocks/>
            </p:cNvSpPr>
            <p:nvPr/>
          </p:nvSpPr>
          <p:spPr bwMode="auto">
            <a:xfrm>
              <a:off x="6031770" y="3323242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371"/>
            <p:cNvSpPr>
              <a:spLocks/>
            </p:cNvSpPr>
            <p:nvPr/>
          </p:nvSpPr>
          <p:spPr bwMode="auto">
            <a:xfrm>
              <a:off x="6031770" y="3323242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372"/>
            <p:cNvSpPr>
              <a:spLocks/>
            </p:cNvSpPr>
            <p:nvPr/>
          </p:nvSpPr>
          <p:spPr bwMode="auto">
            <a:xfrm>
              <a:off x="6001827" y="3193145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2147483647 w 1"/>
                <a:gd name="T3" fmla="*/ 0 h 1587"/>
                <a:gd name="T4" fmla="*/ 0 w 1"/>
                <a:gd name="T5" fmla="*/ 0 h 1587"/>
                <a:gd name="T6" fmla="*/ 2147483647 w 1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87"/>
                <a:gd name="T14" fmla="*/ 1 w 1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87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373"/>
            <p:cNvSpPr>
              <a:spLocks/>
            </p:cNvSpPr>
            <p:nvPr/>
          </p:nvSpPr>
          <p:spPr bwMode="auto">
            <a:xfrm>
              <a:off x="8347392" y="3723544"/>
              <a:ext cx="49906" cy="50038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0 w 5"/>
                <a:gd name="T5" fmla="*/ 2147483647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2"/>
                  </a:moveTo>
                  <a:cubicBezTo>
                    <a:pt x="2" y="3"/>
                    <a:pt x="4" y="5"/>
                    <a:pt x="5" y="4"/>
                  </a:cubicBezTo>
                  <a:cubicBezTo>
                    <a:pt x="3" y="4"/>
                    <a:pt x="3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374"/>
            <p:cNvSpPr>
              <a:spLocks/>
            </p:cNvSpPr>
            <p:nvPr/>
          </p:nvSpPr>
          <p:spPr bwMode="auto">
            <a:xfrm>
              <a:off x="8307468" y="3693522"/>
              <a:ext cx="39924" cy="50038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0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2147483647 w 4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4" y="4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4"/>
                    <a:pt x="3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375"/>
            <p:cNvSpPr>
              <a:spLocks/>
            </p:cNvSpPr>
            <p:nvPr/>
          </p:nvSpPr>
          <p:spPr bwMode="auto">
            <a:xfrm>
              <a:off x="7838354" y="3763574"/>
              <a:ext cx="29943" cy="40030"/>
            </a:xfrm>
            <a:custGeom>
              <a:avLst/>
              <a:gdLst>
                <a:gd name="T0" fmla="*/ 2147483647 w 3"/>
                <a:gd name="T1" fmla="*/ 2147483647 h 4"/>
                <a:gd name="T2" fmla="*/ 0 w 3"/>
                <a:gd name="T3" fmla="*/ 2147483647 h 4"/>
                <a:gd name="T4" fmla="*/ 2147483647 w 3"/>
                <a:gd name="T5" fmla="*/ 0 h 4"/>
                <a:gd name="T6" fmla="*/ 2147483647 w 3"/>
                <a:gd name="T7" fmla="*/ 0 h 4"/>
                <a:gd name="T8" fmla="*/ 2147483647 w 3"/>
                <a:gd name="T9" fmla="*/ 0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2147483647 w 3"/>
                <a:gd name="T15" fmla="*/ 2147483647 h 4"/>
                <a:gd name="T16" fmla="*/ 2147483647 w 3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lnTo>
                    <a:pt x="3" y="2"/>
                  </a:ln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376"/>
            <p:cNvSpPr>
              <a:spLocks/>
            </p:cNvSpPr>
            <p:nvPr/>
          </p:nvSpPr>
          <p:spPr bwMode="auto">
            <a:xfrm>
              <a:off x="4245395" y="3433763"/>
              <a:ext cx="9600" cy="9525"/>
            </a:xfrm>
            <a:custGeom>
              <a:avLst/>
              <a:gdLst>
                <a:gd name="T0" fmla="*/ 90725619 w 1"/>
                <a:gd name="T1" fmla="*/ 0 h 1"/>
                <a:gd name="T2" fmla="*/ 90725619 w 1"/>
                <a:gd name="T3" fmla="*/ 90725619 h 1"/>
                <a:gd name="T4" fmla="*/ 0 w 1"/>
                <a:gd name="T5" fmla="*/ 90725619 h 1"/>
                <a:gd name="T6" fmla="*/ 90725619 w 1"/>
                <a:gd name="T7" fmla="*/ 0 h 1"/>
                <a:gd name="T8" fmla="*/ 90725619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Freeform 377"/>
            <p:cNvSpPr>
              <a:spLocks/>
            </p:cNvSpPr>
            <p:nvPr/>
          </p:nvSpPr>
          <p:spPr bwMode="auto">
            <a:xfrm>
              <a:off x="4146193" y="3563939"/>
              <a:ext cx="19200" cy="39687"/>
            </a:xfrm>
            <a:custGeom>
              <a:avLst/>
              <a:gdLst>
                <a:gd name="T0" fmla="*/ 0 w 2"/>
                <a:gd name="T1" fmla="*/ 0 h 4"/>
                <a:gd name="T2" fmla="*/ 181451238 w 2"/>
                <a:gd name="T3" fmla="*/ 0 h 4"/>
                <a:gd name="T4" fmla="*/ 181451238 w 2"/>
                <a:gd name="T5" fmla="*/ 0 h 4"/>
                <a:gd name="T6" fmla="*/ 0 w 2"/>
                <a:gd name="T7" fmla="*/ 0 h 4"/>
                <a:gd name="T8" fmla="*/ 0 w 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cubicBezTo>
                    <a:pt x="2" y="2"/>
                    <a:pt x="1" y="4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Line 378"/>
            <p:cNvSpPr>
              <a:spLocks noChangeShapeType="1"/>
            </p:cNvSpPr>
            <p:nvPr/>
          </p:nvSpPr>
          <p:spPr bwMode="auto">
            <a:xfrm>
              <a:off x="4923866" y="254265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379"/>
            <p:cNvSpPr>
              <a:spLocks/>
            </p:cNvSpPr>
            <p:nvPr/>
          </p:nvSpPr>
          <p:spPr bwMode="auto">
            <a:xfrm>
              <a:off x="4184594" y="1741476"/>
              <a:ext cx="60801" cy="71438"/>
            </a:xfrm>
            <a:custGeom>
              <a:avLst/>
              <a:gdLst>
                <a:gd name="T0" fmla="*/ 362902533 w 6"/>
                <a:gd name="T1" fmla="*/ 635079500 h 7"/>
                <a:gd name="T2" fmla="*/ 181451267 w 6"/>
                <a:gd name="T3" fmla="*/ 635079500 h 7"/>
                <a:gd name="T4" fmla="*/ 0 w 6"/>
                <a:gd name="T5" fmla="*/ 362902550 h 7"/>
                <a:gd name="T6" fmla="*/ 90725633 w 6"/>
                <a:gd name="T7" fmla="*/ 90725637 h 7"/>
                <a:gd name="T8" fmla="*/ 362902533 w 6"/>
                <a:gd name="T9" fmla="*/ 0 h 7"/>
                <a:gd name="T10" fmla="*/ 544353726 w 6"/>
                <a:gd name="T11" fmla="*/ 90725637 h 7"/>
                <a:gd name="T12" fmla="*/ 453628130 w 6"/>
                <a:gd name="T13" fmla="*/ 181451275 h 7"/>
                <a:gd name="T14" fmla="*/ 544353726 w 6"/>
                <a:gd name="T15" fmla="*/ 362902550 h 7"/>
                <a:gd name="T16" fmla="*/ 362902533 w 6"/>
                <a:gd name="T17" fmla="*/ 635079500 h 7"/>
                <a:gd name="T18" fmla="*/ 362902533 w 6"/>
                <a:gd name="T19" fmla="*/ 635079500 h 7"/>
                <a:gd name="T20" fmla="*/ 362902533 w 6"/>
                <a:gd name="T21" fmla="*/ 63507950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7"/>
                <a:gd name="T35" fmla="*/ 6 w 6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7">
                  <a:moveTo>
                    <a:pt x="4" y="7"/>
                  </a:move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6" y="0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6" y="4"/>
                    <a:pt x="6" y="4"/>
                  </a:cubicBezTo>
                  <a:cubicBezTo>
                    <a:pt x="4" y="4"/>
                    <a:pt x="3" y="6"/>
                    <a:pt x="4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Freeform 380"/>
            <p:cNvSpPr>
              <a:spLocks/>
            </p:cNvSpPr>
            <p:nvPr/>
          </p:nvSpPr>
          <p:spPr bwMode="auto">
            <a:xfrm>
              <a:off x="8517071" y="1832119"/>
              <a:ext cx="19963" cy="30023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2147483647 h 3"/>
                <a:gd name="T8" fmla="*/ 2147483647 w 2"/>
                <a:gd name="T9" fmla="*/ 0 h 3"/>
                <a:gd name="T10" fmla="*/ 2147483647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2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381"/>
            <p:cNvSpPr>
              <a:spLocks/>
            </p:cNvSpPr>
            <p:nvPr/>
          </p:nvSpPr>
          <p:spPr bwMode="auto">
            <a:xfrm>
              <a:off x="8537033" y="1822112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0 h 2"/>
                <a:gd name="T8" fmla="*/ 2147483647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2147483647 w 2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"/>
                <a:gd name="T26" fmla="*/ 2 w 2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">
                  <a:moveTo>
                    <a:pt x="1" y="0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382"/>
            <p:cNvSpPr>
              <a:spLocks/>
            </p:cNvSpPr>
            <p:nvPr/>
          </p:nvSpPr>
          <p:spPr bwMode="auto">
            <a:xfrm>
              <a:off x="6151036" y="1892289"/>
              <a:ext cx="819218" cy="330202"/>
            </a:xfrm>
            <a:custGeom>
              <a:avLst/>
              <a:gdLst>
                <a:gd name="T0" fmla="*/ 0 w 82"/>
                <a:gd name="T1" fmla="*/ 2147483647 h 33"/>
                <a:gd name="T2" fmla="*/ 2147483647 w 82"/>
                <a:gd name="T3" fmla="*/ 2147483647 h 33"/>
                <a:gd name="T4" fmla="*/ 2147483647 w 82"/>
                <a:gd name="T5" fmla="*/ 2147483647 h 33"/>
                <a:gd name="T6" fmla="*/ 2147483647 w 82"/>
                <a:gd name="T7" fmla="*/ 2147483647 h 33"/>
                <a:gd name="T8" fmla="*/ 2147483647 w 82"/>
                <a:gd name="T9" fmla="*/ 2147483647 h 33"/>
                <a:gd name="T10" fmla="*/ 2147483647 w 82"/>
                <a:gd name="T11" fmla="*/ 2147483647 h 33"/>
                <a:gd name="T12" fmla="*/ 2147483647 w 82"/>
                <a:gd name="T13" fmla="*/ 2147483647 h 33"/>
                <a:gd name="T14" fmla="*/ 2147483647 w 82"/>
                <a:gd name="T15" fmla="*/ 2147483647 h 33"/>
                <a:gd name="T16" fmla="*/ 2147483647 w 82"/>
                <a:gd name="T17" fmla="*/ 2147483647 h 33"/>
                <a:gd name="T18" fmla="*/ 2147483647 w 82"/>
                <a:gd name="T19" fmla="*/ 2147483647 h 33"/>
                <a:gd name="T20" fmla="*/ 2147483647 w 82"/>
                <a:gd name="T21" fmla="*/ 2147483647 h 33"/>
                <a:gd name="T22" fmla="*/ 2147483647 w 82"/>
                <a:gd name="T23" fmla="*/ 2147483647 h 33"/>
                <a:gd name="T24" fmla="*/ 2147483647 w 82"/>
                <a:gd name="T25" fmla="*/ 2147483647 h 33"/>
                <a:gd name="T26" fmla="*/ 2147483647 w 82"/>
                <a:gd name="T27" fmla="*/ 2147483647 h 33"/>
                <a:gd name="T28" fmla="*/ 2147483647 w 82"/>
                <a:gd name="T29" fmla="*/ 2147483647 h 33"/>
                <a:gd name="T30" fmla="*/ 2147483647 w 82"/>
                <a:gd name="T31" fmla="*/ 2147483647 h 33"/>
                <a:gd name="T32" fmla="*/ 2147483647 w 82"/>
                <a:gd name="T33" fmla="*/ 2147483647 h 33"/>
                <a:gd name="T34" fmla="*/ 2147483647 w 82"/>
                <a:gd name="T35" fmla="*/ 2147483647 h 33"/>
                <a:gd name="T36" fmla="*/ 2147483647 w 82"/>
                <a:gd name="T37" fmla="*/ 2147483647 h 33"/>
                <a:gd name="T38" fmla="*/ 2147483647 w 82"/>
                <a:gd name="T39" fmla="*/ 2147483647 h 33"/>
                <a:gd name="T40" fmla="*/ 2147483647 w 82"/>
                <a:gd name="T41" fmla="*/ 2147483647 h 33"/>
                <a:gd name="T42" fmla="*/ 2147483647 w 82"/>
                <a:gd name="T43" fmla="*/ 2147483647 h 33"/>
                <a:gd name="T44" fmla="*/ 2147483647 w 82"/>
                <a:gd name="T45" fmla="*/ 2147483647 h 33"/>
                <a:gd name="T46" fmla="*/ 2147483647 w 82"/>
                <a:gd name="T47" fmla="*/ 2147483647 h 33"/>
                <a:gd name="T48" fmla="*/ 2147483647 w 82"/>
                <a:gd name="T49" fmla="*/ 2147483647 h 33"/>
                <a:gd name="T50" fmla="*/ 2147483647 w 82"/>
                <a:gd name="T51" fmla="*/ 2147483647 h 33"/>
                <a:gd name="T52" fmla="*/ 2147483647 w 82"/>
                <a:gd name="T53" fmla="*/ 2147483647 h 33"/>
                <a:gd name="T54" fmla="*/ 2147483647 w 82"/>
                <a:gd name="T55" fmla="*/ 2147483647 h 33"/>
                <a:gd name="T56" fmla="*/ 2147483647 w 82"/>
                <a:gd name="T57" fmla="*/ 2147483647 h 33"/>
                <a:gd name="T58" fmla="*/ 2147483647 w 82"/>
                <a:gd name="T59" fmla="*/ 2147483647 h 33"/>
                <a:gd name="T60" fmla="*/ 2147483647 w 82"/>
                <a:gd name="T61" fmla="*/ 2147483647 h 33"/>
                <a:gd name="T62" fmla="*/ 2147483647 w 82"/>
                <a:gd name="T63" fmla="*/ 2147483647 h 33"/>
                <a:gd name="T64" fmla="*/ 2147483647 w 82"/>
                <a:gd name="T65" fmla="*/ 2147483647 h 33"/>
                <a:gd name="T66" fmla="*/ 2147483647 w 82"/>
                <a:gd name="T67" fmla="*/ 2147483647 h 33"/>
                <a:gd name="T68" fmla="*/ 2147483647 w 82"/>
                <a:gd name="T69" fmla="*/ 2147483647 h 33"/>
                <a:gd name="T70" fmla="*/ 2147483647 w 82"/>
                <a:gd name="T71" fmla="*/ 2147483647 h 33"/>
                <a:gd name="T72" fmla="*/ 2147483647 w 82"/>
                <a:gd name="T73" fmla="*/ 2147483647 h 33"/>
                <a:gd name="T74" fmla="*/ 2147483647 w 82"/>
                <a:gd name="T75" fmla="*/ 2147483647 h 33"/>
                <a:gd name="T76" fmla="*/ 2147483647 w 82"/>
                <a:gd name="T77" fmla="*/ 0 h 33"/>
                <a:gd name="T78" fmla="*/ 2147483647 w 82"/>
                <a:gd name="T79" fmla="*/ 2147483647 h 33"/>
                <a:gd name="T80" fmla="*/ 2147483647 w 82"/>
                <a:gd name="T81" fmla="*/ 2147483647 h 33"/>
                <a:gd name="T82" fmla="*/ 2147483647 w 82"/>
                <a:gd name="T83" fmla="*/ 2147483647 h 33"/>
                <a:gd name="T84" fmla="*/ 2147483647 w 82"/>
                <a:gd name="T85" fmla="*/ 2147483647 h 33"/>
                <a:gd name="T86" fmla="*/ 2147483647 w 82"/>
                <a:gd name="T87" fmla="*/ 2147483647 h 33"/>
                <a:gd name="T88" fmla="*/ 2147483647 w 82"/>
                <a:gd name="T89" fmla="*/ 2147483647 h 33"/>
                <a:gd name="T90" fmla="*/ 2147483647 w 82"/>
                <a:gd name="T91" fmla="*/ 2147483647 h 33"/>
                <a:gd name="T92" fmla="*/ 2147483647 w 82"/>
                <a:gd name="T93" fmla="*/ 2147483647 h 33"/>
                <a:gd name="T94" fmla="*/ 2147483647 w 82"/>
                <a:gd name="T95" fmla="*/ 2147483647 h 33"/>
                <a:gd name="T96" fmla="*/ 2147483647 w 82"/>
                <a:gd name="T97" fmla="*/ 2147483647 h 33"/>
                <a:gd name="T98" fmla="*/ 2147483647 w 82"/>
                <a:gd name="T99" fmla="*/ 2147483647 h 33"/>
                <a:gd name="T100" fmla="*/ 2147483647 w 82"/>
                <a:gd name="T101" fmla="*/ 2147483647 h 33"/>
                <a:gd name="T102" fmla="*/ 2147483647 w 82"/>
                <a:gd name="T103" fmla="*/ 2147483647 h 33"/>
                <a:gd name="T104" fmla="*/ 2147483647 w 82"/>
                <a:gd name="T105" fmla="*/ 2147483647 h 33"/>
                <a:gd name="T106" fmla="*/ 0 w 82"/>
                <a:gd name="T107" fmla="*/ 2147483647 h 33"/>
                <a:gd name="T108" fmla="*/ 0 w 82"/>
                <a:gd name="T109" fmla="*/ 2147483647 h 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33"/>
                <a:gd name="T167" fmla="*/ 82 w 82"/>
                <a:gd name="T168" fmla="*/ 33 h 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33">
                  <a:moveTo>
                    <a:pt x="0" y="10"/>
                  </a:moveTo>
                  <a:cubicBezTo>
                    <a:pt x="2" y="13"/>
                    <a:pt x="5" y="14"/>
                    <a:pt x="9" y="14"/>
                  </a:cubicBezTo>
                  <a:cubicBezTo>
                    <a:pt x="9" y="16"/>
                    <a:pt x="12" y="18"/>
                    <a:pt x="12" y="18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5" y="22"/>
                    <a:pt x="15" y="22"/>
                  </a:cubicBezTo>
                  <a:cubicBezTo>
                    <a:pt x="19" y="22"/>
                    <a:pt x="23" y="25"/>
                    <a:pt x="27" y="25"/>
                  </a:cubicBezTo>
                  <a:cubicBezTo>
                    <a:pt x="27" y="27"/>
                    <a:pt x="31" y="30"/>
                    <a:pt x="33" y="30"/>
                  </a:cubicBezTo>
                  <a:lnTo>
                    <a:pt x="36" y="30"/>
                  </a:lnTo>
                  <a:lnTo>
                    <a:pt x="44" y="30"/>
                  </a:lnTo>
                  <a:cubicBezTo>
                    <a:pt x="45" y="31"/>
                    <a:pt x="52" y="33"/>
                    <a:pt x="54" y="33"/>
                  </a:cubicBezTo>
                  <a:cubicBezTo>
                    <a:pt x="55" y="33"/>
                    <a:pt x="59" y="31"/>
                    <a:pt x="60" y="30"/>
                  </a:cubicBezTo>
                  <a:lnTo>
                    <a:pt x="65" y="30"/>
                  </a:lnTo>
                  <a:cubicBezTo>
                    <a:pt x="66" y="30"/>
                    <a:pt x="68" y="28"/>
                    <a:pt x="68" y="26"/>
                  </a:cubicBezTo>
                  <a:cubicBezTo>
                    <a:pt x="68" y="24"/>
                    <a:pt x="67" y="24"/>
                    <a:pt x="67" y="22"/>
                  </a:cubicBezTo>
                  <a:lnTo>
                    <a:pt x="72" y="22"/>
                  </a:lnTo>
                  <a:cubicBezTo>
                    <a:pt x="73" y="21"/>
                    <a:pt x="78" y="18"/>
                    <a:pt x="79" y="18"/>
                  </a:cubicBezTo>
                  <a:cubicBezTo>
                    <a:pt x="80" y="18"/>
                    <a:pt x="82" y="17"/>
                    <a:pt x="82" y="16"/>
                  </a:cubicBezTo>
                  <a:cubicBezTo>
                    <a:pt x="81" y="16"/>
                    <a:pt x="80" y="15"/>
                    <a:pt x="80" y="14"/>
                  </a:cubicBezTo>
                  <a:cubicBezTo>
                    <a:pt x="79" y="14"/>
                    <a:pt x="79" y="13"/>
                    <a:pt x="78" y="13"/>
                  </a:cubicBezTo>
                  <a:cubicBezTo>
                    <a:pt x="76" y="13"/>
                    <a:pt x="76" y="14"/>
                    <a:pt x="75" y="14"/>
                  </a:cubicBezTo>
                  <a:cubicBezTo>
                    <a:pt x="71" y="14"/>
                    <a:pt x="70" y="12"/>
                    <a:pt x="69" y="9"/>
                  </a:cubicBezTo>
                  <a:lnTo>
                    <a:pt x="69" y="8"/>
                  </a:lnTo>
                  <a:cubicBezTo>
                    <a:pt x="69" y="8"/>
                    <a:pt x="66" y="7"/>
                    <a:pt x="63" y="7"/>
                  </a:cubicBezTo>
                  <a:cubicBezTo>
                    <a:pt x="61" y="7"/>
                    <a:pt x="62" y="9"/>
                    <a:pt x="59" y="9"/>
                  </a:cubicBezTo>
                  <a:cubicBezTo>
                    <a:pt x="57" y="9"/>
                    <a:pt x="56" y="9"/>
                    <a:pt x="51" y="9"/>
                  </a:cubicBezTo>
                  <a:cubicBezTo>
                    <a:pt x="48" y="9"/>
                    <a:pt x="47" y="6"/>
                    <a:pt x="42" y="6"/>
                  </a:cubicBezTo>
                  <a:cubicBezTo>
                    <a:pt x="40" y="6"/>
                    <a:pt x="39" y="7"/>
                    <a:pt x="38" y="7"/>
                  </a:cubicBezTo>
                  <a:cubicBezTo>
                    <a:pt x="34" y="7"/>
                    <a:pt x="32" y="6"/>
                    <a:pt x="32" y="3"/>
                  </a:cubicBezTo>
                  <a:lnTo>
                    <a:pt x="22" y="0"/>
                  </a:lnTo>
                  <a:lnTo>
                    <a:pt x="21" y="1"/>
                  </a:lnTo>
                  <a:cubicBezTo>
                    <a:pt x="21" y="1"/>
                    <a:pt x="21" y="2"/>
                    <a:pt x="21" y="2"/>
                  </a:cubicBezTo>
                  <a:cubicBezTo>
                    <a:pt x="21" y="4"/>
                    <a:pt x="25" y="5"/>
                    <a:pt x="24" y="7"/>
                  </a:cubicBezTo>
                  <a:lnTo>
                    <a:pt x="15" y="7"/>
                  </a:lnTo>
                  <a:cubicBezTo>
                    <a:pt x="15" y="7"/>
                    <a:pt x="14" y="6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lnTo>
                    <a:pt x="12" y="6"/>
                  </a:lnTo>
                  <a:cubicBezTo>
                    <a:pt x="11" y="6"/>
                    <a:pt x="10" y="5"/>
                    <a:pt x="9" y="5"/>
                  </a:cubicBezTo>
                  <a:cubicBezTo>
                    <a:pt x="6" y="5"/>
                    <a:pt x="5" y="8"/>
                    <a:pt x="2" y="8"/>
                  </a:cubicBezTo>
                  <a:cubicBezTo>
                    <a:pt x="2" y="8"/>
                    <a:pt x="0" y="9"/>
                    <a:pt x="0" y="1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Freeform 383"/>
            <p:cNvSpPr>
              <a:spLocks/>
            </p:cNvSpPr>
            <p:nvPr/>
          </p:nvSpPr>
          <p:spPr bwMode="auto">
            <a:xfrm>
              <a:off x="5922232" y="1852602"/>
              <a:ext cx="1417631" cy="1030294"/>
            </a:xfrm>
            <a:custGeom>
              <a:avLst/>
              <a:gdLst>
                <a:gd name="T0" fmla="*/ 2147483647 w 142"/>
                <a:gd name="T1" fmla="*/ 2147483647 h 103"/>
                <a:gd name="T2" fmla="*/ 2147483647 w 142"/>
                <a:gd name="T3" fmla="*/ 2147483647 h 103"/>
                <a:gd name="T4" fmla="*/ 2147483647 w 142"/>
                <a:gd name="T5" fmla="*/ 2147483647 h 103"/>
                <a:gd name="T6" fmla="*/ 2147483647 w 142"/>
                <a:gd name="T7" fmla="*/ 2147483647 h 103"/>
                <a:gd name="T8" fmla="*/ 2147483647 w 142"/>
                <a:gd name="T9" fmla="*/ 2147483647 h 103"/>
                <a:gd name="T10" fmla="*/ 2147483647 w 142"/>
                <a:gd name="T11" fmla="*/ 2147483647 h 103"/>
                <a:gd name="T12" fmla="*/ 2147483647 w 142"/>
                <a:gd name="T13" fmla="*/ 2147483647 h 103"/>
                <a:gd name="T14" fmla="*/ 2147483647 w 142"/>
                <a:gd name="T15" fmla="*/ 2147483647 h 103"/>
                <a:gd name="T16" fmla="*/ 2147483647 w 142"/>
                <a:gd name="T17" fmla="*/ 2147483647 h 103"/>
                <a:gd name="T18" fmla="*/ 2147483647 w 142"/>
                <a:gd name="T19" fmla="*/ 2147483647 h 103"/>
                <a:gd name="T20" fmla="*/ 2147483647 w 142"/>
                <a:gd name="T21" fmla="*/ 2147483647 h 103"/>
                <a:gd name="T22" fmla="*/ 2147483647 w 142"/>
                <a:gd name="T23" fmla="*/ 2147483647 h 103"/>
                <a:gd name="T24" fmla="*/ 2147483647 w 142"/>
                <a:gd name="T25" fmla="*/ 2147483647 h 103"/>
                <a:gd name="T26" fmla="*/ 2147483647 w 142"/>
                <a:gd name="T27" fmla="*/ 2147483647 h 103"/>
                <a:gd name="T28" fmla="*/ 2147483647 w 142"/>
                <a:gd name="T29" fmla="*/ 2147483647 h 103"/>
                <a:gd name="T30" fmla="*/ 2147483647 w 142"/>
                <a:gd name="T31" fmla="*/ 2147483647 h 103"/>
                <a:gd name="T32" fmla="*/ 2147483647 w 142"/>
                <a:gd name="T33" fmla="*/ 2147483647 h 103"/>
                <a:gd name="T34" fmla="*/ 2147483647 w 142"/>
                <a:gd name="T35" fmla="*/ 2147483647 h 103"/>
                <a:gd name="T36" fmla="*/ 2147483647 w 142"/>
                <a:gd name="T37" fmla="*/ 2147483647 h 103"/>
                <a:gd name="T38" fmla="*/ 2147483647 w 142"/>
                <a:gd name="T39" fmla="*/ 2147483647 h 103"/>
                <a:gd name="T40" fmla="*/ 2147483647 w 142"/>
                <a:gd name="T41" fmla="*/ 2147483647 h 103"/>
                <a:gd name="T42" fmla="*/ 2147483647 w 142"/>
                <a:gd name="T43" fmla="*/ 2147483647 h 103"/>
                <a:gd name="T44" fmla="*/ 2147483647 w 142"/>
                <a:gd name="T45" fmla="*/ 2147483647 h 103"/>
                <a:gd name="T46" fmla="*/ 2147483647 w 142"/>
                <a:gd name="T47" fmla="*/ 2147483647 h 103"/>
                <a:gd name="T48" fmla="*/ 2147483647 w 142"/>
                <a:gd name="T49" fmla="*/ 2147483647 h 103"/>
                <a:gd name="T50" fmla="*/ 2147483647 w 142"/>
                <a:gd name="T51" fmla="*/ 2147483647 h 103"/>
                <a:gd name="T52" fmla="*/ 2147483647 w 142"/>
                <a:gd name="T53" fmla="*/ 2147483647 h 103"/>
                <a:gd name="T54" fmla="*/ 2147483647 w 142"/>
                <a:gd name="T55" fmla="*/ 2147483647 h 103"/>
                <a:gd name="T56" fmla="*/ 2147483647 w 142"/>
                <a:gd name="T57" fmla="*/ 2147483647 h 103"/>
                <a:gd name="T58" fmla="*/ 2147483647 w 142"/>
                <a:gd name="T59" fmla="*/ 2147483647 h 103"/>
                <a:gd name="T60" fmla="*/ 2147483647 w 142"/>
                <a:gd name="T61" fmla="*/ 2147483647 h 103"/>
                <a:gd name="T62" fmla="*/ 2147483647 w 142"/>
                <a:gd name="T63" fmla="*/ 2147483647 h 103"/>
                <a:gd name="T64" fmla="*/ 2147483647 w 142"/>
                <a:gd name="T65" fmla="*/ 2147483647 h 103"/>
                <a:gd name="T66" fmla="*/ 2147483647 w 142"/>
                <a:gd name="T67" fmla="*/ 2147483647 h 103"/>
                <a:gd name="T68" fmla="*/ 2147483647 w 142"/>
                <a:gd name="T69" fmla="*/ 2147483647 h 103"/>
                <a:gd name="T70" fmla="*/ 2147483647 w 142"/>
                <a:gd name="T71" fmla="*/ 2147483647 h 103"/>
                <a:gd name="T72" fmla="*/ 2147483647 w 142"/>
                <a:gd name="T73" fmla="*/ 2147483647 h 103"/>
                <a:gd name="T74" fmla="*/ 2147483647 w 142"/>
                <a:gd name="T75" fmla="*/ 2147483647 h 103"/>
                <a:gd name="T76" fmla="*/ 2147483647 w 142"/>
                <a:gd name="T77" fmla="*/ 2147483647 h 103"/>
                <a:gd name="T78" fmla="*/ 2147483647 w 142"/>
                <a:gd name="T79" fmla="*/ 2147483647 h 103"/>
                <a:gd name="T80" fmla="*/ 2147483647 w 142"/>
                <a:gd name="T81" fmla="*/ 2147483647 h 103"/>
                <a:gd name="T82" fmla="*/ 2147483647 w 142"/>
                <a:gd name="T83" fmla="*/ 2147483647 h 103"/>
                <a:gd name="T84" fmla="*/ 2147483647 w 142"/>
                <a:gd name="T85" fmla="*/ 2147483647 h 103"/>
                <a:gd name="T86" fmla="*/ 2147483647 w 142"/>
                <a:gd name="T87" fmla="*/ 2147483647 h 103"/>
                <a:gd name="T88" fmla="*/ 2147483647 w 142"/>
                <a:gd name="T89" fmla="*/ 2147483647 h 103"/>
                <a:gd name="T90" fmla="*/ 2147483647 w 142"/>
                <a:gd name="T91" fmla="*/ 2147483647 h 103"/>
                <a:gd name="T92" fmla="*/ 2147483647 w 142"/>
                <a:gd name="T93" fmla="*/ 2147483647 h 103"/>
                <a:gd name="T94" fmla="*/ 2147483647 w 142"/>
                <a:gd name="T95" fmla="*/ 2147483647 h 103"/>
                <a:gd name="T96" fmla="*/ 2147483647 w 142"/>
                <a:gd name="T97" fmla="*/ 2147483647 h 103"/>
                <a:gd name="T98" fmla="*/ 2147483647 w 142"/>
                <a:gd name="T99" fmla="*/ 2147483647 h 103"/>
                <a:gd name="T100" fmla="*/ 2147483647 w 142"/>
                <a:gd name="T101" fmla="*/ 2147483647 h 103"/>
                <a:gd name="T102" fmla="*/ 2147483647 w 142"/>
                <a:gd name="T103" fmla="*/ 2147483647 h 103"/>
                <a:gd name="T104" fmla="*/ 2147483647 w 142"/>
                <a:gd name="T105" fmla="*/ 2147483647 h 103"/>
                <a:gd name="T106" fmla="*/ 2147483647 w 142"/>
                <a:gd name="T107" fmla="*/ 2147483647 h 103"/>
                <a:gd name="T108" fmla="*/ 2147483647 w 142"/>
                <a:gd name="T109" fmla="*/ 2147483647 h 1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"/>
                <a:gd name="T166" fmla="*/ 0 h 103"/>
                <a:gd name="T167" fmla="*/ 142 w 142"/>
                <a:gd name="T168" fmla="*/ 103 h 1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" h="103">
                  <a:moveTo>
                    <a:pt x="4" y="49"/>
                  </a:moveTo>
                  <a:cubicBezTo>
                    <a:pt x="8" y="55"/>
                    <a:pt x="10" y="57"/>
                    <a:pt x="14" y="56"/>
                  </a:cubicBezTo>
                  <a:lnTo>
                    <a:pt x="17" y="56"/>
                  </a:lnTo>
                  <a:cubicBezTo>
                    <a:pt x="18" y="56"/>
                    <a:pt x="20" y="58"/>
                    <a:pt x="20" y="60"/>
                  </a:cubicBezTo>
                  <a:cubicBezTo>
                    <a:pt x="20" y="61"/>
                    <a:pt x="18" y="62"/>
                    <a:pt x="18" y="62"/>
                  </a:cubicBezTo>
                  <a:cubicBezTo>
                    <a:pt x="19" y="63"/>
                    <a:pt x="20" y="64"/>
                    <a:pt x="20" y="66"/>
                  </a:cubicBezTo>
                  <a:lnTo>
                    <a:pt x="18" y="66"/>
                  </a:lnTo>
                  <a:lnTo>
                    <a:pt x="18" y="67"/>
                  </a:lnTo>
                  <a:cubicBezTo>
                    <a:pt x="19" y="71"/>
                    <a:pt x="24" y="70"/>
                    <a:pt x="25" y="73"/>
                  </a:cubicBezTo>
                  <a:lnTo>
                    <a:pt x="29" y="73"/>
                  </a:lnTo>
                  <a:cubicBezTo>
                    <a:pt x="30" y="74"/>
                    <a:pt x="32" y="75"/>
                    <a:pt x="33" y="75"/>
                  </a:cubicBezTo>
                  <a:cubicBezTo>
                    <a:pt x="37" y="78"/>
                    <a:pt x="40" y="81"/>
                    <a:pt x="47" y="81"/>
                  </a:cubicBezTo>
                  <a:lnTo>
                    <a:pt x="47" y="79"/>
                  </a:lnTo>
                  <a:lnTo>
                    <a:pt x="49" y="79"/>
                  </a:lnTo>
                  <a:cubicBezTo>
                    <a:pt x="49" y="80"/>
                    <a:pt x="49" y="81"/>
                    <a:pt x="50" y="81"/>
                  </a:cubicBezTo>
                  <a:cubicBezTo>
                    <a:pt x="51" y="81"/>
                    <a:pt x="51" y="78"/>
                    <a:pt x="52" y="78"/>
                  </a:cubicBezTo>
                  <a:cubicBezTo>
                    <a:pt x="53" y="79"/>
                    <a:pt x="57" y="81"/>
                    <a:pt x="58" y="81"/>
                  </a:cubicBezTo>
                  <a:cubicBezTo>
                    <a:pt x="60" y="78"/>
                    <a:pt x="63" y="76"/>
                    <a:pt x="67" y="75"/>
                  </a:cubicBezTo>
                  <a:cubicBezTo>
                    <a:pt x="68" y="76"/>
                    <a:pt x="71" y="79"/>
                    <a:pt x="72" y="78"/>
                  </a:cubicBezTo>
                  <a:cubicBezTo>
                    <a:pt x="74" y="79"/>
                    <a:pt x="74" y="81"/>
                    <a:pt x="76" y="81"/>
                  </a:cubicBezTo>
                  <a:cubicBezTo>
                    <a:pt x="76" y="83"/>
                    <a:pt x="77" y="84"/>
                    <a:pt x="77" y="86"/>
                  </a:cubicBezTo>
                  <a:cubicBezTo>
                    <a:pt x="77" y="88"/>
                    <a:pt x="75" y="89"/>
                    <a:pt x="75" y="91"/>
                  </a:cubicBezTo>
                  <a:cubicBezTo>
                    <a:pt x="75" y="93"/>
                    <a:pt x="77" y="92"/>
                    <a:pt x="78" y="93"/>
                  </a:cubicBezTo>
                  <a:cubicBezTo>
                    <a:pt x="79" y="94"/>
                    <a:pt x="79" y="95"/>
                    <a:pt x="80" y="96"/>
                  </a:cubicBezTo>
                  <a:cubicBezTo>
                    <a:pt x="80" y="97"/>
                    <a:pt x="82" y="100"/>
                    <a:pt x="84" y="100"/>
                  </a:cubicBezTo>
                  <a:cubicBezTo>
                    <a:pt x="84" y="100"/>
                    <a:pt x="85" y="100"/>
                    <a:pt x="85" y="100"/>
                  </a:cubicBezTo>
                  <a:cubicBezTo>
                    <a:pt x="86" y="99"/>
                    <a:pt x="87" y="98"/>
                    <a:pt x="88" y="97"/>
                  </a:cubicBezTo>
                  <a:cubicBezTo>
                    <a:pt x="91" y="95"/>
                    <a:pt x="95" y="96"/>
                    <a:pt x="96" y="94"/>
                  </a:cubicBezTo>
                  <a:cubicBezTo>
                    <a:pt x="97" y="96"/>
                    <a:pt x="99" y="96"/>
                    <a:pt x="100" y="97"/>
                  </a:cubicBezTo>
                  <a:cubicBezTo>
                    <a:pt x="101" y="98"/>
                    <a:pt x="102" y="99"/>
                    <a:pt x="104" y="100"/>
                  </a:cubicBezTo>
                  <a:lnTo>
                    <a:pt x="108" y="100"/>
                  </a:lnTo>
                  <a:cubicBezTo>
                    <a:pt x="108" y="101"/>
                    <a:pt x="108" y="101"/>
                    <a:pt x="108" y="102"/>
                  </a:cubicBezTo>
                  <a:cubicBezTo>
                    <a:pt x="108" y="102"/>
                    <a:pt x="109" y="103"/>
                    <a:pt x="109" y="103"/>
                  </a:cubicBezTo>
                  <a:cubicBezTo>
                    <a:pt x="109" y="103"/>
                    <a:pt x="109" y="102"/>
                    <a:pt x="109" y="102"/>
                  </a:cubicBezTo>
                  <a:cubicBezTo>
                    <a:pt x="110" y="102"/>
                    <a:pt x="111" y="100"/>
                    <a:pt x="112" y="100"/>
                  </a:cubicBezTo>
                  <a:cubicBezTo>
                    <a:pt x="115" y="100"/>
                    <a:pt x="115" y="97"/>
                    <a:pt x="118" y="95"/>
                  </a:cubicBezTo>
                  <a:cubicBezTo>
                    <a:pt x="118" y="96"/>
                    <a:pt x="119" y="96"/>
                    <a:pt x="119" y="97"/>
                  </a:cubicBezTo>
                  <a:cubicBezTo>
                    <a:pt x="119" y="96"/>
                    <a:pt x="120" y="97"/>
                    <a:pt x="121" y="97"/>
                  </a:cubicBezTo>
                  <a:cubicBezTo>
                    <a:pt x="121" y="95"/>
                    <a:pt x="123" y="96"/>
                    <a:pt x="125" y="95"/>
                  </a:cubicBezTo>
                  <a:cubicBezTo>
                    <a:pt x="127" y="95"/>
                    <a:pt x="128" y="91"/>
                    <a:pt x="131" y="90"/>
                  </a:cubicBezTo>
                  <a:cubicBezTo>
                    <a:pt x="131" y="89"/>
                    <a:pt x="132" y="88"/>
                    <a:pt x="132" y="87"/>
                  </a:cubicBezTo>
                  <a:cubicBezTo>
                    <a:pt x="132" y="86"/>
                    <a:pt x="132" y="85"/>
                    <a:pt x="131" y="84"/>
                  </a:cubicBezTo>
                  <a:cubicBezTo>
                    <a:pt x="133" y="83"/>
                    <a:pt x="134" y="80"/>
                    <a:pt x="135" y="77"/>
                  </a:cubicBezTo>
                  <a:cubicBezTo>
                    <a:pt x="135" y="77"/>
                    <a:pt x="134" y="76"/>
                    <a:pt x="134" y="75"/>
                  </a:cubicBezTo>
                  <a:lnTo>
                    <a:pt x="135" y="74"/>
                  </a:lnTo>
                  <a:cubicBezTo>
                    <a:pt x="135" y="74"/>
                    <a:pt x="135" y="74"/>
                    <a:pt x="136" y="73"/>
                  </a:cubicBezTo>
                  <a:lnTo>
                    <a:pt x="136" y="72"/>
                  </a:lnTo>
                  <a:cubicBezTo>
                    <a:pt x="134" y="73"/>
                    <a:pt x="132" y="72"/>
                    <a:pt x="130" y="72"/>
                  </a:cubicBezTo>
                  <a:cubicBezTo>
                    <a:pt x="132" y="71"/>
                    <a:pt x="132" y="70"/>
                    <a:pt x="133" y="69"/>
                  </a:cubicBezTo>
                  <a:cubicBezTo>
                    <a:pt x="130" y="68"/>
                    <a:pt x="128" y="68"/>
                    <a:pt x="127" y="66"/>
                  </a:cubicBezTo>
                  <a:cubicBezTo>
                    <a:pt x="127" y="66"/>
                    <a:pt x="131" y="67"/>
                    <a:pt x="133" y="68"/>
                  </a:cubicBezTo>
                  <a:cubicBezTo>
                    <a:pt x="133" y="66"/>
                    <a:pt x="129" y="66"/>
                    <a:pt x="129" y="64"/>
                  </a:cubicBezTo>
                  <a:cubicBezTo>
                    <a:pt x="129" y="64"/>
                    <a:pt x="128" y="63"/>
                    <a:pt x="128" y="63"/>
                  </a:cubicBezTo>
                  <a:cubicBezTo>
                    <a:pt x="128" y="62"/>
                    <a:pt x="122" y="57"/>
                    <a:pt x="122" y="56"/>
                  </a:cubicBezTo>
                  <a:cubicBezTo>
                    <a:pt x="122" y="56"/>
                    <a:pt x="122" y="56"/>
                    <a:pt x="123" y="54"/>
                  </a:cubicBezTo>
                  <a:cubicBezTo>
                    <a:pt x="123" y="54"/>
                    <a:pt x="122" y="54"/>
                    <a:pt x="122" y="54"/>
                  </a:cubicBezTo>
                  <a:lnTo>
                    <a:pt x="124" y="54"/>
                  </a:lnTo>
                  <a:cubicBezTo>
                    <a:pt x="124" y="52"/>
                    <a:pt x="126" y="51"/>
                    <a:pt x="127" y="50"/>
                  </a:cubicBezTo>
                  <a:cubicBezTo>
                    <a:pt x="126" y="50"/>
                    <a:pt x="123" y="49"/>
                    <a:pt x="123" y="48"/>
                  </a:cubicBezTo>
                  <a:lnTo>
                    <a:pt x="121" y="48"/>
                  </a:lnTo>
                  <a:cubicBezTo>
                    <a:pt x="121" y="48"/>
                    <a:pt x="121" y="49"/>
                    <a:pt x="121" y="50"/>
                  </a:cubicBezTo>
                  <a:lnTo>
                    <a:pt x="119" y="50"/>
                  </a:lnTo>
                  <a:cubicBezTo>
                    <a:pt x="118" y="50"/>
                    <a:pt x="118" y="48"/>
                    <a:pt x="117" y="48"/>
                  </a:cubicBezTo>
                  <a:cubicBezTo>
                    <a:pt x="116" y="47"/>
                    <a:pt x="112" y="47"/>
                    <a:pt x="112" y="45"/>
                  </a:cubicBezTo>
                  <a:cubicBezTo>
                    <a:pt x="112" y="44"/>
                    <a:pt x="113" y="43"/>
                    <a:pt x="114" y="43"/>
                  </a:cubicBezTo>
                  <a:cubicBezTo>
                    <a:pt x="114" y="43"/>
                    <a:pt x="116" y="42"/>
                    <a:pt x="116" y="42"/>
                  </a:cubicBezTo>
                  <a:cubicBezTo>
                    <a:pt x="116" y="41"/>
                    <a:pt x="117" y="41"/>
                    <a:pt x="117" y="40"/>
                  </a:cubicBezTo>
                  <a:cubicBezTo>
                    <a:pt x="118" y="40"/>
                    <a:pt x="119" y="38"/>
                    <a:pt x="119" y="38"/>
                  </a:cubicBezTo>
                  <a:cubicBezTo>
                    <a:pt x="120" y="38"/>
                    <a:pt x="121" y="39"/>
                    <a:pt x="122" y="40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21" y="42"/>
                    <a:pt x="121" y="42"/>
                    <a:pt x="122" y="42"/>
                  </a:cubicBezTo>
                  <a:lnTo>
                    <a:pt x="122" y="43"/>
                  </a:lnTo>
                  <a:cubicBezTo>
                    <a:pt x="122" y="44"/>
                    <a:pt x="122" y="44"/>
                    <a:pt x="122" y="45"/>
                  </a:cubicBezTo>
                  <a:cubicBezTo>
                    <a:pt x="126" y="40"/>
                    <a:pt x="127" y="41"/>
                    <a:pt x="129" y="41"/>
                  </a:cubicBezTo>
                  <a:cubicBezTo>
                    <a:pt x="130" y="39"/>
                    <a:pt x="132" y="39"/>
                    <a:pt x="133" y="37"/>
                  </a:cubicBezTo>
                  <a:cubicBezTo>
                    <a:pt x="137" y="37"/>
                    <a:pt x="137" y="32"/>
                    <a:pt x="141" y="32"/>
                  </a:cubicBezTo>
                  <a:cubicBezTo>
                    <a:pt x="141" y="29"/>
                    <a:pt x="138" y="29"/>
                    <a:pt x="138" y="26"/>
                  </a:cubicBezTo>
                  <a:cubicBezTo>
                    <a:pt x="138" y="26"/>
                    <a:pt x="138" y="25"/>
                    <a:pt x="139" y="25"/>
                  </a:cubicBezTo>
                  <a:cubicBezTo>
                    <a:pt x="139" y="25"/>
                    <a:pt x="141" y="26"/>
                    <a:pt x="142" y="25"/>
                  </a:cubicBezTo>
                  <a:lnTo>
                    <a:pt x="142" y="21"/>
                  </a:lnTo>
                  <a:cubicBezTo>
                    <a:pt x="141" y="21"/>
                    <a:pt x="141" y="20"/>
                    <a:pt x="141" y="18"/>
                  </a:cubicBezTo>
                  <a:cubicBezTo>
                    <a:pt x="141" y="18"/>
                    <a:pt x="141" y="17"/>
                    <a:pt x="141" y="16"/>
                  </a:cubicBezTo>
                  <a:cubicBezTo>
                    <a:pt x="140" y="16"/>
                    <a:pt x="140" y="16"/>
                    <a:pt x="139" y="16"/>
                  </a:cubicBezTo>
                  <a:cubicBezTo>
                    <a:pt x="136" y="16"/>
                    <a:pt x="135" y="18"/>
                    <a:pt x="133" y="18"/>
                  </a:cubicBezTo>
                  <a:cubicBezTo>
                    <a:pt x="129" y="18"/>
                    <a:pt x="127" y="13"/>
                    <a:pt x="123" y="12"/>
                  </a:cubicBezTo>
                  <a:cubicBezTo>
                    <a:pt x="120" y="11"/>
                    <a:pt x="116" y="10"/>
                    <a:pt x="115" y="7"/>
                  </a:cubicBezTo>
                  <a:cubicBezTo>
                    <a:pt x="111" y="7"/>
                    <a:pt x="111" y="2"/>
                    <a:pt x="107" y="1"/>
                  </a:cubicBezTo>
                  <a:cubicBezTo>
                    <a:pt x="105" y="1"/>
                    <a:pt x="104" y="1"/>
                    <a:pt x="101" y="0"/>
                  </a:cubicBezTo>
                  <a:lnTo>
                    <a:pt x="95" y="1"/>
                  </a:lnTo>
                  <a:cubicBezTo>
                    <a:pt x="95" y="1"/>
                    <a:pt x="95" y="1"/>
                    <a:pt x="95" y="2"/>
                  </a:cubicBezTo>
                  <a:cubicBezTo>
                    <a:pt x="95" y="3"/>
                    <a:pt x="98" y="3"/>
                    <a:pt x="98" y="4"/>
                  </a:cubicBezTo>
                  <a:cubicBezTo>
                    <a:pt x="98" y="5"/>
                    <a:pt x="97" y="6"/>
                    <a:pt x="97" y="8"/>
                  </a:cubicBezTo>
                  <a:cubicBezTo>
                    <a:pt x="97" y="8"/>
                    <a:pt x="98" y="9"/>
                    <a:pt x="98" y="10"/>
                  </a:cubicBezTo>
                  <a:cubicBezTo>
                    <a:pt x="98" y="11"/>
                    <a:pt x="96" y="12"/>
                    <a:pt x="95" y="12"/>
                  </a:cubicBezTo>
                  <a:cubicBezTo>
                    <a:pt x="95" y="12"/>
                    <a:pt x="94" y="12"/>
                    <a:pt x="93" y="12"/>
                  </a:cubicBezTo>
                  <a:lnTo>
                    <a:pt x="92" y="13"/>
                  </a:lnTo>
                  <a:cubicBezTo>
                    <a:pt x="93" y="16"/>
                    <a:pt x="94" y="18"/>
                    <a:pt x="98" y="18"/>
                  </a:cubicBezTo>
                  <a:cubicBezTo>
                    <a:pt x="99" y="18"/>
                    <a:pt x="99" y="17"/>
                    <a:pt x="101" y="17"/>
                  </a:cubicBezTo>
                  <a:cubicBezTo>
                    <a:pt x="102" y="17"/>
                    <a:pt x="102" y="18"/>
                    <a:pt x="103" y="18"/>
                  </a:cubicBezTo>
                  <a:cubicBezTo>
                    <a:pt x="103" y="19"/>
                    <a:pt x="104" y="20"/>
                    <a:pt x="105" y="20"/>
                  </a:cubicBezTo>
                  <a:cubicBezTo>
                    <a:pt x="105" y="21"/>
                    <a:pt x="103" y="22"/>
                    <a:pt x="102" y="22"/>
                  </a:cubicBezTo>
                  <a:cubicBezTo>
                    <a:pt x="101" y="22"/>
                    <a:pt x="96" y="25"/>
                    <a:pt x="95" y="26"/>
                  </a:cubicBezTo>
                  <a:lnTo>
                    <a:pt x="90" y="26"/>
                  </a:lnTo>
                  <a:cubicBezTo>
                    <a:pt x="90" y="28"/>
                    <a:pt x="91" y="28"/>
                    <a:pt x="91" y="30"/>
                  </a:cubicBezTo>
                  <a:cubicBezTo>
                    <a:pt x="91" y="32"/>
                    <a:pt x="89" y="34"/>
                    <a:pt x="88" y="34"/>
                  </a:cubicBezTo>
                  <a:lnTo>
                    <a:pt x="83" y="34"/>
                  </a:lnTo>
                  <a:cubicBezTo>
                    <a:pt x="82" y="35"/>
                    <a:pt x="78" y="37"/>
                    <a:pt x="77" y="37"/>
                  </a:cubicBezTo>
                  <a:cubicBezTo>
                    <a:pt x="75" y="37"/>
                    <a:pt x="68" y="35"/>
                    <a:pt x="67" y="34"/>
                  </a:cubicBezTo>
                  <a:lnTo>
                    <a:pt x="59" y="34"/>
                  </a:lnTo>
                  <a:lnTo>
                    <a:pt x="56" y="34"/>
                  </a:lnTo>
                  <a:cubicBezTo>
                    <a:pt x="54" y="34"/>
                    <a:pt x="50" y="31"/>
                    <a:pt x="50" y="29"/>
                  </a:cubicBezTo>
                  <a:cubicBezTo>
                    <a:pt x="46" y="29"/>
                    <a:pt x="42" y="26"/>
                    <a:pt x="38" y="26"/>
                  </a:cubicBezTo>
                  <a:cubicBezTo>
                    <a:pt x="38" y="26"/>
                    <a:pt x="36" y="26"/>
                    <a:pt x="36" y="25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5" y="23"/>
                    <a:pt x="35" y="23"/>
                    <a:pt x="35" y="22"/>
                  </a:cubicBezTo>
                  <a:cubicBezTo>
                    <a:pt x="35" y="22"/>
                    <a:pt x="32" y="20"/>
                    <a:pt x="32" y="18"/>
                  </a:cubicBezTo>
                  <a:cubicBezTo>
                    <a:pt x="28" y="18"/>
                    <a:pt x="25" y="17"/>
                    <a:pt x="23" y="14"/>
                  </a:cubicBezTo>
                  <a:cubicBezTo>
                    <a:pt x="19" y="13"/>
                    <a:pt x="23" y="15"/>
                    <a:pt x="19" y="17"/>
                  </a:cubicBezTo>
                  <a:cubicBezTo>
                    <a:pt x="17" y="17"/>
                    <a:pt x="22" y="20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4" y="20"/>
                  </a:cubicBezTo>
                  <a:cubicBezTo>
                    <a:pt x="14" y="21"/>
                    <a:pt x="15" y="25"/>
                    <a:pt x="15" y="26"/>
                  </a:cubicBezTo>
                  <a:cubicBezTo>
                    <a:pt x="14" y="26"/>
                    <a:pt x="9" y="25"/>
                    <a:pt x="9" y="27"/>
                  </a:cubicBezTo>
                  <a:cubicBezTo>
                    <a:pt x="13" y="28"/>
                    <a:pt x="11" y="31"/>
                    <a:pt x="13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6"/>
                    <a:pt x="12" y="37"/>
                    <a:pt x="10" y="38"/>
                  </a:cubicBezTo>
                  <a:cubicBezTo>
                    <a:pt x="9" y="39"/>
                    <a:pt x="7" y="38"/>
                    <a:pt x="6" y="39"/>
                  </a:cubicBezTo>
                  <a:cubicBezTo>
                    <a:pt x="6" y="39"/>
                    <a:pt x="5" y="41"/>
                    <a:pt x="4" y="41"/>
                  </a:cubicBezTo>
                  <a:cubicBezTo>
                    <a:pt x="3" y="41"/>
                    <a:pt x="0" y="42"/>
                    <a:pt x="0" y="42"/>
                  </a:cubicBezTo>
                  <a:cubicBezTo>
                    <a:pt x="0" y="44"/>
                    <a:pt x="0" y="44"/>
                    <a:pt x="1" y="46"/>
                  </a:cubicBezTo>
                  <a:cubicBezTo>
                    <a:pt x="3" y="46"/>
                    <a:pt x="4" y="47"/>
                    <a:pt x="4" y="4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Freeform 384"/>
            <p:cNvSpPr>
              <a:spLocks/>
            </p:cNvSpPr>
            <p:nvPr/>
          </p:nvSpPr>
          <p:spPr bwMode="auto">
            <a:xfrm>
              <a:off x="5861430" y="2412993"/>
              <a:ext cx="779216" cy="869956"/>
            </a:xfrm>
            <a:custGeom>
              <a:avLst/>
              <a:gdLst>
                <a:gd name="T0" fmla="*/ 2147483647 w 78"/>
                <a:gd name="T1" fmla="*/ 2147483647 h 87"/>
                <a:gd name="T2" fmla="*/ 2147483647 w 78"/>
                <a:gd name="T3" fmla="*/ 2147483647 h 87"/>
                <a:gd name="T4" fmla="*/ 2147483647 w 78"/>
                <a:gd name="T5" fmla="*/ 2147483647 h 87"/>
                <a:gd name="T6" fmla="*/ 2147483647 w 78"/>
                <a:gd name="T7" fmla="*/ 2147483647 h 87"/>
                <a:gd name="T8" fmla="*/ 2147483647 w 78"/>
                <a:gd name="T9" fmla="*/ 2147483647 h 87"/>
                <a:gd name="T10" fmla="*/ 2147483647 w 78"/>
                <a:gd name="T11" fmla="*/ 2147483647 h 87"/>
                <a:gd name="T12" fmla="*/ 2147483647 w 78"/>
                <a:gd name="T13" fmla="*/ 2147483647 h 87"/>
                <a:gd name="T14" fmla="*/ 2147483647 w 78"/>
                <a:gd name="T15" fmla="*/ 2147483647 h 87"/>
                <a:gd name="T16" fmla="*/ 2147483647 w 78"/>
                <a:gd name="T17" fmla="*/ 2147483647 h 87"/>
                <a:gd name="T18" fmla="*/ 2147483647 w 78"/>
                <a:gd name="T19" fmla="*/ 2147483647 h 87"/>
                <a:gd name="T20" fmla="*/ 2147483647 w 78"/>
                <a:gd name="T21" fmla="*/ 2147483647 h 87"/>
                <a:gd name="T22" fmla="*/ 2147483647 w 78"/>
                <a:gd name="T23" fmla="*/ 2147483647 h 87"/>
                <a:gd name="T24" fmla="*/ 2147483647 w 78"/>
                <a:gd name="T25" fmla="*/ 2147483647 h 87"/>
                <a:gd name="T26" fmla="*/ 2147483647 w 78"/>
                <a:gd name="T27" fmla="*/ 2147483647 h 87"/>
                <a:gd name="T28" fmla="*/ 2147483647 w 78"/>
                <a:gd name="T29" fmla="*/ 2147483647 h 87"/>
                <a:gd name="T30" fmla="*/ 2147483647 w 78"/>
                <a:gd name="T31" fmla="*/ 2147483647 h 87"/>
                <a:gd name="T32" fmla="*/ 2147483647 w 78"/>
                <a:gd name="T33" fmla="*/ 2147483647 h 87"/>
                <a:gd name="T34" fmla="*/ 2147483647 w 78"/>
                <a:gd name="T35" fmla="*/ 2147483647 h 87"/>
                <a:gd name="T36" fmla="*/ 2147483647 w 78"/>
                <a:gd name="T37" fmla="*/ 2147483647 h 87"/>
                <a:gd name="T38" fmla="*/ 2147483647 w 78"/>
                <a:gd name="T39" fmla="*/ 2147483647 h 87"/>
                <a:gd name="T40" fmla="*/ 2147483647 w 78"/>
                <a:gd name="T41" fmla="*/ 2147483647 h 87"/>
                <a:gd name="T42" fmla="*/ 2147483647 w 78"/>
                <a:gd name="T43" fmla="*/ 2147483647 h 87"/>
                <a:gd name="T44" fmla="*/ 2147483647 w 78"/>
                <a:gd name="T45" fmla="*/ 2147483647 h 87"/>
                <a:gd name="T46" fmla="*/ 2147483647 w 78"/>
                <a:gd name="T47" fmla="*/ 2147483647 h 87"/>
                <a:gd name="T48" fmla="*/ 2147483647 w 78"/>
                <a:gd name="T49" fmla="*/ 2147483647 h 87"/>
                <a:gd name="T50" fmla="*/ 2147483647 w 78"/>
                <a:gd name="T51" fmla="*/ 2147483647 h 87"/>
                <a:gd name="T52" fmla="*/ 2147483647 w 78"/>
                <a:gd name="T53" fmla="*/ 2147483647 h 87"/>
                <a:gd name="T54" fmla="*/ 2147483647 w 78"/>
                <a:gd name="T55" fmla="*/ 2147483647 h 87"/>
                <a:gd name="T56" fmla="*/ 2147483647 w 78"/>
                <a:gd name="T57" fmla="*/ 2147483647 h 87"/>
                <a:gd name="T58" fmla="*/ 2147483647 w 78"/>
                <a:gd name="T59" fmla="*/ 2147483647 h 87"/>
                <a:gd name="T60" fmla="*/ 2147483647 w 78"/>
                <a:gd name="T61" fmla="*/ 2147483647 h 87"/>
                <a:gd name="T62" fmla="*/ 2147483647 w 78"/>
                <a:gd name="T63" fmla="*/ 2147483647 h 87"/>
                <a:gd name="T64" fmla="*/ 2147483647 w 78"/>
                <a:gd name="T65" fmla="*/ 2147483647 h 87"/>
                <a:gd name="T66" fmla="*/ 2147483647 w 78"/>
                <a:gd name="T67" fmla="*/ 2147483647 h 87"/>
                <a:gd name="T68" fmla="*/ 2147483647 w 78"/>
                <a:gd name="T69" fmla="*/ 2147483647 h 87"/>
                <a:gd name="T70" fmla="*/ 2147483647 w 78"/>
                <a:gd name="T71" fmla="*/ 2147483647 h 87"/>
                <a:gd name="T72" fmla="*/ 2147483647 w 78"/>
                <a:gd name="T73" fmla="*/ 2147483647 h 87"/>
                <a:gd name="T74" fmla="*/ 2147483647 w 78"/>
                <a:gd name="T75" fmla="*/ 2147483647 h 87"/>
                <a:gd name="T76" fmla="*/ 2147483647 w 78"/>
                <a:gd name="T77" fmla="*/ 2147483647 h 87"/>
                <a:gd name="T78" fmla="*/ 2147483647 w 78"/>
                <a:gd name="T79" fmla="*/ 2147483647 h 87"/>
                <a:gd name="T80" fmla="*/ 2147483647 w 78"/>
                <a:gd name="T81" fmla="*/ 2147483647 h 87"/>
                <a:gd name="T82" fmla="*/ 2147483647 w 78"/>
                <a:gd name="T83" fmla="*/ 2147483647 h 87"/>
                <a:gd name="T84" fmla="*/ 2147483647 w 78"/>
                <a:gd name="T85" fmla="*/ 2147483647 h 87"/>
                <a:gd name="T86" fmla="*/ 2147483647 w 78"/>
                <a:gd name="T87" fmla="*/ 2147483647 h 87"/>
                <a:gd name="T88" fmla="*/ 2147483647 w 78"/>
                <a:gd name="T89" fmla="*/ 2147483647 h 87"/>
                <a:gd name="T90" fmla="*/ 2147483647 w 78"/>
                <a:gd name="T91" fmla="*/ 2147483647 h 87"/>
                <a:gd name="T92" fmla="*/ 2147483647 w 78"/>
                <a:gd name="T93" fmla="*/ 2147483647 h 87"/>
                <a:gd name="T94" fmla="*/ 2147483647 w 78"/>
                <a:gd name="T95" fmla="*/ 0 h 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87"/>
                <a:gd name="T146" fmla="*/ 78 w 78"/>
                <a:gd name="T147" fmla="*/ 87 h 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87">
                  <a:moveTo>
                    <a:pt x="19" y="0"/>
                  </a:moveTo>
                  <a:cubicBezTo>
                    <a:pt x="21" y="2"/>
                    <a:pt x="22" y="4"/>
                    <a:pt x="24" y="6"/>
                  </a:cubicBezTo>
                  <a:cubicBezTo>
                    <a:pt x="25" y="7"/>
                    <a:pt x="26" y="8"/>
                    <a:pt x="26" y="10"/>
                  </a:cubicBezTo>
                  <a:lnTo>
                    <a:pt x="24" y="10"/>
                  </a:lnTo>
                  <a:lnTo>
                    <a:pt x="24" y="11"/>
                  </a:lnTo>
                  <a:cubicBezTo>
                    <a:pt x="25" y="15"/>
                    <a:pt x="30" y="14"/>
                    <a:pt x="31" y="17"/>
                  </a:cubicBezTo>
                  <a:lnTo>
                    <a:pt x="31" y="21"/>
                  </a:lnTo>
                  <a:cubicBezTo>
                    <a:pt x="33" y="23"/>
                    <a:pt x="37" y="25"/>
                    <a:pt x="38" y="25"/>
                  </a:cubicBezTo>
                  <a:cubicBezTo>
                    <a:pt x="39" y="27"/>
                    <a:pt x="42" y="25"/>
                    <a:pt x="43" y="26"/>
                  </a:cubicBezTo>
                  <a:cubicBezTo>
                    <a:pt x="44" y="26"/>
                    <a:pt x="44" y="28"/>
                    <a:pt x="46" y="28"/>
                  </a:cubicBezTo>
                  <a:cubicBezTo>
                    <a:pt x="47" y="28"/>
                    <a:pt x="53" y="30"/>
                    <a:pt x="54" y="29"/>
                  </a:cubicBezTo>
                  <a:cubicBezTo>
                    <a:pt x="54" y="29"/>
                    <a:pt x="53" y="27"/>
                    <a:pt x="53" y="27"/>
                  </a:cubicBezTo>
                  <a:lnTo>
                    <a:pt x="53" y="25"/>
                  </a:lnTo>
                  <a:lnTo>
                    <a:pt x="53" y="23"/>
                  </a:lnTo>
                  <a:lnTo>
                    <a:pt x="55" y="23"/>
                  </a:lnTo>
                  <a:cubicBezTo>
                    <a:pt x="55" y="24"/>
                    <a:pt x="55" y="25"/>
                    <a:pt x="56" y="25"/>
                  </a:cubicBezTo>
                  <a:cubicBezTo>
                    <a:pt x="56" y="26"/>
                    <a:pt x="55" y="27"/>
                    <a:pt x="55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59" y="29"/>
                    <a:pt x="60" y="29"/>
                    <a:pt x="61" y="29"/>
                  </a:cubicBezTo>
                  <a:cubicBezTo>
                    <a:pt x="62" y="29"/>
                    <a:pt x="63" y="27"/>
                    <a:pt x="64" y="25"/>
                  </a:cubicBezTo>
                  <a:cubicBezTo>
                    <a:pt x="66" y="22"/>
                    <a:pt x="69" y="20"/>
                    <a:pt x="73" y="19"/>
                  </a:cubicBezTo>
                  <a:cubicBezTo>
                    <a:pt x="74" y="20"/>
                    <a:pt x="76" y="23"/>
                    <a:pt x="78" y="23"/>
                  </a:cubicBezTo>
                  <a:lnTo>
                    <a:pt x="78" y="22"/>
                  </a:lnTo>
                  <a:cubicBezTo>
                    <a:pt x="78" y="24"/>
                    <a:pt x="78" y="26"/>
                    <a:pt x="77" y="27"/>
                  </a:cubicBezTo>
                  <a:cubicBezTo>
                    <a:pt x="76" y="27"/>
                    <a:pt x="73" y="28"/>
                    <a:pt x="73" y="29"/>
                  </a:cubicBezTo>
                  <a:cubicBezTo>
                    <a:pt x="73" y="30"/>
                    <a:pt x="73" y="35"/>
                    <a:pt x="72" y="36"/>
                  </a:cubicBezTo>
                  <a:cubicBezTo>
                    <a:pt x="72" y="36"/>
                    <a:pt x="70" y="36"/>
                    <a:pt x="70" y="37"/>
                  </a:cubicBezTo>
                  <a:cubicBezTo>
                    <a:pt x="70" y="38"/>
                    <a:pt x="69" y="41"/>
                    <a:pt x="69" y="42"/>
                  </a:cubicBezTo>
                  <a:lnTo>
                    <a:pt x="66" y="38"/>
                  </a:lnTo>
                  <a:cubicBezTo>
                    <a:pt x="66" y="38"/>
                    <a:pt x="66" y="39"/>
                    <a:pt x="65" y="39"/>
                  </a:cubicBezTo>
                  <a:cubicBezTo>
                    <a:pt x="65" y="39"/>
                    <a:pt x="64" y="39"/>
                    <a:pt x="64" y="38"/>
                  </a:cubicBezTo>
                  <a:cubicBezTo>
                    <a:pt x="64" y="36"/>
                    <a:pt x="66" y="35"/>
                    <a:pt x="66" y="33"/>
                  </a:cubicBezTo>
                  <a:lnTo>
                    <a:pt x="61" y="33"/>
                  </a:lnTo>
                  <a:cubicBezTo>
                    <a:pt x="60" y="33"/>
                    <a:pt x="59" y="32"/>
                    <a:pt x="59" y="31"/>
                  </a:cubicBezTo>
                  <a:cubicBezTo>
                    <a:pt x="59" y="31"/>
                    <a:pt x="58" y="30"/>
                    <a:pt x="58" y="30"/>
                  </a:cubicBezTo>
                  <a:cubicBezTo>
                    <a:pt x="57" y="30"/>
                    <a:pt x="57" y="30"/>
                    <a:pt x="56" y="30"/>
                  </a:cubicBezTo>
                  <a:cubicBezTo>
                    <a:pt x="55" y="30"/>
                    <a:pt x="54" y="30"/>
                    <a:pt x="54" y="31"/>
                  </a:cubicBezTo>
                  <a:cubicBezTo>
                    <a:pt x="54" y="32"/>
                    <a:pt x="56" y="33"/>
                    <a:pt x="57" y="34"/>
                  </a:cubicBezTo>
                  <a:cubicBezTo>
                    <a:pt x="56" y="34"/>
                    <a:pt x="55" y="35"/>
                    <a:pt x="55" y="36"/>
                  </a:cubicBezTo>
                  <a:cubicBezTo>
                    <a:pt x="55" y="37"/>
                    <a:pt x="57" y="38"/>
                    <a:pt x="58" y="38"/>
                  </a:cubicBezTo>
                  <a:lnTo>
                    <a:pt x="59" y="44"/>
                  </a:lnTo>
                  <a:cubicBezTo>
                    <a:pt x="58" y="44"/>
                    <a:pt x="57" y="44"/>
                    <a:pt x="57" y="44"/>
                  </a:cubicBezTo>
                  <a:cubicBezTo>
                    <a:pt x="56" y="44"/>
                    <a:pt x="56" y="43"/>
                    <a:pt x="55" y="43"/>
                  </a:cubicBezTo>
                  <a:cubicBezTo>
                    <a:pt x="55" y="43"/>
                    <a:pt x="52" y="46"/>
                    <a:pt x="52" y="46"/>
                  </a:cubicBezTo>
                  <a:lnTo>
                    <a:pt x="53" y="47"/>
                  </a:lnTo>
                  <a:cubicBezTo>
                    <a:pt x="52" y="51"/>
                    <a:pt x="46" y="50"/>
                    <a:pt x="46" y="54"/>
                  </a:cubicBezTo>
                  <a:cubicBezTo>
                    <a:pt x="42" y="55"/>
                    <a:pt x="41" y="63"/>
                    <a:pt x="36" y="63"/>
                  </a:cubicBezTo>
                  <a:cubicBezTo>
                    <a:pt x="36" y="63"/>
                    <a:pt x="36" y="64"/>
                    <a:pt x="36" y="64"/>
                  </a:cubicBezTo>
                  <a:cubicBezTo>
                    <a:pt x="36" y="66"/>
                    <a:pt x="35" y="70"/>
                    <a:pt x="37" y="70"/>
                  </a:cubicBezTo>
                  <a:cubicBezTo>
                    <a:pt x="37" y="72"/>
                    <a:pt x="35" y="74"/>
                    <a:pt x="35" y="76"/>
                  </a:cubicBezTo>
                  <a:cubicBezTo>
                    <a:pt x="35" y="77"/>
                    <a:pt x="36" y="77"/>
                    <a:pt x="36" y="77"/>
                  </a:cubicBezTo>
                  <a:lnTo>
                    <a:pt x="36" y="79"/>
                  </a:lnTo>
                  <a:cubicBezTo>
                    <a:pt x="35" y="80"/>
                    <a:pt x="35" y="81"/>
                    <a:pt x="34" y="81"/>
                  </a:cubicBezTo>
                  <a:cubicBezTo>
                    <a:pt x="34" y="81"/>
                    <a:pt x="34" y="83"/>
                    <a:pt x="34" y="83"/>
                  </a:cubicBezTo>
                  <a:cubicBezTo>
                    <a:pt x="33" y="85"/>
                    <a:pt x="32" y="85"/>
                    <a:pt x="30" y="87"/>
                  </a:cubicBezTo>
                  <a:cubicBezTo>
                    <a:pt x="28" y="86"/>
                    <a:pt x="28" y="85"/>
                    <a:pt x="27" y="83"/>
                  </a:cubicBezTo>
                  <a:cubicBezTo>
                    <a:pt x="26" y="80"/>
                    <a:pt x="23" y="77"/>
                    <a:pt x="22" y="74"/>
                  </a:cubicBezTo>
                  <a:cubicBezTo>
                    <a:pt x="21" y="71"/>
                    <a:pt x="21" y="69"/>
                    <a:pt x="20" y="67"/>
                  </a:cubicBezTo>
                  <a:cubicBezTo>
                    <a:pt x="19" y="64"/>
                    <a:pt x="16" y="62"/>
                    <a:pt x="16" y="60"/>
                  </a:cubicBezTo>
                  <a:cubicBezTo>
                    <a:pt x="14" y="55"/>
                    <a:pt x="14" y="51"/>
                    <a:pt x="14" y="45"/>
                  </a:cubicBezTo>
                  <a:cubicBezTo>
                    <a:pt x="12" y="45"/>
                    <a:pt x="12" y="43"/>
                    <a:pt x="12" y="42"/>
                  </a:cubicBezTo>
                  <a:cubicBezTo>
                    <a:pt x="10" y="44"/>
                    <a:pt x="10" y="47"/>
                    <a:pt x="8" y="47"/>
                  </a:cubicBezTo>
                  <a:cubicBezTo>
                    <a:pt x="6" y="47"/>
                    <a:pt x="3" y="43"/>
                    <a:pt x="3" y="42"/>
                  </a:cubicBezTo>
                  <a:cubicBezTo>
                    <a:pt x="3" y="42"/>
                    <a:pt x="5" y="41"/>
                    <a:pt x="5" y="41"/>
                  </a:cubicBezTo>
                  <a:cubicBezTo>
                    <a:pt x="2" y="41"/>
                    <a:pt x="1" y="39"/>
                    <a:pt x="0" y="38"/>
                  </a:cubicBezTo>
                  <a:cubicBezTo>
                    <a:pt x="3" y="35"/>
                    <a:pt x="7" y="37"/>
                    <a:pt x="9" y="34"/>
                  </a:cubicBezTo>
                  <a:cubicBezTo>
                    <a:pt x="8" y="33"/>
                    <a:pt x="5" y="30"/>
                    <a:pt x="5" y="29"/>
                  </a:cubicBezTo>
                  <a:cubicBezTo>
                    <a:pt x="4" y="29"/>
                    <a:pt x="4" y="28"/>
                    <a:pt x="3" y="27"/>
                  </a:cubicBezTo>
                  <a:lnTo>
                    <a:pt x="3" y="26"/>
                  </a:lnTo>
                  <a:cubicBezTo>
                    <a:pt x="11" y="26"/>
                    <a:pt x="10" y="17"/>
                    <a:pt x="14" y="15"/>
                  </a:cubicBezTo>
                  <a:cubicBezTo>
                    <a:pt x="13" y="13"/>
                    <a:pt x="13" y="11"/>
                    <a:pt x="15" y="11"/>
                  </a:cubicBezTo>
                  <a:cubicBezTo>
                    <a:pt x="13" y="9"/>
                    <a:pt x="12" y="8"/>
                    <a:pt x="10" y="6"/>
                  </a:cubicBezTo>
                  <a:lnTo>
                    <a:pt x="10" y="3"/>
                  </a:lnTo>
                  <a:cubicBezTo>
                    <a:pt x="13" y="3"/>
                    <a:pt x="18" y="3"/>
                    <a:pt x="19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Freeform 385"/>
            <p:cNvSpPr>
              <a:spLocks/>
            </p:cNvSpPr>
            <p:nvPr/>
          </p:nvSpPr>
          <p:spPr bwMode="auto">
            <a:xfrm>
              <a:off x="6699849" y="2903534"/>
              <a:ext cx="230405" cy="449265"/>
            </a:xfrm>
            <a:custGeom>
              <a:avLst/>
              <a:gdLst>
                <a:gd name="T0" fmla="*/ 2147483647 w 23"/>
                <a:gd name="T1" fmla="*/ 2147483647 h 45"/>
                <a:gd name="T2" fmla="*/ 2147483647 w 23"/>
                <a:gd name="T3" fmla="*/ 2147483647 h 45"/>
                <a:gd name="T4" fmla="*/ 2147483647 w 23"/>
                <a:gd name="T5" fmla="*/ 2147483647 h 45"/>
                <a:gd name="T6" fmla="*/ 2147483647 w 23"/>
                <a:gd name="T7" fmla="*/ 2147483647 h 45"/>
                <a:gd name="T8" fmla="*/ 2147483647 w 23"/>
                <a:gd name="T9" fmla="*/ 2147483647 h 45"/>
                <a:gd name="T10" fmla="*/ 2147483647 w 23"/>
                <a:gd name="T11" fmla="*/ 2147483647 h 45"/>
                <a:gd name="T12" fmla="*/ 2147483647 w 23"/>
                <a:gd name="T13" fmla="*/ 2147483647 h 45"/>
                <a:gd name="T14" fmla="*/ 2147483647 w 23"/>
                <a:gd name="T15" fmla="*/ 2147483647 h 45"/>
                <a:gd name="T16" fmla="*/ 2147483647 w 23"/>
                <a:gd name="T17" fmla="*/ 2147483647 h 45"/>
                <a:gd name="T18" fmla="*/ 2147483647 w 23"/>
                <a:gd name="T19" fmla="*/ 2147483647 h 45"/>
                <a:gd name="T20" fmla="*/ 2147483647 w 23"/>
                <a:gd name="T21" fmla="*/ 2147483647 h 45"/>
                <a:gd name="T22" fmla="*/ 2147483647 w 23"/>
                <a:gd name="T23" fmla="*/ 2147483647 h 45"/>
                <a:gd name="T24" fmla="*/ 2147483647 w 23"/>
                <a:gd name="T25" fmla="*/ 2147483647 h 45"/>
                <a:gd name="T26" fmla="*/ 2147483647 w 23"/>
                <a:gd name="T27" fmla="*/ 2147483647 h 45"/>
                <a:gd name="T28" fmla="*/ 2147483647 w 23"/>
                <a:gd name="T29" fmla="*/ 2147483647 h 45"/>
                <a:gd name="T30" fmla="*/ 2147483647 w 23"/>
                <a:gd name="T31" fmla="*/ 2147483647 h 45"/>
                <a:gd name="T32" fmla="*/ 2147483647 w 23"/>
                <a:gd name="T33" fmla="*/ 2147483647 h 45"/>
                <a:gd name="T34" fmla="*/ 2147483647 w 23"/>
                <a:gd name="T35" fmla="*/ 2147483647 h 45"/>
                <a:gd name="T36" fmla="*/ 2147483647 w 23"/>
                <a:gd name="T37" fmla="*/ 2147483647 h 45"/>
                <a:gd name="T38" fmla="*/ 2147483647 w 23"/>
                <a:gd name="T39" fmla="*/ 2147483647 h 45"/>
                <a:gd name="T40" fmla="*/ 2147483647 w 23"/>
                <a:gd name="T41" fmla="*/ 2147483647 h 45"/>
                <a:gd name="T42" fmla="*/ 2147483647 w 23"/>
                <a:gd name="T43" fmla="*/ 2147483647 h 45"/>
                <a:gd name="T44" fmla="*/ 2147483647 w 23"/>
                <a:gd name="T45" fmla="*/ 2147483647 h 45"/>
                <a:gd name="T46" fmla="*/ 2147483647 w 23"/>
                <a:gd name="T47" fmla="*/ 2147483647 h 45"/>
                <a:gd name="T48" fmla="*/ 2147483647 w 23"/>
                <a:gd name="T49" fmla="*/ 2147483647 h 45"/>
                <a:gd name="T50" fmla="*/ 2147483647 w 23"/>
                <a:gd name="T51" fmla="*/ 2147483647 h 45"/>
                <a:gd name="T52" fmla="*/ 2147483647 w 23"/>
                <a:gd name="T53" fmla="*/ 2147483647 h 45"/>
                <a:gd name="T54" fmla="*/ 2147483647 w 23"/>
                <a:gd name="T55" fmla="*/ 2147483647 h 45"/>
                <a:gd name="T56" fmla="*/ 0 w 23"/>
                <a:gd name="T57" fmla="*/ 2147483647 h 45"/>
                <a:gd name="T58" fmla="*/ 2147483647 w 23"/>
                <a:gd name="T59" fmla="*/ 0 h 45"/>
                <a:gd name="T60" fmla="*/ 2147483647 w 23"/>
                <a:gd name="T61" fmla="*/ 2147483647 h 45"/>
                <a:gd name="T62" fmla="*/ 2147483647 w 23"/>
                <a:gd name="T63" fmla="*/ 2147483647 h 45"/>
                <a:gd name="T64" fmla="*/ 2147483647 w 23"/>
                <a:gd name="T65" fmla="*/ 2147483647 h 45"/>
                <a:gd name="T66" fmla="*/ 2147483647 w 23"/>
                <a:gd name="T67" fmla="*/ 2147483647 h 45"/>
                <a:gd name="T68" fmla="*/ 2147483647 w 23"/>
                <a:gd name="T69" fmla="*/ 2147483647 h 45"/>
                <a:gd name="T70" fmla="*/ 2147483647 w 23"/>
                <a:gd name="T71" fmla="*/ 2147483647 h 45"/>
                <a:gd name="T72" fmla="*/ 2147483647 w 23"/>
                <a:gd name="T73" fmla="*/ 2147483647 h 45"/>
                <a:gd name="T74" fmla="*/ 2147483647 w 23"/>
                <a:gd name="T75" fmla="*/ 2147483647 h 45"/>
                <a:gd name="T76" fmla="*/ 2147483647 w 23"/>
                <a:gd name="T77" fmla="*/ 2147483647 h 45"/>
                <a:gd name="T78" fmla="*/ 2147483647 w 23"/>
                <a:gd name="T79" fmla="*/ 2147483647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45"/>
                <a:gd name="T122" fmla="*/ 23 w 23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45">
                  <a:moveTo>
                    <a:pt x="22" y="18"/>
                  </a:moveTo>
                  <a:cubicBezTo>
                    <a:pt x="20" y="18"/>
                    <a:pt x="19" y="18"/>
                    <a:pt x="19" y="18"/>
                  </a:cubicBezTo>
                  <a:cubicBezTo>
                    <a:pt x="18" y="18"/>
                    <a:pt x="15" y="19"/>
                    <a:pt x="15" y="20"/>
                  </a:cubicBezTo>
                  <a:cubicBezTo>
                    <a:pt x="15" y="23"/>
                    <a:pt x="18" y="24"/>
                    <a:pt x="18" y="27"/>
                  </a:cubicBezTo>
                  <a:cubicBezTo>
                    <a:pt x="18" y="27"/>
                    <a:pt x="18" y="28"/>
                    <a:pt x="18" y="29"/>
                  </a:cubicBezTo>
                  <a:cubicBezTo>
                    <a:pt x="16" y="28"/>
                    <a:pt x="15" y="27"/>
                    <a:pt x="15" y="26"/>
                  </a:cubicBezTo>
                  <a:cubicBezTo>
                    <a:pt x="14" y="23"/>
                    <a:pt x="9" y="24"/>
                    <a:pt x="9" y="20"/>
                  </a:cubicBezTo>
                  <a:lnTo>
                    <a:pt x="6" y="21"/>
                  </a:lnTo>
                  <a:lnTo>
                    <a:pt x="7" y="23"/>
                  </a:lnTo>
                  <a:cubicBezTo>
                    <a:pt x="8" y="24"/>
                    <a:pt x="8" y="25"/>
                    <a:pt x="8" y="26"/>
                  </a:cubicBezTo>
                  <a:cubicBezTo>
                    <a:pt x="8" y="28"/>
                    <a:pt x="6" y="29"/>
                    <a:pt x="6" y="31"/>
                  </a:cubicBezTo>
                  <a:cubicBezTo>
                    <a:pt x="6" y="33"/>
                    <a:pt x="7" y="34"/>
                    <a:pt x="8" y="34"/>
                  </a:cubicBezTo>
                  <a:cubicBezTo>
                    <a:pt x="8" y="35"/>
                    <a:pt x="8" y="36"/>
                    <a:pt x="9" y="36"/>
                  </a:cubicBezTo>
                  <a:lnTo>
                    <a:pt x="9" y="37"/>
                  </a:lnTo>
                  <a:cubicBezTo>
                    <a:pt x="10" y="40"/>
                    <a:pt x="14" y="43"/>
                    <a:pt x="16" y="44"/>
                  </a:cubicBezTo>
                  <a:cubicBezTo>
                    <a:pt x="16" y="45"/>
                    <a:pt x="14" y="45"/>
                    <a:pt x="14" y="45"/>
                  </a:cubicBezTo>
                  <a:cubicBezTo>
                    <a:pt x="13" y="45"/>
                    <a:pt x="12" y="44"/>
                    <a:pt x="10" y="44"/>
                  </a:cubicBezTo>
                  <a:cubicBezTo>
                    <a:pt x="9" y="41"/>
                    <a:pt x="7" y="40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6"/>
                    <a:pt x="4" y="35"/>
                  </a:cubicBezTo>
                  <a:cubicBezTo>
                    <a:pt x="4" y="34"/>
                    <a:pt x="4" y="33"/>
                    <a:pt x="4" y="32"/>
                  </a:cubicBezTo>
                  <a:cubicBezTo>
                    <a:pt x="4" y="32"/>
                    <a:pt x="6" y="26"/>
                    <a:pt x="6" y="22"/>
                  </a:cubicBezTo>
                  <a:cubicBezTo>
                    <a:pt x="5" y="20"/>
                    <a:pt x="3" y="18"/>
                    <a:pt x="3" y="15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4" y="9"/>
                    <a:pt x="0" y="8"/>
                    <a:pt x="0" y="4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7" y="0"/>
                    <a:pt x="7" y="2"/>
                    <a:pt x="9" y="2"/>
                  </a:cubicBezTo>
                  <a:cubicBezTo>
                    <a:pt x="9" y="4"/>
                    <a:pt x="9" y="8"/>
                    <a:pt x="10" y="8"/>
                  </a:cubicBezTo>
                  <a:cubicBezTo>
                    <a:pt x="11" y="8"/>
                    <a:pt x="12" y="6"/>
                    <a:pt x="12" y="6"/>
                  </a:cubicBezTo>
                  <a:cubicBezTo>
                    <a:pt x="13" y="6"/>
                    <a:pt x="13" y="7"/>
                    <a:pt x="14" y="7"/>
                  </a:cubicBezTo>
                  <a:cubicBezTo>
                    <a:pt x="15" y="7"/>
                    <a:pt x="15" y="5"/>
                    <a:pt x="16" y="5"/>
                  </a:cubicBezTo>
                  <a:cubicBezTo>
                    <a:pt x="17" y="5"/>
                    <a:pt x="18" y="6"/>
                    <a:pt x="18" y="7"/>
                  </a:cubicBezTo>
                  <a:cubicBezTo>
                    <a:pt x="20" y="10"/>
                    <a:pt x="23" y="13"/>
                    <a:pt x="23" y="16"/>
                  </a:cubicBezTo>
                  <a:cubicBezTo>
                    <a:pt x="23" y="17"/>
                    <a:pt x="22" y="18"/>
                    <a:pt x="22" y="1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Freeform 386"/>
            <p:cNvSpPr>
              <a:spLocks/>
            </p:cNvSpPr>
            <p:nvPr/>
          </p:nvSpPr>
          <p:spPr bwMode="auto">
            <a:xfrm>
              <a:off x="2129619" y="4244184"/>
              <a:ext cx="429472" cy="950147"/>
            </a:xfrm>
            <a:custGeom>
              <a:avLst/>
              <a:gdLst>
                <a:gd name="T0" fmla="*/ 2147483647 w 43"/>
                <a:gd name="T1" fmla="*/ 2147483647 h 95"/>
                <a:gd name="T2" fmla="*/ 2147483647 w 43"/>
                <a:gd name="T3" fmla="*/ 2147483647 h 95"/>
                <a:gd name="T4" fmla="*/ 2147483647 w 43"/>
                <a:gd name="T5" fmla="*/ 2147483647 h 95"/>
                <a:gd name="T6" fmla="*/ 2147483647 w 43"/>
                <a:gd name="T7" fmla="*/ 2147483647 h 95"/>
                <a:gd name="T8" fmla="*/ 2147483647 w 43"/>
                <a:gd name="T9" fmla="*/ 2147483647 h 95"/>
                <a:gd name="T10" fmla="*/ 2147483647 w 43"/>
                <a:gd name="T11" fmla="*/ 2147483647 h 95"/>
                <a:gd name="T12" fmla="*/ 2147483647 w 43"/>
                <a:gd name="T13" fmla="*/ 2147483647 h 95"/>
                <a:gd name="T14" fmla="*/ 2147483647 w 43"/>
                <a:gd name="T15" fmla="*/ 2147483647 h 95"/>
                <a:gd name="T16" fmla="*/ 2147483647 w 43"/>
                <a:gd name="T17" fmla="*/ 2147483647 h 95"/>
                <a:gd name="T18" fmla="*/ 0 w 43"/>
                <a:gd name="T19" fmla="*/ 2147483647 h 95"/>
                <a:gd name="T20" fmla="*/ 2147483647 w 43"/>
                <a:gd name="T21" fmla="*/ 2147483647 h 95"/>
                <a:gd name="T22" fmla="*/ 2147483647 w 43"/>
                <a:gd name="T23" fmla="*/ 2147483647 h 95"/>
                <a:gd name="T24" fmla="*/ 2147483647 w 43"/>
                <a:gd name="T25" fmla="*/ 2147483647 h 95"/>
                <a:gd name="T26" fmla="*/ 2147483647 w 43"/>
                <a:gd name="T27" fmla="*/ 2147483647 h 95"/>
                <a:gd name="T28" fmla="*/ 2147483647 w 43"/>
                <a:gd name="T29" fmla="*/ 2147483647 h 95"/>
                <a:gd name="T30" fmla="*/ 2147483647 w 43"/>
                <a:gd name="T31" fmla="*/ 2147483647 h 95"/>
                <a:gd name="T32" fmla="*/ 2147483647 w 43"/>
                <a:gd name="T33" fmla="*/ 2147483647 h 95"/>
                <a:gd name="T34" fmla="*/ 2147483647 w 43"/>
                <a:gd name="T35" fmla="*/ 2147483647 h 95"/>
                <a:gd name="T36" fmla="*/ 2147483647 w 43"/>
                <a:gd name="T37" fmla="*/ 2147483647 h 95"/>
                <a:gd name="T38" fmla="*/ 2147483647 w 43"/>
                <a:gd name="T39" fmla="*/ 2147483647 h 95"/>
                <a:gd name="T40" fmla="*/ 2147483647 w 43"/>
                <a:gd name="T41" fmla="*/ 2147483647 h 95"/>
                <a:gd name="T42" fmla="*/ 2147483647 w 43"/>
                <a:gd name="T43" fmla="*/ 2147483647 h 95"/>
                <a:gd name="T44" fmla="*/ 2147483647 w 43"/>
                <a:gd name="T45" fmla="*/ 2147483647 h 95"/>
                <a:gd name="T46" fmla="*/ 2147483647 w 43"/>
                <a:gd name="T47" fmla="*/ 2147483647 h 95"/>
                <a:gd name="T48" fmla="*/ 2147483647 w 43"/>
                <a:gd name="T49" fmla="*/ 2147483647 h 95"/>
                <a:gd name="T50" fmla="*/ 2147483647 w 43"/>
                <a:gd name="T51" fmla="*/ 2147483647 h 95"/>
                <a:gd name="T52" fmla="*/ 2147483647 w 43"/>
                <a:gd name="T53" fmla="*/ 2147483647 h 95"/>
                <a:gd name="T54" fmla="*/ 2147483647 w 43"/>
                <a:gd name="T55" fmla="*/ 2147483647 h 95"/>
                <a:gd name="T56" fmla="*/ 2147483647 w 43"/>
                <a:gd name="T57" fmla="*/ 2147483647 h 95"/>
                <a:gd name="T58" fmla="*/ 2147483647 w 43"/>
                <a:gd name="T59" fmla="*/ 2147483647 h 95"/>
                <a:gd name="T60" fmla="*/ 2147483647 w 43"/>
                <a:gd name="T61" fmla="*/ 2147483647 h 95"/>
                <a:gd name="T62" fmla="*/ 2147483647 w 43"/>
                <a:gd name="T63" fmla="*/ 2147483647 h 95"/>
                <a:gd name="T64" fmla="*/ 2147483647 w 43"/>
                <a:gd name="T65" fmla="*/ 2147483647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95"/>
                <a:gd name="T101" fmla="*/ 43 w 43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95">
                  <a:moveTo>
                    <a:pt x="36" y="26"/>
                  </a:moveTo>
                  <a:cubicBezTo>
                    <a:pt x="36" y="24"/>
                    <a:pt x="41" y="19"/>
                    <a:pt x="43" y="18"/>
                  </a:cubicBezTo>
                  <a:cubicBezTo>
                    <a:pt x="43" y="18"/>
                    <a:pt x="43" y="16"/>
                    <a:pt x="43" y="15"/>
                  </a:cubicBezTo>
                  <a:cubicBezTo>
                    <a:pt x="43" y="14"/>
                    <a:pt x="43" y="13"/>
                    <a:pt x="43" y="12"/>
                  </a:cubicBezTo>
                  <a:cubicBezTo>
                    <a:pt x="42" y="12"/>
                    <a:pt x="41" y="11"/>
                    <a:pt x="41" y="10"/>
                  </a:cubicBezTo>
                  <a:lnTo>
                    <a:pt x="41" y="12"/>
                  </a:lnTo>
                  <a:cubicBezTo>
                    <a:pt x="43" y="15"/>
                    <a:pt x="38" y="18"/>
                    <a:pt x="37" y="18"/>
                  </a:cubicBezTo>
                  <a:cubicBezTo>
                    <a:pt x="34" y="18"/>
                    <a:pt x="31" y="18"/>
                    <a:pt x="31" y="16"/>
                  </a:cubicBezTo>
                  <a:cubicBezTo>
                    <a:pt x="31" y="14"/>
                    <a:pt x="32" y="13"/>
                    <a:pt x="33" y="10"/>
                  </a:cubicBezTo>
                  <a:cubicBezTo>
                    <a:pt x="28" y="8"/>
                    <a:pt x="25" y="9"/>
                    <a:pt x="21" y="5"/>
                  </a:cubicBezTo>
                  <a:cubicBezTo>
                    <a:pt x="20" y="3"/>
                    <a:pt x="20" y="2"/>
                    <a:pt x="18" y="0"/>
                  </a:cubicBezTo>
                  <a:cubicBezTo>
                    <a:pt x="16" y="1"/>
                    <a:pt x="15" y="0"/>
                    <a:pt x="13" y="3"/>
                  </a:cubicBezTo>
                  <a:cubicBezTo>
                    <a:pt x="12" y="2"/>
                    <a:pt x="12" y="1"/>
                    <a:pt x="10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5" y="7"/>
                    <a:pt x="2" y="7"/>
                    <a:pt x="2" y="10"/>
                  </a:cubicBezTo>
                  <a:cubicBezTo>
                    <a:pt x="2" y="12"/>
                    <a:pt x="3" y="13"/>
                    <a:pt x="3" y="15"/>
                  </a:cubicBezTo>
                  <a:cubicBezTo>
                    <a:pt x="3" y="18"/>
                    <a:pt x="0" y="20"/>
                    <a:pt x="0" y="23"/>
                  </a:cubicBezTo>
                  <a:cubicBezTo>
                    <a:pt x="0" y="26"/>
                    <a:pt x="0" y="27"/>
                    <a:pt x="0" y="30"/>
                  </a:cubicBezTo>
                  <a:cubicBezTo>
                    <a:pt x="0" y="33"/>
                    <a:pt x="4" y="35"/>
                    <a:pt x="4" y="38"/>
                  </a:cubicBezTo>
                  <a:cubicBezTo>
                    <a:pt x="4" y="39"/>
                    <a:pt x="4" y="40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3" y="42"/>
                    <a:pt x="3" y="43"/>
                  </a:cubicBezTo>
                  <a:cubicBezTo>
                    <a:pt x="3" y="44"/>
                    <a:pt x="4" y="44"/>
                    <a:pt x="4" y="45"/>
                  </a:cubicBezTo>
                  <a:cubicBezTo>
                    <a:pt x="4" y="46"/>
                    <a:pt x="3" y="47"/>
                    <a:pt x="3" y="48"/>
                  </a:cubicBezTo>
                  <a:cubicBezTo>
                    <a:pt x="3" y="50"/>
                    <a:pt x="5" y="51"/>
                    <a:pt x="5" y="53"/>
                  </a:cubicBezTo>
                  <a:cubicBezTo>
                    <a:pt x="5" y="55"/>
                    <a:pt x="4" y="56"/>
                    <a:pt x="4" y="58"/>
                  </a:cubicBezTo>
                  <a:cubicBezTo>
                    <a:pt x="4" y="66"/>
                    <a:pt x="10" y="68"/>
                    <a:pt x="10" y="74"/>
                  </a:cubicBezTo>
                  <a:cubicBezTo>
                    <a:pt x="10" y="76"/>
                    <a:pt x="12" y="77"/>
                    <a:pt x="12" y="79"/>
                  </a:cubicBezTo>
                  <a:cubicBezTo>
                    <a:pt x="12" y="81"/>
                    <a:pt x="11" y="81"/>
                    <a:pt x="11" y="82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1" y="85"/>
                    <a:pt x="10" y="86"/>
                    <a:pt x="10" y="87"/>
                  </a:cubicBezTo>
                  <a:cubicBezTo>
                    <a:pt x="10" y="90"/>
                    <a:pt x="14" y="93"/>
                    <a:pt x="17" y="93"/>
                  </a:cubicBezTo>
                  <a:cubicBezTo>
                    <a:pt x="19" y="94"/>
                    <a:pt x="20" y="95"/>
                    <a:pt x="22" y="95"/>
                  </a:cubicBezTo>
                  <a:cubicBezTo>
                    <a:pt x="22" y="93"/>
                    <a:pt x="22" y="91"/>
                    <a:pt x="22" y="91"/>
                  </a:cubicBezTo>
                  <a:cubicBezTo>
                    <a:pt x="22" y="90"/>
                    <a:pt x="23" y="89"/>
                    <a:pt x="24" y="89"/>
                  </a:cubicBezTo>
                  <a:lnTo>
                    <a:pt x="23" y="86"/>
                  </a:lnTo>
                  <a:lnTo>
                    <a:pt x="23" y="85"/>
                  </a:lnTo>
                  <a:cubicBezTo>
                    <a:pt x="24" y="84"/>
                    <a:pt x="25" y="84"/>
                    <a:pt x="25" y="83"/>
                  </a:cubicBezTo>
                  <a:lnTo>
                    <a:pt x="25" y="79"/>
                  </a:lnTo>
                  <a:cubicBezTo>
                    <a:pt x="23" y="79"/>
                    <a:pt x="20" y="78"/>
                    <a:pt x="20" y="76"/>
                  </a:cubicBezTo>
                  <a:cubicBezTo>
                    <a:pt x="20" y="74"/>
                    <a:pt x="22" y="73"/>
                    <a:pt x="23" y="73"/>
                  </a:cubicBezTo>
                  <a:cubicBezTo>
                    <a:pt x="23" y="72"/>
                    <a:pt x="24" y="70"/>
                    <a:pt x="24" y="69"/>
                  </a:cubicBezTo>
                  <a:cubicBezTo>
                    <a:pt x="24" y="66"/>
                    <a:pt x="21" y="63"/>
                    <a:pt x="21" y="61"/>
                  </a:cubicBezTo>
                  <a:cubicBezTo>
                    <a:pt x="21" y="61"/>
                    <a:pt x="21" y="60"/>
                    <a:pt x="21" y="60"/>
                  </a:cubicBezTo>
                  <a:cubicBezTo>
                    <a:pt x="23" y="60"/>
                    <a:pt x="25" y="62"/>
                    <a:pt x="27" y="62"/>
                  </a:cubicBezTo>
                  <a:cubicBezTo>
                    <a:pt x="28" y="62"/>
                    <a:pt x="28" y="60"/>
                    <a:pt x="28" y="59"/>
                  </a:cubicBezTo>
                  <a:cubicBezTo>
                    <a:pt x="28" y="59"/>
                    <a:pt x="27" y="57"/>
                    <a:pt x="27" y="57"/>
                  </a:cubicBezTo>
                  <a:cubicBezTo>
                    <a:pt x="27" y="56"/>
                    <a:pt x="27" y="56"/>
                    <a:pt x="27" y="55"/>
                  </a:cubicBezTo>
                  <a:cubicBezTo>
                    <a:pt x="27" y="54"/>
                    <a:pt x="30" y="54"/>
                    <a:pt x="31" y="54"/>
                  </a:cubicBezTo>
                  <a:cubicBezTo>
                    <a:pt x="38" y="54"/>
                    <a:pt x="40" y="51"/>
                    <a:pt x="40" y="47"/>
                  </a:cubicBezTo>
                  <a:cubicBezTo>
                    <a:pt x="40" y="46"/>
                    <a:pt x="39" y="46"/>
                    <a:pt x="39" y="46"/>
                  </a:cubicBezTo>
                  <a:cubicBezTo>
                    <a:pt x="38" y="45"/>
                    <a:pt x="38" y="44"/>
                    <a:pt x="39" y="43"/>
                  </a:cubicBezTo>
                  <a:cubicBezTo>
                    <a:pt x="37" y="43"/>
                    <a:pt x="34" y="41"/>
                    <a:pt x="34" y="39"/>
                  </a:cubicBezTo>
                  <a:lnTo>
                    <a:pt x="34" y="32"/>
                  </a:lnTo>
                  <a:cubicBezTo>
                    <a:pt x="34" y="30"/>
                    <a:pt x="34" y="28"/>
                    <a:pt x="36" y="27"/>
                  </a:cubicBezTo>
                  <a:lnTo>
                    <a:pt x="36" y="26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388"/>
            <p:cNvSpPr>
              <a:spLocks/>
            </p:cNvSpPr>
            <p:nvPr/>
          </p:nvSpPr>
          <p:spPr bwMode="auto">
            <a:xfrm>
              <a:off x="2069348" y="4113218"/>
              <a:ext cx="289606" cy="1133483"/>
            </a:xfrm>
            <a:custGeom>
              <a:avLst/>
              <a:gdLst>
                <a:gd name="T0" fmla="*/ 2147483647 w 29"/>
                <a:gd name="T1" fmla="*/ 2147483647 h 113"/>
                <a:gd name="T2" fmla="*/ 2147483647 w 29"/>
                <a:gd name="T3" fmla="*/ 2147483647 h 113"/>
                <a:gd name="T4" fmla="*/ 2147483647 w 29"/>
                <a:gd name="T5" fmla="*/ 2147483647 h 113"/>
                <a:gd name="T6" fmla="*/ 2147483647 w 29"/>
                <a:gd name="T7" fmla="*/ 2147483647 h 113"/>
                <a:gd name="T8" fmla="*/ 2147483647 w 29"/>
                <a:gd name="T9" fmla="*/ 2147483647 h 113"/>
                <a:gd name="T10" fmla="*/ 2147483647 w 29"/>
                <a:gd name="T11" fmla="*/ 2147483647 h 113"/>
                <a:gd name="T12" fmla="*/ 2147483647 w 29"/>
                <a:gd name="T13" fmla="*/ 2147483647 h 113"/>
                <a:gd name="T14" fmla="*/ 2147483647 w 29"/>
                <a:gd name="T15" fmla="*/ 2147483647 h 113"/>
                <a:gd name="T16" fmla="*/ 2147483647 w 29"/>
                <a:gd name="T17" fmla="*/ 2147483647 h 113"/>
                <a:gd name="T18" fmla="*/ 2147483647 w 29"/>
                <a:gd name="T19" fmla="*/ 2147483647 h 113"/>
                <a:gd name="T20" fmla="*/ 2147483647 w 29"/>
                <a:gd name="T21" fmla="*/ 2147483647 h 113"/>
                <a:gd name="T22" fmla="*/ 2147483647 w 29"/>
                <a:gd name="T23" fmla="*/ 2147483647 h 113"/>
                <a:gd name="T24" fmla="*/ 2147483647 w 29"/>
                <a:gd name="T25" fmla="*/ 2147483647 h 113"/>
                <a:gd name="T26" fmla="*/ 2147483647 w 29"/>
                <a:gd name="T27" fmla="*/ 2147483647 h 113"/>
                <a:gd name="T28" fmla="*/ 2147483647 w 29"/>
                <a:gd name="T29" fmla="*/ 2147483647 h 113"/>
                <a:gd name="T30" fmla="*/ 2147483647 w 29"/>
                <a:gd name="T31" fmla="*/ 2147483647 h 113"/>
                <a:gd name="T32" fmla="*/ 2147483647 w 29"/>
                <a:gd name="T33" fmla="*/ 2147483647 h 113"/>
                <a:gd name="T34" fmla="*/ 2147483647 w 29"/>
                <a:gd name="T35" fmla="*/ 2147483647 h 113"/>
                <a:gd name="T36" fmla="*/ 2147483647 w 29"/>
                <a:gd name="T37" fmla="*/ 2147483647 h 113"/>
                <a:gd name="T38" fmla="*/ 2147483647 w 29"/>
                <a:gd name="T39" fmla="*/ 2147483647 h 113"/>
                <a:gd name="T40" fmla="*/ 2147483647 w 29"/>
                <a:gd name="T41" fmla="*/ 0 h 113"/>
                <a:gd name="T42" fmla="*/ 2147483647 w 29"/>
                <a:gd name="T43" fmla="*/ 2147483647 h 113"/>
                <a:gd name="T44" fmla="*/ 2147483647 w 29"/>
                <a:gd name="T45" fmla="*/ 2147483647 h 113"/>
                <a:gd name="T46" fmla="*/ 0 w 29"/>
                <a:gd name="T47" fmla="*/ 2147483647 h 113"/>
                <a:gd name="T48" fmla="*/ 0 w 29"/>
                <a:gd name="T49" fmla="*/ 2147483647 h 113"/>
                <a:gd name="T50" fmla="*/ 2147483647 w 29"/>
                <a:gd name="T51" fmla="*/ 2147483647 h 113"/>
                <a:gd name="T52" fmla="*/ 2147483647 w 29"/>
                <a:gd name="T53" fmla="*/ 2147483647 h 113"/>
                <a:gd name="T54" fmla="*/ 2147483647 w 29"/>
                <a:gd name="T55" fmla="*/ 2147483647 h 113"/>
                <a:gd name="T56" fmla="*/ 2147483647 w 29"/>
                <a:gd name="T57" fmla="*/ 2147483647 h 113"/>
                <a:gd name="T58" fmla="*/ 2147483647 w 29"/>
                <a:gd name="T59" fmla="*/ 2147483647 h 113"/>
                <a:gd name="T60" fmla="*/ 2147483647 w 29"/>
                <a:gd name="T61" fmla="*/ 2147483647 h 113"/>
                <a:gd name="T62" fmla="*/ 2147483647 w 29"/>
                <a:gd name="T63" fmla="*/ 2147483647 h 113"/>
                <a:gd name="T64" fmla="*/ 2147483647 w 29"/>
                <a:gd name="T65" fmla="*/ 2147483647 h 113"/>
                <a:gd name="T66" fmla="*/ 2147483647 w 29"/>
                <a:gd name="T67" fmla="*/ 2147483647 h 113"/>
                <a:gd name="T68" fmla="*/ 2147483647 w 29"/>
                <a:gd name="T69" fmla="*/ 2147483647 h 113"/>
                <a:gd name="T70" fmla="*/ 2147483647 w 29"/>
                <a:gd name="T71" fmla="*/ 2147483647 h 113"/>
                <a:gd name="T72" fmla="*/ 2147483647 w 29"/>
                <a:gd name="T73" fmla="*/ 2147483647 h 113"/>
                <a:gd name="T74" fmla="*/ 2147483647 w 29"/>
                <a:gd name="T75" fmla="*/ 2147483647 h 113"/>
                <a:gd name="T76" fmla="*/ 2147483647 w 29"/>
                <a:gd name="T77" fmla="*/ 2147483647 h 113"/>
                <a:gd name="T78" fmla="*/ 2147483647 w 29"/>
                <a:gd name="T79" fmla="*/ 2147483647 h 113"/>
                <a:gd name="T80" fmla="*/ 2147483647 w 29"/>
                <a:gd name="T81" fmla="*/ 2147483647 h 113"/>
                <a:gd name="T82" fmla="*/ 2147483647 w 29"/>
                <a:gd name="T83" fmla="*/ 2147483647 h 113"/>
                <a:gd name="T84" fmla="*/ 2147483647 w 29"/>
                <a:gd name="T85" fmla="*/ 2147483647 h 113"/>
                <a:gd name="T86" fmla="*/ 2147483647 w 29"/>
                <a:gd name="T87" fmla="*/ 2147483647 h 113"/>
                <a:gd name="T88" fmla="*/ 2147483647 w 29"/>
                <a:gd name="T89" fmla="*/ 2147483647 h 113"/>
                <a:gd name="T90" fmla="*/ 2147483647 w 29"/>
                <a:gd name="T91" fmla="*/ 2147483647 h 113"/>
                <a:gd name="T92" fmla="*/ 2147483647 w 29"/>
                <a:gd name="T93" fmla="*/ 2147483647 h 113"/>
                <a:gd name="T94" fmla="*/ 2147483647 w 29"/>
                <a:gd name="T95" fmla="*/ 2147483647 h 113"/>
                <a:gd name="T96" fmla="*/ 2147483647 w 29"/>
                <a:gd name="T97" fmla="*/ 2147483647 h 113"/>
                <a:gd name="T98" fmla="*/ 2147483647 w 29"/>
                <a:gd name="T99" fmla="*/ 2147483647 h 113"/>
                <a:gd name="T100" fmla="*/ 2147483647 w 29"/>
                <a:gd name="T101" fmla="*/ 2147483647 h 113"/>
                <a:gd name="T102" fmla="*/ 2147483647 w 29"/>
                <a:gd name="T103" fmla="*/ 2147483647 h 113"/>
                <a:gd name="T104" fmla="*/ 2147483647 w 29"/>
                <a:gd name="T105" fmla="*/ 2147483647 h 113"/>
                <a:gd name="T106" fmla="*/ 2147483647 w 29"/>
                <a:gd name="T107" fmla="*/ 2147483647 h 113"/>
                <a:gd name="T108" fmla="*/ 2147483647 w 29"/>
                <a:gd name="T109" fmla="*/ 2147483647 h 1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"/>
                <a:gd name="T166" fmla="*/ 0 h 113"/>
                <a:gd name="T167" fmla="*/ 29 w 29"/>
                <a:gd name="T168" fmla="*/ 113 h 1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" h="113">
                  <a:moveTo>
                    <a:pt x="24" y="107"/>
                  </a:moveTo>
                  <a:cubicBezTo>
                    <a:pt x="21" y="107"/>
                    <a:pt x="16" y="103"/>
                    <a:pt x="16" y="100"/>
                  </a:cubicBezTo>
                  <a:cubicBezTo>
                    <a:pt x="16" y="99"/>
                    <a:pt x="17" y="98"/>
                    <a:pt x="17" y="97"/>
                  </a:cubicBezTo>
                  <a:cubicBezTo>
                    <a:pt x="17" y="97"/>
                    <a:pt x="17" y="96"/>
                    <a:pt x="17" y="95"/>
                  </a:cubicBezTo>
                  <a:cubicBezTo>
                    <a:pt x="17" y="94"/>
                    <a:pt x="18" y="94"/>
                    <a:pt x="18" y="92"/>
                  </a:cubicBezTo>
                  <a:cubicBezTo>
                    <a:pt x="18" y="90"/>
                    <a:pt x="16" y="89"/>
                    <a:pt x="16" y="87"/>
                  </a:cubicBezTo>
                  <a:cubicBezTo>
                    <a:pt x="16" y="81"/>
                    <a:pt x="10" y="79"/>
                    <a:pt x="10" y="71"/>
                  </a:cubicBezTo>
                  <a:cubicBezTo>
                    <a:pt x="10" y="69"/>
                    <a:pt x="11" y="68"/>
                    <a:pt x="11" y="66"/>
                  </a:cubicBezTo>
                  <a:cubicBezTo>
                    <a:pt x="11" y="64"/>
                    <a:pt x="9" y="63"/>
                    <a:pt x="9" y="61"/>
                  </a:cubicBezTo>
                  <a:cubicBezTo>
                    <a:pt x="9" y="60"/>
                    <a:pt x="10" y="59"/>
                    <a:pt x="10" y="58"/>
                  </a:cubicBezTo>
                  <a:cubicBezTo>
                    <a:pt x="10" y="57"/>
                    <a:pt x="9" y="57"/>
                    <a:pt x="9" y="56"/>
                  </a:cubicBezTo>
                  <a:cubicBezTo>
                    <a:pt x="9" y="55"/>
                    <a:pt x="10" y="54"/>
                    <a:pt x="10" y="53"/>
                  </a:cubicBezTo>
                  <a:cubicBezTo>
                    <a:pt x="10" y="53"/>
                    <a:pt x="10" y="53"/>
                    <a:pt x="9" y="53"/>
                  </a:cubicBezTo>
                  <a:cubicBezTo>
                    <a:pt x="10" y="53"/>
                    <a:pt x="10" y="52"/>
                    <a:pt x="10" y="51"/>
                  </a:cubicBezTo>
                  <a:cubicBezTo>
                    <a:pt x="10" y="48"/>
                    <a:pt x="6" y="46"/>
                    <a:pt x="6" y="43"/>
                  </a:cubicBezTo>
                  <a:cubicBezTo>
                    <a:pt x="6" y="40"/>
                    <a:pt x="6" y="39"/>
                    <a:pt x="6" y="36"/>
                  </a:cubicBezTo>
                  <a:cubicBezTo>
                    <a:pt x="6" y="33"/>
                    <a:pt x="9" y="31"/>
                    <a:pt x="9" y="28"/>
                  </a:cubicBezTo>
                  <a:cubicBezTo>
                    <a:pt x="9" y="26"/>
                    <a:pt x="8" y="25"/>
                    <a:pt x="8" y="23"/>
                  </a:cubicBezTo>
                  <a:cubicBezTo>
                    <a:pt x="8" y="20"/>
                    <a:pt x="11" y="20"/>
                    <a:pt x="11" y="16"/>
                  </a:cubicBezTo>
                  <a:cubicBezTo>
                    <a:pt x="8" y="16"/>
                    <a:pt x="6" y="9"/>
                    <a:pt x="6" y="8"/>
                  </a:cubicBezTo>
                  <a:cubicBezTo>
                    <a:pt x="6" y="5"/>
                    <a:pt x="5" y="2"/>
                    <a:pt x="3" y="0"/>
                  </a:cubicBezTo>
                  <a:cubicBezTo>
                    <a:pt x="3" y="0"/>
                    <a:pt x="2" y="1"/>
                    <a:pt x="2" y="2"/>
                  </a:cubicBezTo>
                  <a:lnTo>
                    <a:pt x="0" y="2"/>
                  </a:lnTo>
                  <a:cubicBezTo>
                    <a:pt x="0" y="7"/>
                    <a:pt x="2" y="10"/>
                    <a:pt x="2" y="14"/>
                  </a:cubicBezTo>
                  <a:cubicBezTo>
                    <a:pt x="2" y="16"/>
                    <a:pt x="1" y="16"/>
                    <a:pt x="1" y="18"/>
                  </a:cubicBezTo>
                  <a:cubicBezTo>
                    <a:pt x="1" y="21"/>
                    <a:pt x="3" y="23"/>
                    <a:pt x="3" y="27"/>
                  </a:cubicBezTo>
                  <a:cubicBezTo>
                    <a:pt x="3" y="30"/>
                    <a:pt x="2" y="30"/>
                    <a:pt x="2" y="32"/>
                  </a:cubicBezTo>
                  <a:cubicBezTo>
                    <a:pt x="2" y="32"/>
                    <a:pt x="2" y="34"/>
                    <a:pt x="2" y="34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2" y="38"/>
                    <a:pt x="3" y="38"/>
                    <a:pt x="3" y="39"/>
                  </a:cubicBezTo>
                  <a:cubicBezTo>
                    <a:pt x="3" y="40"/>
                    <a:pt x="3" y="41"/>
                    <a:pt x="3" y="42"/>
                  </a:cubicBezTo>
                  <a:cubicBezTo>
                    <a:pt x="3" y="42"/>
                    <a:pt x="3" y="46"/>
                    <a:pt x="3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4" y="53"/>
                    <a:pt x="3" y="56"/>
                    <a:pt x="3" y="59"/>
                  </a:cubicBezTo>
                  <a:cubicBezTo>
                    <a:pt x="3" y="61"/>
                    <a:pt x="2" y="61"/>
                    <a:pt x="2" y="62"/>
                  </a:cubicBezTo>
                  <a:cubicBezTo>
                    <a:pt x="2" y="65"/>
                    <a:pt x="5" y="68"/>
                    <a:pt x="5" y="70"/>
                  </a:cubicBezTo>
                  <a:cubicBezTo>
                    <a:pt x="5" y="71"/>
                    <a:pt x="4" y="72"/>
                    <a:pt x="4" y="73"/>
                  </a:cubicBezTo>
                  <a:cubicBezTo>
                    <a:pt x="4" y="76"/>
                    <a:pt x="6" y="77"/>
                    <a:pt x="9" y="77"/>
                  </a:cubicBezTo>
                  <a:cubicBezTo>
                    <a:pt x="9" y="79"/>
                    <a:pt x="10" y="81"/>
                    <a:pt x="10" y="83"/>
                  </a:cubicBezTo>
                  <a:cubicBezTo>
                    <a:pt x="10" y="83"/>
                    <a:pt x="11" y="86"/>
                    <a:pt x="11" y="86"/>
                  </a:cubicBezTo>
                  <a:cubicBezTo>
                    <a:pt x="11" y="88"/>
                    <a:pt x="11" y="88"/>
                    <a:pt x="11" y="90"/>
                  </a:cubicBezTo>
                  <a:cubicBezTo>
                    <a:pt x="9" y="90"/>
                    <a:pt x="7" y="90"/>
                    <a:pt x="7" y="92"/>
                  </a:cubicBezTo>
                  <a:cubicBezTo>
                    <a:pt x="8" y="92"/>
                    <a:pt x="11" y="92"/>
                    <a:pt x="11" y="93"/>
                  </a:cubicBezTo>
                  <a:cubicBezTo>
                    <a:pt x="12" y="95"/>
                    <a:pt x="12" y="95"/>
                    <a:pt x="13" y="95"/>
                  </a:cubicBezTo>
                  <a:cubicBezTo>
                    <a:pt x="13" y="99"/>
                    <a:pt x="15" y="104"/>
                    <a:pt x="17" y="104"/>
                  </a:cubicBezTo>
                  <a:cubicBezTo>
                    <a:pt x="17" y="107"/>
                    <a:pt x="21" y="107"/>
                    <a:pt x="21" y="108"/>
                  </a:cubicBezTo>
                  <a:cubicBezTo>
                    <a:pt x="21" y="108"/>
                    <a:pt x="21" y="108"/>
                    <a:pt x="20" y="108"/>
                  </a:cubicBezTo>
                  <a:cubicBezTo>
                    <a:pt x="21" y="109"/>
                    <a:pt x="22" y="110"/>
                    <a:pt x="24" y="110"/>
                  </a:cubicBezTo>
                  <a:cubicBezTo>
                    <a:pt x="26" y="111"/>
                    <a:pt x="26" y="113"/>
                    <a:pt x="26" y="112"/>
                  </a:cubicBezTo>
                  <a:cubicBezTo>
                    <a:pt x="27" y="110"/>
                    <a:pt x="28" y="110"/>
                    <a:pt x="29" y="109"/>
                  </a:cubicBezTo>
                  <a:cubicBezTo>
                    <a:pt x="29" y="109"/>
                    <a:pt x="29" y="108"/>
                    <a:pt x="29" y="108"/>
                  </a:cubicBezTo>
                  <a:lnTo>
                    <a:pt x="24" y="107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2" name="Freeform 390"/>
            <p:cNvSpPr>
              <a:spLocks/>
            </p:cNvSpPr>
            <p:nvPr/>
          </p:nvSpPr>
          <p:spPr bwMode="auto">
            <a:xfrm>
              <a:off x="2059134" y="3864454"/>
              <a:ext cx="368820" cy="409320"/>
            </a:xfrm>
            <a:custGeom>
              <a:avLst/>
              <a:gdLst>
                <a:gd name="T0" fmla="*/ 0 w 37"/>
                <a:gd name="T1" fmla="*/ 2147483647 h 41"/>
                <a:gd name="T2" fmla="*/ 0 w 37"/>
                <a:gd name="T3" fmla="*/ 2147483647 h 41"/>
                <a:gd name="T4" fmla="*/ 0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2147483647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2147483647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2147483647 w 37"/>
                <a:gd name="T51" fmla="*/ 2147483647 h 41"/>
                <a:gd name="T52" fmla="*/ 2147483647 w 37"/>
                <a:gd name="T53" fmla="*/ 2147483647 h 41"/>
                <a:gd name="T54" fmla="*/ 2147483647 w 37"/>
                <a:gd name="T55" fmla="*/ 2147483647 h 41"/>
                <a:gd name="T56" fmla="*/ 2147483647 w 37"/>
                <a:gd name="T57" fmla="*/ 2147483647 h 41"/>
                <a:gd name="T58" fmla="*/ 2147483647 w 37"/>
                <a:gd name="T59" fmla="*/ 2147483647 h 41"/>
                <a:gd name="T60" fmla="*/ 2147483647 w 37"/>
                <a:gd name="T61" fmla="*/ 2147483647 h 41"/>
                <a:gd name="T62" fmla="*/ 2147483647 w 37"/>
                <a:gd name="T63" fmla="*/ 2147483647 h 41"/>
                <a:gd name="T64" fmla="*/ 2147483647 w 37"/>
                <a:gd name="T65" fmla="*/ 2147483647 h 41"/>
                <a:gd name="T66" fmla="*/ 2147483647 w 37"/>
                <a:gd name="T67" fmla="*/ 2147483647 h 41"/>
                <a:gd name="T68" fmla="*/ 2147483647 w 37"/>
                <a:gd name="T69" fmla="*/ 0 h 41"/>
                <a:gd name="T70" fmla="*/ 2147483647 w 37"/>
                <a:gd name="T71" fmla="*/ 2147483647 h 41"/>
                <a:gd name="T72" fmla="*/ 2147483647 w 37"/>
                <a:gd name="T73" fmla="*/ 2147483647 h 41"/>
                <a:gd name="T74" fmla="*/ 2147483647 w 37"/>
                <a:gd name="T75" fmla="*/ 2147483647 h 41"/>
                <a:gd name="T76" fmla="*/ 2147483647 w 37"/>
                <a:gd name="T77" fmla="*/ 2147483647 h 41"/>
                <a:gd name="T78" fmla="*/ 0 w 37"/>
                <a:gd name="T79" fmla="*/ 2147483647 h 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"/>
                <a:gd name="T121" fmla="*/ 0 h 41"/>
                <a:gd name="T122" fmla="*/ 37 w 37"/>
                <a:gd name="T123" fmla="*/ 41 h 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" h="41">
                  <a:moveTo>
                    <a:pt x="0" y="4"/>
                  </a:moveTo>
                  <a:lnTo>
                    <a:pt x="0" y="4"/>
                  </a:ln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5" y="6"/>
                    <a:pt x="5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4" y="11"/>
                    <a:pt x="4" y="12"/>
                    <a:pt x="5" y="13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5" y="22"/>
                    <a:pt x="4" y="23"/>
                    <a:pt x="4" y="24"/>
                  </a:cubicBezTo>
                  <a:cubicBezTo>
                    <a:pt x="6" y="27"/>
                    <a:pt x="7" y="30"/>
                    <a:pt x="7" y="33"/>
                  </a:cubicBezTo>
                  <a:cubicBezTo>
                    <a:pt x="7" y="34"/>
                    <a:pt x="10" y="41"/>
                    <a:pt x="12" y="41"/>
                  </a:cubicBezTo>
                  <a:cubicBezTo>
                    <a:pt x="13" y="41"/>
                    <a:pt x="14" y="39"/>
                    <a:pt x="17" y="39"/>
                  </a:cubicBezTo>
                  <a:cubicBezTo>
                    <a:pt x="19" y="39"/>
                    <a:pt x="19" y="40"/>
                    <a:pt x="20" y="41"/>
                  </a:cubicBezTo>
                  <a:cubicBezTo>
                    <a:pt x="22" y="38"/>
                    <a:pt x="23" y="39"/>
                    <a:pt x="25" y="38"/>
                  </a:cubicBezTo>
                  <a:lnTo>
                    <a:pt x="26" y="34"/>
                  </a:lnTo>
                  <a:cubicBezTo>
                    <a:pt x="26" y="33"/>
                    <a:pt x="26" y="33"/>
                    <a:pt x="26" y="33"/>
                  </a:cubicBezTo>
                  <a:cubicBezTo>
                    <a:pt x="26" y="31"/>
                    <a:pt x="30" y="30"/>
                    <a:pt x="32" y="30"/>
                  </a:cubicBezTo>
                  <a:cubicBezTo>
                    <a:pt x="33" y="30"/>
                    <a:pt x="34" y="31"/>
                    <a:pt x="34" y="31"/>
                  </a:cubicBezTo>
                  <a:lnTo>
                    <a:pt x="36" y="31"/>
                  </a:lnTo>
                  <a:cubicBezTo>
                    <a:pt x="36" y="30"/>
                    <a:pt x="37" y="29"/>
                    <a:pt x="37" y="28"/>
                  </a:cubicBezTo>
                  <a:cubicBezTo>
                    <a:pt x="37" y="24"/>
                    <a:pt x="34" y="24"/>
                    <a:pt x="34" y="21"/>
                  </a:cubicBezTo>
                  <a:lnTo>
                    <a:pt x="33" y="21"/>
                  </a:lnTo>
                  <a:cubicBezTo>
                    <a:pt x="30" y="22"/>
                    <a:pt x="29" y="18"/>
                    <a:pt x="29" y="17"/>
                  </a:cubicBezTo>
                  <a:cubicBezTo>
                    <a:pt x="29" y="16"/>
                    <a:pt x="29" y="16"/>
                    <a:pt x="29" y="14"/>
                  </a:cubicBezTo>
                  <a:cubicBezTo>
                    <a:pt x="29" y="12"/>
                    <a:pt x="21" y="9"/>
                    <a:pt x="20" y="9"/>
                  </a:cubicBezTo>
                  <a:cubicBezTo>
                    <a:pt x="17" y="9"/>
                    <a:pt x="15" y="7"/>
                    <a:pt x="14" y="5"/>
                  </a:cubicBezTo>
                  <a:cubicBezTo>
                    <a:pt x="14" y="3"/>
                    <a:pt x="14" y="0"/>
                    <a:pt x="12" y="0"/>
                  </a:cubicBezTo>
                  <a:cubicBezTo>
                    <a:pt x="10" y="0"/>
                    <a:pt x="8" y="3"/>
                    <a:pt x="5" y="4"/>
                  </a:cubicBez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53" name="Freeform 392"/>
            <p:cNvSpPr>
              <a:spLocks/>
            </p:cNvSpPr>
            <p:nvPr/>
          </p:nvSpPr>
          <p:spPr bwMode="auto">
            <a:xfrm>
              <a:off x="1958945" y="3394075"/>
              <a:ext cx="1078423" cy="1200159"/>
            </a:xfrm>
            <a:custGeom>
              <a:avLst/>
              <a:gdLst>
                <a:gd name="T0" fmla="*/ 2147483647 w 108"/>
                <a:gd name="T1" fmla="*/ 2147483647 h 120"/>
                <a:gd name="T2" fmla="*/ 2147483647 w 108"/>
                <a:gd name="T3" fmla="*/ 2147483647 h 120"/>
                <a:gd name="T4" fmla="*/ 2147483647 w 108"/>
                <a:gd name="T5" fmla="*/ 2147483647 h 120"/>
                <a:gd name="T6" fmla="*/ 2147483647 w 108"/>
                <a:gd name="T7" fmla="*/ 2147483647 h 120"/>
                <a:gd name="T8" fmla="*/ 2147483647 w 108"/>
                <a:gd name="T9" fmla="*/ 2147483647 h 120"/>
                <a:gd name="T10" fmla="*/ 2147483647 w 108"/>
                <a:gd name="T11" fmla="*/ 2147483647 h 120"/>
                <a:gd name="T12" fmla="*/ 2147483647 w 108"/>
                <a:gd name="T13" fmla="*/ 2147483647 h 120"/>
                <a:gd name="T14" fmla="*/ 2147483647 w 108"/>
                <a:gd name="T15" fmla="*/ 2147483647 h 120"/>
                <a:gd name="T16" fmla="*/ 2147483647 w 108"/>
                <a:gd name="T17" fmla="*/ 2147483647 h 120"/>
                <a:gd name="T18" fmla="*/ 2147483647 w 108"/>
                <a:gd name="T19" fmla="*/ 2147483647 h 120"/>
                <a:gd name="T20" fmla="*/ 2147483647 w 108"/>
                <a:gd name="T21" fmla="*/ 2147483647 h 120"/>
                <a:gd name="T22" fmla="*/ 2147483647 w 108"/>
                <a:gd name="T23" fmla="*/ 2147483647 h 120"/>
                <a:gd name="T24" fmla="*/ 2147483647 w 108"/>
                <a:gd name="T25" fmla="*/ 2147483647 h 120"/>
                <a:gd name="T26" fmla="*/ 2147483647 w 108"/>
                <a:gd name="T27" fmla="*/ 2147483647 h 120"/>
                <a:gd name="T28" fmla="*/ 2147483647 w 108"/>
                <a:gd name="T29" fmla="*/ 2147483647 h 120"/>
                <a:gd name="T30" fmla="*/ 2147483647 w 108"/>
                <a:gd name="T31" fmla="*/ 2147483647 h 120"/>
                <a:gd name="T32" fmla="*/ 2147483647 w 108"/>
                <a:gd name="T33" fmla="*/ 2147483647 h 120"/>
                <a:gd name="T34" fmla="*/ 2147483647 w 108"/>
                <a:gd name="T35" fmla="*/ 2147483647 h 120"/>
                <a:gd name="T36" fmla="*/ 2147483647 w 108"/>
                <a:gd name="T37" fmla="*/ 2147483647 h 120"/>
                <a:gd name="T38" fmla="*/ 2147483647 w 108"/>
                <a:gd name="T39" fmla="*/ 2147483647 h 120"/>
                <a:gd name="T40" fmla="*/ 2147483647 w 108"/>
                <a:gd name="T41" fmla="*/ 2147483647 h 120"/>
                <a:gd name="T42" fmla="*/ 2147483647 w 108"/>
                <a:gd name="T43" fmla="*/ 2147483647 h 120"/>
                <a:gd name="T44" fmla="*/ 2147483647 w 108"/>
                <a:gd name="T45" fmla="*/ 2147483647 h 120"/>
                <a:gd name="T46" fmla="*/ 2147483647 w 108"/>
                <a:gd name="T47" fmla="*/ 2147483647 h 120"/>
                <a:gd name="T48" fmla="*/ 2147483647 w 108"/>
                <a:gd name="T49" fmla="*/ 2147483647 h 120"/>
                <a:gd name="T50" fmla="*/ 2147483647 w 108"/>
                <a:gd name="T51" fmla="*/ 2147483647 h 120"/>
                <a:gd name="T52" fmla="*/ 2147483647 w 108"/>
                <a:gd name="T53" fmla="*/ 2147483647 h 120"/>
                <a:gd name="T54" fmla="*/ 2147483647 w 108"/>
                <a:gd name="T55" fmla="*/ 2147483647 h 120"/>
                <a:gd name="T56" fmla="*/ 2147483647 w 108"/>
                <a:gd name="T57" fmla="*/ 2147483647 h 120"/>
                <a:gd name="T58" fmla="*/ 2147483647 w 108"/>
                <a:gd name="T59" fmla="*/ 2147483647 h 120"/>
                <a:gd name="T60" fmla="*/ 2147483647 w 108"/>
                <a:gd name="T61" fmla="*/ 2147483647 h 120"/>
                <a:gd name="T62" fmla="*/ 2147483647 w 108"/>
                <a:gd name="T63" fmla="*/ 2147483647 h 120"/>
                <a:gd name="T64" fmla="*/ 2147483647 w 108"/>
                <a:gd name="T65" fmla="*/ 2147483647 h 120"/>
                <a:gd name="T66" fmla="*/ 2147483647 w 108"/>
                <a:gd name="T67" fmla="*/ 2147483647 h 120"/>
                <a:gd name="T68" fmla="*/ 2147483647 w 108"/>
                <a:gd name="T69" fmla="*/ 2147483647 h 120"/>
                <a:gd name="T70" fmla="*/ 2147483647 w 108"/>
                <a:gd name="T71" fmla="*/ 2147483647 h 120"/>
                <a:gd name="T72" fmla="*/ 2147483647 w 108"/>
                <a:gd name="T73" fmla="*/ 2147483647 h 120"/>
                <a:gd name="T74" fmla="*/ 2147483647 w 108"/>
                <a:gd name="T75" fmla="*/ 2147483647 h 120"/>
                <a:gd name="T76" fmla="*/ 2147483647 w 108"/>
                <a:gd name="T77" fmla="*/ 0 h 120"/>
                <a:gd name="T78" fmla="*/ 2147483647 w 108"/>
                <a:gd name="T79" fmla="*/ 2147483647 h 120"/>
                <a:gd name="T80" fmla="*/ 2147483647 w 108"/>
                <a:gd name="T81" fmla="*/ 2147483647 h 120"/>
                <a:gd name="T82" fmla="*/ 2147483647 w 108"/>
                <a:gd name="T83" fmla="*/ 2147483647 h 120"/>
                <a:gd name="T84" fmla="*/ 2147483647 w 108"/>
                <a:gd name="T85" fmla="*/ 2147483647 h 120"/>
                <a:gd name="T86" fmla="*/ 2147483647 w 108"/>
                <a:gd name="T87" fmla="*/ 2147483647 h 120"/>
                <a:gd name="T88" fmla="*/ 2147483647 w 108"/>
                <a:gd name="T89" fmla="*/ 2147483647 h 120"/>
                <a:gd name="T90" fmla="*/ 2147483647 w 108"/>
                <a:gd name="T91" fmla="*/ 2147483647 h 120"/>
                <a:gd name="T92" fmla="*/ 2147483647 w 108"/>
                <a:gd name="T93" fmla="*/ 2147483647 h 120"/>
                <a:gd name="T94" fmla="*/ 2147483647 w 108"/>
                <a:gd name="T95" fmla="*/ 2147483647 h 120"/>
                <a:gd name="T96" fmla="*/ 2147483647 w 108"/>
                <a:gd name="T97" fmla="*/ 2147483647 h 120"/>
                <a:gd name="T98" fmla="*/ 2147483647 w 108"/>
                <a:gd name="T99" fmla="*/ 2147483647 h 120"/>
                <a:gd name="T100" fmla="*/ 2147483647 w 108"/>
                <a:gd name="T101" fmla="*/ 2147483647 h 120"/>
                <a:gd name="T102" fmla="*/ 2147483647 w 108"/>
                <a:gd name="T103" fmla="*/ 2147483647 h 120"/>
                <a:gd name="T104" fmla="*/ 2147483647 w 108"/>
                <a:gd name="T105" fmla="*/ 2147483647 h 120"/>
                <a:gd name="T106" fmla="*/ 2147483647 w 108"/>
                <a:gd name="T107" fmla="*/ 2147483647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20"/>
                <a:gd name="T164" fmla="*/ 108 w 108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20">
                  <a:moveTo>
                    <a:pt x="11" y="51"/>
                  </a:moveTo>
                  <a:lnTo>
                    <a:pt x="15" y="51"/>
                  </a:lnTo>
                  <a:cubicBezTo>
                    <a:pt x="18" y="50"/>
                    <a:pt x="20" y="47"/>
                    <a:pt x="22" y="47"/>
                  </a:cubicBezTo>
                  <a:cubicBezTo>
                    <a:pt x="24" y="47"/>
                    <a:pt x="24" y="50"/>
                    <a:pt x="24" y="52"/>
                  </a:cubicBezTo>
                  <a:cubicBezTo>
                    <a:pt x="25" y="54"/>
                    <a:pt x="27" y="56"/>
                    <a:pt x="30" y="56"/>
                  </a:cubicBezTo>
                  <a:cubicBezTo>
                    <a:pt x="31" y="56"/>
                    <a:pt x="39" y="59"/>
                    <a:pt x="39" y="61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39" y="65"/>
                    <a:pt x="40" y="69"/>
                    <a:pt x="43" y="68"/>
                  </a:cubicBezTo>
                  <a:lnTo>
                    <a:pt x="44" y="68"/>
                  </a:lnTo>
                  <a:cubicBezTo>
                    <a:pt x="44" y="71"/>
                    <a:pt x="47" y="71"/>
                    <a:pt x="47" y="75"/>
                  </a:cubicBezTo>
                  <a:cubicBezTo>
                    <a:pt x="47" y="76"/>
                    <a:pt x="46" y="77"/>
                    <a:pt x="46" y="78"/>
                  </a:cubicBezTo>
                  <a:cubicBezTo>
                    <a:pt x="46" y="80"/>
                    <a:pt x="47" y="80"/>
                    <a:pt x="47" y="81"/>
                  </a:cubicBezTo>
                  <a:cubicBezTo>
                    <a:pt x="48" y="82"/>
                    <a:pt x="47" y="83"/>
                    <a:pt x="47" y="84"/>
                  </a:cubicBezTo>
                  <a:cubicBezTo>
                    <a:pt x="48" y="86"/>
                    <a:pt x="53" y="87"/>
                    <a:pt x="54" y="88"/>
                  </a:cubicBezTo>
                  <a:cubicBezTo>
                    <a:pt x="55" y="89"/>
                    <a:pt x="56" y="89"/>
                    <a:pt x="57" y="90"/>
                  </a:cubicBezTo>
                  <a:cubicBezTo>
                    <a:pt x="59" y="92"/>
                    <a:pt x="57" y="97"/>
                    <a:pt x="60" y="97"/>
                  </a:cubicBezTo>
                  <a:cubicBezTo>
                    <a:pt x="60" y="98"/>
                    <a:pt x="60" y="99"/>
                    <a:pt x="60" y="100"/>
                  </a:cubicBezTo>
                  <a:cubicBezTo>
                    <a:pt x="60" y="101"/>
                    <a:pt x="60" y="103"/>
                    <a:pt x="60" y="103"/>
                  </a:cubicBezTo>
                  <a:cubicBezTo>
                    <a:pt x="58" y="104"/>
                    <a:pt x="53" y="109"/>
                    <a:pt x="53" y="111"/>
                  </a:cubicBezTo>
                  <a:cubicBezTo>
                    <a:pt x="53" y="112"/>
                    <a:pt x="55" y="112"/>
                    <a:pt x="56" y="112"/>
                  </a:cubicBezTo>
                  <a:cubicBezTo>
                    <a:pt x="58" y="113"/>
                    <a:pt x="58" y="114"/>
                    <a:pt x="60" y="115"/>
                  </a:cubicBezTo>
                  <a:cubicBezTo>
                    <a:pt x="63" y="116"/>
                    <a:pt x="65" y="119"/>
                    <a:pt x="66" y="120"/>
                  </a:cubicBezTo>
                  <a:cubicBezTo>
                    <a:pt x="67" y="118"/>
                    <a:pt x="68" y="116"/>
                    <a:pt x="69" y="115"/>
                  </a:cubicBezTo>
                  <a:cubicBezTo>
                    <a:pt x="70" y="112"/>
                    <a:pt x="71" y="112"/>
                    <a:pt x="71" y="109"/>
                  </a:cubicBezTo>
                  <a:cubicBezTo>
                    <a:pt x="72" y="107"/>
                    <a:pt x="75" y="107"/>
                    <a:pt x="75" y="105"/>
                  </a:cubicBezTo>
                  <a:cubicBezTo>
                    <a:pt x="75" y="102"/>
                    <a:pt x="73" y="100"/>
                    <a:pt x="73" y="98"/>
                  </a:cubicBezTo>
                  <a:cubicBezTo>
                    <a:pt x="73" y="95"/>
                    <a:pt x="79" y="90"/>
                    <a:pt x="82" y="90"/>
                  </a:cubicBezTo>
                  <a:cubicBezTo>
                    <a:pt x="83" y="90"/>
                    <a:pt x="84" y="88"/>
                    <a:pt x="86" y="88"/>
                  </a:cubicBezTo>
                  <a:cubicBezTo>
                    <a:pt x="87" y="88"/>
                    <a:pt x="88" y="88"/>
                    <a:pt x="89" y="88"/>
                  </a:cubicBezTo>
                  <a:cubicBezTo>
                    <a:pt x="92" y="88"/>
                    <a:pt x="92" y="87"/>
                    <a:pt x="92" y="85"/>
                  </a:cubicBezTo>
                  <a:lnTo>
                    <a:pt x="94" y="82"/>
                  </a:lnTo>
                  <a:cubicBezTo>
                    <a:pt x="95" y="80"/>
                    <a:pt x="96" y="78"/>
                    <a:pt x="96" y="74"/>
                  </a:cubicBezTo>
                  <a:cubicBezTo>
                    <a:pt x="96" y="72"/>
                    <a:pt x="98" y="71"/>
                    <a:pt x="98" y="70"/>
                  </a:cubicBezTo>
                  <a:cubicBezTo>
                    <a:pt x="98" y="68"/>
                    <a:pt x="98" y="67"/>
                    <a:pt x="98" y="65"/>
                  </a:cubicBezTo>
                  <a:cubicBezTo>
                    <a:pt x="98" y="64"/>
                    <a:pt x="97" y="60"/>
                    <a:pt x="97" y="58"/>
                  </a:cubicBezTo>
                  <a:cubicBezTo>
                    <a:pt x="97" y="57"/>
                    <a:pt x="100" y="56"/>
                    <a:pt x="101" y="55"/>
                  </a:cubicBezTo>
                  <a:cubicBezTo>
                    <a:pt x="101" y="47"/>
                    <a:pt x="108" y="49"/>
                    <a:pt x="108" y="40"/>
                  </a:cubicBezTo>
                  <a:cubicBezTo>
                    <a:pt x="108" y="38"/>
                    <a:pt x="107" y="34"/>
                    <a:pt x="106" y="33"/>
                  </a:cubicBezTo>
                  <a:cubicBezTo>
                    <a:pt x="105" y="30"/>
                    <a:pt x="103" y="32"/>
                    <a:pt x="102" y="31"/>
                  </a:cubicBezTo>
                  <a:cubicBezTo>
                    <a:pt x="99" y="29"/>
                    <a:pt x="97" y="24"/>
                    <a:pt x="93" y="24"/>
                  </a:cubicBezTo>
                  <a:cubicBezTo>
                    <a:pt x="92" y="24"/>
                    <a:pt x="91" y="24"/>
                    <a:pt x="89" y="24"/>
                  </a:cubicBezTo>
                  <a:cubicBezTo>
                    <a:pt x="88" y="24"/>
                    <a:pt x="87" y="23"/>
                    <a:pt x="85" y="23"/>
                  </a:cubicBezTo>
                  <a:cubicBezTo>
                    <a:pt x="82" y="23"/>
                    <a:pt x="82" y="24"/>
                    <a:pt x="81" y="25"/>
                  </a:cubicBezTo>
                  <a:cubicBezTo>
                    <a:pt x="81" y="24"/>
                    <a:pt x="81" y="22"/>
                    <a:pt x="81" y="22"/>
                  </a:cubicBezTo>
                  <a:cubicBezTo>
                    <a:pt x="81" y="22"/>
                    <a:pt x="81" y="21"/>
                    <a:pt x="81" y="21"/>
                  </a:cubicBezTo>
                  <a:cubicBezTo>
                    <a:pt x="79" y="21"/>
                    <a:pt x="77" y="19"/>
                    <a:pt x="77" y="19"/>
                  </a:cubicBezTo>
                  <a:cubicBezTo>
                    <a:pt x="75" y="19"/>
                    <a:pt x="73" y="18"/>
                    <a:pt x="73" y="17"/>
                  </a:cubicBezTo>
                  <a:lnTo>
                    <a:pt x="71" y="17"/>
                  </a:lnTo>
                  <a:cubicBezTo>
                    <a:pt x="71" y="18"/>
                    <a:pt x="68" y="23"/>
                    <a:pt x="67" y="21"/>
                  </a:cubicBezTo>
                  <a:cubicBezTo>
                    <a:pt x="65" y="21"/>
                    <a:pt x="63" y="21"/>
                    <a:pt x="63" y="19"/>
                  </a:cubicBezTo>
                  <a:lnTo>
                    <a:pt x="62" y="19"/>
                  </a:lnTo>
                  <a:cubicBezTo>
                    <a:pt x="61" y="20"/>
                    <a:pt x="60" y="20"/>
                    <a:pt x="59" y="20"/>
                  </a:cubicBezTo>
                  <a:lnTo>
                    <a:pt x="62" y="17"/>
                  </a:lnTo>
                  <a:cubicBezTo>
                    <a:pt x="63" y="14"/>
                    <a:pt x="65" y="13"/>
                    <a:pt x="66" y="12"/>
                  </a:cubicBezTo>
                  <a:cubicBezTo>
                    <a:pt x="65" y="11"/>
                    <a:pt x="65" y="11"/>
                    <a:pt x="65" y="10"/>
                  </a:cubicBezTo>
                  <a:cubicBezTo>
                    <a:pt x="63" y="10"/>
                    <a:pt x="64" y="4"/>
                    <a:pt x="62" y="3"/>
                  </a:cubicBezTo>
                  <a:cubicBezTo>
                    <a:pt x="62" y="4"/>
                    <a:pt x="59" y="9"/>
                    <a:pt x="58" y="9"/>
                  </a:cubicBezTo>
                  <a:lnTo>
                    <a:pt x="55" y="7"/>
                  </a:lnTo>
                  <a:cubicBezTo>
                    <a:pt x="53" y="8"/>
                    <a:pt x="52" y="8"/>
                    <a:pt x="49" y="8"/>
                  </a:cubicBezTo>
                  <a:cubicBezTo>
                    <a:pt x="49" y="9"/>
                    <a:pt x="49" y="9"/>
                    <a:pt x="48" y="9"/>
                  </a:cubicBezTo>
                  <a:cubicBezTo>
                    <a:pt x="48" y="9"/>
                    <a:pt x="48" y="10"/>
                    <a:pt x="47" y="9"/>
                  </a:cubicBezTo>
                  <a:cubicBezTo>
                    <a:pt x="47" y="10"/>
                    <a:pt x="42" y="12"/>
                    <a:pt x="42" y="12"/>
                  </a:cubicBezTo>
                  <a:cubicBezTo>
                    <a:pt x="40" y="12"/>
                    <a:pt x="39" y="8"/>
                    <a:pt x="39" y="7"/>
                  </a:cubicBezTo>
                  <a:cubicBezTo>
                    <a:pt x="39" y="6"/>
                    <a:pt x="39" y="5"/>
                    <a:pt x="39" y="4"/>
                  </a:cubicBezTo>
                  <a:cubicBezTo>
                    <a:pt x="39" y="2"/>
                    <a:pt x="39" y="1"/>
                    <a:pt x="36" y="0"/>
                  </a:cubicBezTo>
                  <a:cubicBezTo>
                    <a:pt x="36" y="1"/>
                    <a:pt x="35" y="2"/>
                    <a:pt x="34" y="2"/>
                  </a:cubicBezTo>
                  <a:cubicBezTo>
                    <a:pt x="34" y="3"/>
                    <a:pt x="30" y="4"/>
                    <a:pt x="30" y="5"/>
                  </a:cubicBezTo>
                  <a:cubicBezTo>
                    <a:pt x="30" y="5"/>
                    <a:pt x="27" y="4"/>
                    <a:pt x="27" y="3"/>
                  </a:cubicBezTo>
                  <a:lnTo>
                    <a:pt x="26" y="3"/>
                  </a:lnTo>
                  <a:lnTo>
                    <a:pt x="26" y="5"/>
                  </a:lnTo>
                  <a:cubicBezTo>
                    <a:pt x="26" y="6"/>
                    <a:pt x="28" y="9"/>
                    <a:pt x="28" y="9"/>
                  </a:cubicBezTo>
                  <a:cubicBezTo>
                    <a:pt x="28" y="11"/>
                    <a:pt x="24" y="14"/>
                    <a:pt x="22" y="14"/>
                  </a:cubicBezTo>
                  <a:cubicBezTo>
                    <a:pt x="20" y="14"/>
                    <a:pt x="18" y="12"/>
                    <a:pt x="17" y="10"/>
                  </a:cubicBezTo>
                  <a:cubicBezTo>
                    <a:pt x="16" y="10"/>
                    <a:pt x="11" y="11"/>
                    <a:pt x="11" y="11"/>
                  </a:cubicBezTo>
                  <a:cubicBezTo>
                    <a:pt x="11" y="12"/>
                    <a:pt x="12" y="13"/>
                    <a:pt x="12" y="13"/>
                  </a:cubicBezTo>
                  <a:lnTo>
                    <a:pt x="12" y="14"/>
                  </a:lnTo>
                  <a:cubicBezTo>
                    <a:pt x="12" y="14"/>
                    <a:pt x="10" y="14"/>
                    <a:pt x="10" y="15"/>
                  </a:cubicBezTo>
                  <a:cubicBezTo>
                    <a:pt x="10" y="17"/>
                    <a:pt x="12" y="16"/>
                    <a:pt x="12" y="19"/>
                  </a:cubicBezTo>
                  <a:cubicBezTo>
                    <a:pt x="12" y="23"/>
                    <a:pt x="10" y="26"/>
                    <a:pt x="10" y="29"/>
                  </a:cubicBezTo>
                  <a:lnTo>
                    <a:pt x="9" y="29"/>
                  </a:lnTo>
                  <a:cubicBezTo>
                    <a:pt x="9" y="29"/>
                    <a:pt x="9" y="29"/>
                    <a:pt x="9" y="29"/>
                  </a:cubicBezTo>
                  <a:cubicBezTo>
                    <a:pt x="7" y="30"/>
                    <a:pt x="6" y="30"/>
                    <a:pt x="5" y="30"/>
                  </a:cubicBezTo>
                  <a:cubicBezTo>
                    <a:pt x="4" y="30"/>
                    <a:pt x="5" y="31"/>
                    <a:pt x="4" y="31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42"/>
                    <a:pt x="3" y="47"/>
                    <a:pt x="6" y="47"/>
                  </a:cubicBezTo>
                  <a:cubicBezTo>
                    <a:pt x="7" y="47"/>
                    <a:pt x="8" y="46"/>
                    <a:pt x="9" y="46"/>
                  </a:cubicBezTo>
                  <a:cubicBezTo>
                    <a:pt x="9" y="47"/>
                    <a:pt x="9" y="51"/>
                    <a:pt x="10" y="51"/>
                  </a:cubicBezTo>
                  <a:lnTo>
                    <a:pt x="11" y="5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Freeform 394"/>
            <p:cNvSpPr>
              <a:spLocks/>
            </p:cNvSpPr>
            <p:nvPr/>
          </p:nvSpPr>
          <p:spPr bwMode="auto">
            <a:xfrm>
              <a:off x="2398955" y="3362324"/>
              <a:ext cx="118403" cy="130176"/>
            </a:xfrm>
            <a:custGeom>
              <a:avLst/>
              <a:gdLst>
                <a:gd name="T0" fmla="*/ 272176863 w 12"/>
                <a:gd name="T1" fmla="*/ 1088707478 h 13"/>
                <a:gd name="T2" fmla="*/ 362902533 w 12"/>
                <a:gd name="T3" fmla="*/ 1088707478 h 13"/>
                <a:gd name="T4" fmla="*/ 453628130 w 12"/>
                <a:gd name="T5" fmla="*/ 997981880 h 13"/>
                <a:gd name="T6" fmla="*/ 1088707452 w 12"/>
                <a:gd name="T7" fmla="*/ 725805085 h 13"/>
                <a:gd name="T8" fmla="*/ 907256259 w 12"/>
                <a:gd name="T9" fmla="*/ 362902542 h 13"/>
                <a:gd name="T10" fmla="*/ 997981855 w 12"/>
                <a:gd name="T11" fmla="*/ 90725636 h 13"/>
                <a:gd name="T12" fmla="*/ 635079471 w 12"/>
                <a:gd name="T13" fmla="*/ 0 h 13"/>
                <a:gd name="T14" fmla="*/ 635079471 w 12"/>
                <a:gd name="T15" fmla="*/ 0 h 13"/>
                <a:gd name="T16" fmla="*/ 181451267 w 12"/>
                <a:gd name="T17" fmla="*/ 0 h 13"/>
                <a:gd name="T18" fmla="*/ 181451267 w 12"/>
                <a:gd name="T19" fmla="*/ 0 h 13"/>
                <a:gd name="T20" fmla="*/ 0 w 12"/>
                <a:gd name="T21" fmla="*/ 544353739 h 13"/>
                <a:gd name="T22" fmla="*/ 272176863 w 12"/>
                <a:gd name="T23" fmla="*/ 1088707478 h 13"/>
                <a:gd name="T24" fmla="*/ 272176863 w 12"/>
                <a:gd name="T25" fmla="*/ 1088707478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3"/>
                <a:gd name="T41" fmla="*/ 12 w 12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3">
                  <a:moveTo>
                    <a:pt x="3" y="12"/>
                  </a:move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9" y="11"/>
                    <a:pt x="12" y="11"/>
                    <a:pt x="12" y="8"/>
                  </a:cubicBezTo>
                  <a:cubicBezTo>
                    <a:pt x="12" y="7"/>
                    <a:pt x="10" y="5"/>
                    <a:pt x="10" y="4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1" y="0"/>
                    <a:pt x="8" y="0"/>
                    <a:pt x="7" y="0"/>
                  </a:cubicBezTo>
                  <a:lnTo>
                    <a:pt x="2" y="0"/>
                  </a:lnTo>
                  <a:cubicBezTo>
                    <a:pt x="2" y="3"/>
                    <a:pt x="0" y="3"/>
                    <a:pt x="0" y="6"/>
                  </a:cubicBezTo>
                  <a:cubicBezTo>
                    <a:pt x="0" y="9"/>
                    <a:pt x="3" y="10"/>
                    <a:pt x="3" y="1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Freeform 395"/>
            <p:cNvSpPr>
              <a:spLocks/>
            </p:cNvSpPr>
            <p:nvPr/>
          </p:nvSpPr>
          <p:spPr bwMode="auto">
            <a:xfrm>
              <a:off x="2298152" y="3294062"/>
              <a:ext cx="129603" cy="219077"/>
            </a:xfrm>
            <a:custGeom>
              <a:avLst/>
              <a:gdLst>
                <a:gd name="T0" fmla="*/ 1088707478 w 13"/>
                <a:gd name="T1" fmla="*/ 635079452 h 22"/>
                <a:gd name="T2" fmla="*/ 816530683 w 13"/>
                <a:gd name="T3" fmla="*/ 362902523 h 22"/>
                <a:gd name="T4" fmla="*/ 725805085 w 13"/>
                <a:gd name="T5" fmla="*/ 453628117 h 22"/>
                <a:gd name="T6" fmla="*/ 362902542 w 13"/>
                <a:gd name="T7" fmla="*/ 0 h 22"/>
                <a:gd name="T8" fmla="*/ 272176870 w 13"/>
                <a:gd name="T9" fmla="*/ 90725631 h 22"/>
                <a:gd name="T10" fmla="*/ 272176870 w 13"/>
                <a:gd name="T11" fmla="*/ 272176855 h 22"/>
                <a:gd name="T12" fmla="*/ 0 w 13"/>
                <a:gd name="T13" fmla="*/ 544353710 h 22"/>
                <a:gd name="T14" fmla="*/ 0 w 13"/>
                <a:gd name="T15" fmla="*/ 544353710 h 22"/>
                <a:gd name="T16" fmla="*/ 181451271 w 13"/>
                <a:gd name="T17" fmla="*/ 907256233 h 22"/>
                <a:gd name="T18" fmla="*/ 181451271 w 13"/>
                <a:gd name="T19" fmla="*/ 907256233 h 22"/>
                <a:gd name="T20" fmla="*/ 453628141 w 13"/>
                <a:gd name="T21" fmla="*/ 1270158905 h 22"/>
                <a:gd name="T22" fmla="*/ 453628141 w 13"/>
                <a:gd name="T23" fmla="*/ 1542335685 h 22"/>
                <a:gd name="T24" fmla="*/ 725805085 w 13"/>
                <a:gd name="T25" fmla="*/ 1995963653 h 22"/>
                <a:gd name="T26" fmla="*/ 1179433077 w 13"/>
                <a:gd name="T27" fmla="*/ 1723786873 h 22"/>
                <a:gd name="T28" fmla="*/ 907256281 w 13"/>
                <a:gd name="T29" fmla="*/ 1179433014 h 22"/>
                <a:gd name="T30" fmla="*/ 1088707478 w 13"/>
                <a:gd name="T31" fmla="*/ 635079452 h 22"/>
                <a:gd name="T32" fmla="*/ 1088707478 w 13"/>
                <a:gd name="T33" fmla="*/ 63507945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2"/>
                <a:gd name="T53" fmla="*/ 13 w 1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2">
                  <a:moveTo>
                    <a:pt x="12" y="7"/>
                  </a:moveTo>
                  <a:cubicBezTo>
                    <a:pt x="10" y="7"/>
                    <a:pt x="10" y="4"/>
                    <a:pt x="9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2"/>
                    <a:pt x="7" y="1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2" y="4"/>
                    <a:pt x="1" y="6"/>
                    <a:pt x="0" y="6"/>
                  </a:cubicBezTo>
                  <a:lnTo>
                    <a:pt x="2" y="10"/>
                  </a:lnTo>
                  <a:cubicBezTo>
                    <a:pt x="5" y="11"/>
                    <a:pt x="5" y="12"/>
                    <a:pt x="5" y="14"/>
                  </a:cubicBezTo>
                  <a:cubicBezTo>
                    <a:pt x="5" y="15"/>
                    <a:pt x="5" y="16"/>
                    <a:pt x="5" y="17"/>
                  </a:cubicBezTo>
                  <a:cubicBezTo>
                    <a:pt x="5" y="18"/>
                    <a:pt x="6" y="22"/>
                    <a:pt x="8" y="22"/>
                  </a:cubicBezTo>
                  <a:cubicBezTo>
                    <a:pt x="8" y="22"/>
                    <a:pt x="13" y="20"/>
                    <a:pt x="13" y="19"/>
                  </a:cubicBezTo>
                  <a:cubicBezTo>
                    <a:pt x="13" y="17"/>
                    <a:pt x="10" y="16"/>
                    <a:pt x="10" y="13"/>
                  </a:cubicBezTo>
                  <a:cubicBezTo>
                    <a:pt x="10" y="10"/>
                    <a:pt x="12" y="10"/>
                    <a:pt x="12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Freeform 396"/>
            <p:cNvSpPr>
              <a:spLocks/>
            </p:cNvSpPr>
            <p:nvPr/>
          </p:nvSpPr>
          <p:spPr bwMode="auto">
            <a:xfrm>
              <a:off x="1739741" y="3543301"/>
              <a:ext cx="379208" cy="590554"/>
            </a:xfrm>
            <a:custGeom>
              <a:avLst/>
              <a:gdLst>
                <a:gd name="T0" fmla="*/ 2147483647 w 38"/>
                <a:gd name="T1" fmla="*/ 2147483647 h 59"/>
                <a:gd name="T2" fmla="*/ 2147483647 w 38"/>
                <a:gd name="T3" fmla="*/ 2147483647 h 59"/>
                <a:gd name="T4" fmla="*/ 2147483647 w 38"/>
                <a:gd name="T5" fmla="*/ 2147483647 h 59"/>
                <a:gd name="T6" fmla="*/ 2147483647 w 38"/>
                <a:gd name="T7" fmla="*/ 2147483647 h 59"/>
                <a:gd name="T8" fmla="*/ 2147483647 w 38"/>
                <a:gd name="T9" fmla="*/ 2147483647 h 59"/>
                <a:gd name="T10" fmla="*/ 2147483647 w 38"/>
                <a:gd name="T11" fmla="*/ 2147483647 h 59"/>
                <a:gd name="T12" fmla="*/ 2147483647 w 38"/>
                <a:gd name="T13" fmla="*/ 2147483647 h 59"/>
                <a:gd name="T14" fmla="*/ 2147483647 w 38"/>
                <a:gd name="T15" fmla="*/ 2147483647 h 59"/>
                <a:gd name="T16" fmla="*/ 2147483647 w 38"/>
                <a:gd name="T17" fmla="*/ 2147483647 h 59"/>
                <a:gd name="T18" fmla="*/ 2147483647 w 38"/>
                <a:gd name="T19" fmla="*/ 2147483647 h 59"/>
                <a:gd name="T20" fmla="*/ 2147483647 w 38"/>
                <a:gd name="T21" fmla="*/ 2147483647 h 59"/>
                <a:gd name="T22" fmla="*/ 2147483647 w 38"/>
                <a:gd name="T23" fmla="*/ 2147483647 h 59"/>
                <a:gd name="T24" fmla="*/ 2147483647 w 38"/>
                <a:gd name="T25" fmla="*/ 2147483647 h 59"/>
                <a:gd name="T26" fmla="*/ 2147483647 w 38"/>
                <a:gd name="T27" fmla="*/ 2147483647 h 59"/>
                <a:gd name="T28" fmla="*/ 2147483647 w 38"/>
                <a:gd name="T29" fmla="*/ 2147483647 h 59"/>
                <a:gd name="T30" fmla="*/ 2147483647 w 38"/>
                <a:gd name="T31" fmla="*/ 2147483647 h 59"/>
                <a:gd name="T32" fmla="*/ 2147483647 w 38"/>
                <a:gd name="T33" fmla="*/ 2147483647 h 59"/>
                <a:gd name="T34" fmla="*/ 2147483647 w 38"/>
                <a:gd name="T35" fmla="*/ 2147483647 h 59"/>
                <a:gd name="T36" fmla="*/ 2147483647 w 38"/>
                <a:gd name="T37" fmla="*/ 2147483647 h 59"/>
                <a:gd name="T38" fmla="*/ 2147483647 w 38"/>
                <a:gd name="T39" fmla="*/ 2147483647 h 59"/>
                <a:gd name="T40" fmla="*/ 2147483647 w 38"/>
                <a:gd name="T41" fmla="*/ 2147483647 h 59"/>
                <a:gd name="T42" fmla="*/ 2147483647 w 38"/>
                <a:gd name="T43" fmla="*/ 2147483647 h 59"/>
                <a:gd name="T44" fmla="*/ 2147483647 w 38"/>
                <a:gd name="T45" fmla="*/ 2147483647 h 59"/>
                <a:gd name="T46" fmla="*/ 2147483647 w 38"/>
                <a:gd name="T47" fmla="*/ 2147483647 h 59"/>
                <a:gd name="T48" fmla="*/ 2147483647 w 38"/>
                <a:gd name="T49" fmla="*/ 2147483647 h 59"/>
                <a:gd name="T50" fmla="*/ 2147483647 w 38"/>
                <a:gd name="T51" fmla="*/ 2147483647 h 59"/>
                <a:gd name="T52" fmla="*/ 2147483647 w 38"/>
                <a:gd name="T53" fmla="*/ 2147483647 h 59"/>
                <a:gd name="T54" fmla="*/ 0 w 38"/>
                <a:gd name="T55" fmla="*/ 2147483647 h 59"/>
                <a:gd name="T56" fmla="*/ 0 w 38"/>
                <a:gd name="T57" fmla="*/ 2147483647 h 59"/>
                <a:gd name="T58" fmla="*/ 2147483647 w 38"/>
                <a:gd name="T59" fmla="*/ 2147483647 h 59"/>
                <a:gd name="T60" fmla="*/ 2147483647 w 38"/>
                <a:gd name="T61" fmla="*/ 2147483647 h 59"/>
                <a:gd name="T62" fmla="*/ 0 w 38"/>
                <a:gd name="T63" fmla="*/ 2147483647 h 59"/>
                <a:gd name="T64" fmla="*/ 2147483647 w 38"/>
                <a:gd name="T65" fmla="*/ 2147483647 h 59"/>
                <a:gd name="T66" fmla="*/ 2147483647 w 38"/>
                <a:gd name="T67" fmla="*/ 2147483647 h 59"/>
                <a:gd name="T68" fmla="*/ 2147483647 w 38"/>
                <a:gd name="T69" fmla="*/ 2147483647 h 59"/>
                <a:gd name="T70" fmla="*/ 2147483647 w 38"/>
                <a:gd name="T71" fmla="*/ 2147483647 h 59"/>
                <a:gd name="T72" fmla="*/ 2147483647 w 38"/>
                <a:gd name="T73" fmla="*/ 2147483647 h 59"/>
                <a:gd name="T74" fmla="*/ 2147483647 w 38"/>
                <a:gd name="T75" fmla="*/ 2147483647 h 59"/>
                <a:gd name="T76" fmla="*/ 2147483647 w 38"/>
                <a:gd name="T77" fmla="*/ 2147483647 h 59"/>
                <a:gd name="T78" fmla="*/ 2147483647 w 38"/>
                <a:gd name="T79" fmla="*/ 0 h 59"/>
                <a:gd name="T80" fmla="*/ 2147483647 w 38"/>
                <a:gd name="T81" fmla="*/ 2147483647 h 59"/>
                <a:gd name="T82" fmla="*/ 2147483647 w 38"/>
                <a:gd name="T83" fmla="*/ 2147483647 h 59"/>
                <a:gd name="T84" fmla="*/ 2147483647 w 38"/>
                <a:gd name="T85" fmla="*/ 2147483647 h 59"/>
                <a:gd name="T86" fmla="*/ 2147483647 w 38"/>
                <a:gd name="T87" fmla="*/ 2147483647 h 59"/>
                <a:gd name="T88" fmla="*/ 2147483647 w 38"/>
                <a:gd name="T89" fmla="*/ 2147483647 h 59"/>
                <a:gd name="T90" fmla="*/ 2147483647 w 38"/>
                <a:gd name="T91" fmla="*/ 2147483647 h 59"/>
                <a:gd name="T92" fmla="*/ 2147483647 w 38"/>
                <a:gd name="T93" fmla="*/ 2147483647 h 59"/>
                <a:gd name="T94" fmla="*/ 2147483647 w 38"/>
                <a:gd name="T95" fmla="*/ 2147483647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9"/>
                <a:gd name="T146" fmla="*/ 38 w 38"/>
                <a:gd name="T147" fmla="*/ 59 h 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9">
                  <a:moveTo>
                    <a:pt x="31" y="14"/>
                  </a:moveTo>
                  <a:cubicBezTo>
                    <a:pt x="29" y="15"/>
                    <a:pt x="28" y="15"/>
                    <a:pt x="27" y="15"/>
                  </a:cubicBezTo>
                  <a:cubicBezTo>
                    <a:pt x="26" y="15"/>
                    <a:pt x="27" y="16"/>
                    <a:pt x="26" y="16"/>
                  </a:cubicBezTo>
                  <a:cubicBezTo>
                    <a:pt x="24" y="18"/>
                    <a:pt x="22" y="21"/>
                    <a:pt x="22" y="24"/>
                  </a:cubicBezTo>
                  <a:cubicBezTo>
                    <a:pt x="22" y="27"/>
                    <a:pt x="25" y="32"/>
                    <a:pt x="28" y="32"/>
                  </a:cubicBezTo>
                  <a:cubicBezTo>
                    <a:pt x="29" y="32"/>
                    <a:pt x="30" y="31"/>
                    <a:pt x="31" y="31"/>
                  </a:cubicBezTo>
                  <a:cubicBezTo>
                    <a:pt x="31" y="32"/>
                    <a:pt x="31" y="36"/>
                    <a:pt x="32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6"/>
                    <a:pt x="37" y="38"/>
                    <a:pt x="37" y="40"/>
                  </a:cubicBezTo>
                  <a:cubicBezTo>
                    <a:pt x="37" y="41"/>
                    <a:pt x="36" y="41"/>
                    <a:pt x="36" y="42"/>
                  </a:cubicBezTo>
                  <a:cubicBezTo>
                    <a:pt x="36" y="43"/>
                    <a:pt x="36" y="44"/>
                    <a:pt x="37" y="45"/>
                  </a:cubicBezTo>
                  <a:cubicBezTo>
                    <a:pt x="37" y="45"/>
                    <a:pt x="37" y="46"/>
                    <a:pt x="37" y="46"/>
                  </a:cubicBezTo>
                  <a:cubicBezTo>
                    <a:pt x="37" y="47"/>
                    <a:pt x="36" y="48"/>
                    <a:pt x="36" y="49"/>
                  </a:cubicBezTo>
                  <a:cubicBezTo>
                    <a:pt x="36" y="51"/>
                    <a:pt x="37" y="52"/>
                    <a:pt x="38" y="53"/>
                  </a:cubicBezTo>
                  <a:cubicBezTo>
                    <a:pt x="36" y="55"/>
                    <a:pt x="37" y="56"/>
                    <a:pt x="35" y="59"/>
                  </a:cubicBezTo>
                  <a:lnTo>
                    <a:pt x="33" y="59"/>
                  </a:lnTo>
                  <a:cubicBezTo>
                    <a:pt x="31" y="59"/>
                    <a:pt x="30" y="56"/>
                    <a:pt x="28" y="55"/>
                  </a:cubicBezTo>
                  <a:cubicBezTo>
                    <a:pt x="27" y="55"/>
                    <a:pt x="21" y="52"/>
                    <a:pt x="21" y="51"/>
                  </a:cubicBezTo>
                  <a:cubicBezTo>
                    <a:pt x="20" y="51"/>
                    <a:pt x="18" y="48"/>
                    <a:pt x="16" y="47"/>
                  </a:cubicBezTo>
                  <a:cubicBezTo>
                    <a:pt x="14" y="46"/>
                    <a:pt x="16" y="44"/>
                    <a:pt x="15" y="42"/>
                  </a:cubicBezTo>
                  <a:cubicBezTo>
                    <a:pt x="15" y="41"/>
                    <a:pt x="12" y="41"/>
                    <a:pt x="12" y="39"/>
                  </a:cubicBezTo>
                  <a:cubicBezTo>
                    <a:pt x="11" y="38"/>
                    <a:pt x="12" y="37"/>
                    <a:pt x="11" y="35"/>
                  </a:cubicBezTo>
                  <a:cubicBezTo>
                    <a:pt x="9" y="32"/>
                    <a:pt x="8" y="31"/>
                    <a:pt x="7" y="28"/>
                  </a:cubicBezTo>
                  <a:cubicBezTo>
                    <a:pt x="7" y="27"/>
                    <a:pt x="6" y="27"/>
                    <a:pt x="5" y="25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0" y="21"/>
                    <a:pt x="0" y="19"/>
                  </a:cubicBezTo>
                  <a:lnTo>
                    <a:pt x="1" y="18"/>
                  </a:ln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2" y="13"/>
                    <a:pt x="3" y="11"/>
                  </a:cubicBezTo>
                  <a:cubicBezTo>
                    <a:pt x="3" y="12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4"/>
                    <a:pt x="7" y="16"/>
                    <a:pt x="7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2"/>
                    <a:pt x="11" y="10"/>
                    <a:pt x="12" y="10"/>
                  </a:cubicBezTo>
                  <a:cubicBezTo>
                    <a:pt x="14" y="8"/>
                    <a:pt x="17" y="7"/>
                    <a:pt x="17" y="4"/>
                  </a:cubicBezTo>
                  <a:cubicBezTo>
                    <a:pt x="17" y="3"/>
                    <a:pt x="16" y="0"/>
                    <a:pt x="16" y="0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2" y="5"/>
                    <a:pt x="23" y="8"/>
                    <a:pt x="25" y="8"/>
                  </a:cubicBezTo>
                  <a:cubicBezTo>
                    <a:pt x="27" y="8"/>
                    <a:pt x="28" y="8"/>
                    <a:pt x="29" y="8"/>
                  </a:cubicBezTo>
                  <a:cubicBezTo>
                    <a:pt x="30" y="8"/>
                    <a:pt x="30" y="8"/>
                    <a:pt x="31" y="8"/>
                  </a:cubicBezTo>
                  <a:cubicBezTo>
                    <a:pt x="31" y="8"/>
                    <a:pt x="31" y="10"/>
                    <a:pt x="31" y="10"/>
                  </a:cubicBezTo>
                  <a:cubicBezTo>
                    <a:pt x="31" y="11"/>
                    <a:pt x="30" y="11"/>
                    <a:pt x="30" y="12"/>
                  </a:cubicBezTo>
                  <a:cubicBezTo>
                    <a:pt x="30" y="13"/>
                    <a:pt x="30" y="13"/>
                    <a:pt x="31" y="1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7" name="Freeform 398"/>
            <p:cNvSpPr>
              <a:spLocks/>
            </p:cNvSpPr>
            <p:nvPr/>
          </p:nvSpPr>
          <p:spPr bwMode="auto">
            <a:xfrm>
              <a:off x="1739741" y="3503613"/>
              <a:ext cx="169604" cy="200026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2147483647 w 17"/>
                <a:gd name="T7" fmla="*/ 0 h 20"/>
                <a:gd name="T8" fmla="*/ 2147483647 w 17"/>
                <a:gd name="T9" fmla="*/ 2147483647 h 20"/>
                <a:gd name="T10" fmla="*/ 2147483647 w 17"/>
                <a:gd name="T11" fmla="*/ 2147483647 h 20"/>
                <a:gd name="T12" fmla="*/ 2147483647 w 17"/>
                <a:gd name="T13" fmla="*/ 2147483647 h 20"/>
                <a:gd name="T14" fmla="*/ 2147483647 w 17"/>
                <a:gd name="T15" fmla="*/ 2147483647 h 20"/>
                <a:gd name="T16" fmla="*/ 0 w 17"/>
                <a:gd name="T17" fmla="*/ 2147483647 h 20"/>
                <a:gd name="T18" fmla="*/ 2147483647 w 17"/>
                <a:gd name="T19" fmla="*/ 2147483647 h 20"/>
                <a:gd name="T20" fmla="*/ 2147483647 w 17"/>
                <a:gd name="T21" fmla="*/ 2147483647 h 20"/>
                <a:gd name="T22" fmla="*/ 2147483647 w 17"/>
                <a:gd name="T23" fmla="*/ 2147483647 h 20"/>
                <a:gd name="T24" fmla="*/ 2147483647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2147483647 w 17"/>
                <a:gd name="T31" fmla="*/ 2147483647 h 20"/>
                <a:gd name="T32" fmla="*/ 2147483647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20"/>
                <a:gd name="T62" fmla="*/ 17 w 17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20">
                  <a:moveTo>
                    <a:pt x="16" y="4"/>
                  </a:move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8" y="1"/>
                    <a:pt x="6" y="0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3" y="4"/>
                    <a:pt x="0" y="8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4" y="12"/>
                    <a:pt x="4" y="12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4" y="18"/>
                    <a:pt x="7" y="20"/>
                    <a:pt x="7" y="20"/>
                  </a:cubicBezTo>
                  <a:cubicBezTo>
                    <a:pt x="8" y="20"/>
                    <a:pt x="9" y="19"/>
                    <a:pt x="9" y="18"/>
                  </a:cubicBezTo>
                  <a:cubicBezTo>
                    <a:pt x="9" y="16"/>
                    <a:pt x="11" y="14"/>
                    <a:pt x="12" y="14"/>
                  </a:cubicBezTo>
                  <a:cubicBezTo>
                    <a:pt x="14" y="12"/>
                    <a:pt x="17" y="11"/>
                    <a:pt x="17" y="8"/>
                  </a:cubicBezTo>
                  <a:cubicBezTo>
                    <a:pt x="17" y="7"/>
                    <a:pt x="16" y="4"/>
                    <a:pt x="16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8" name="Freeform 400"/>
            <p:cNvSpPr>
              <a:spLocks/>
            </p:cNvSpPr>
            <p:nvPr/>
          </p:nvSpPr>
          <p:spPr bwMode="auto">
            <a:xfrm>
              <a:off x="1989346" y="3173411"/>
              <a:ext cx="348808" cy="360365"/>
            </a:xfrm>
            <a:custGeom>
              <a:avLst/>
              <a:gdLst>
                <a:gd name="T0" fmla="*/ 0 w 35"/>
                <a:gd name="T1" fmla="*/ 2147483647 h 36"/>
                <a:gd name="T2" fmla="*/ 2147483647 w 35"/>
                <a:gd name="T3" fmla="*/ 2147483647 h 36"/>
                <a:gd name="T4" fmla="*/ 2147483647 w 35"/>
                <a:gd name="T5" fmla="*/ 2147483647 h 36"/>
                <a:gd name="T6" fmla="*/ 2147483647 w 35"/>
                <a:gd name="T7" fmla="*/ 2147483647 h 36"/>
                <a:gd name="T8" fmla="*/ 2147483647 w 35"/>
                <a:gd name="T9" fmla="*/ 2147483647 h 36"/>
                <a:gd name="T10" fmla="*/ 2147483647 w 35"/>
                <a:gd name="T11" fmla="*/ 2147483647 h 36"/>
                <a:gd name="T12" fmla="*/ 2147483647 w 35"/>
                <a:gd name="T13" fmla="*/ 2147483647 h 36"/>
                <a:gd name="T14" fmla="*/ 2147483647 w 35"/>
                <a:gd name="T15" fmla="*/ 2147483647 h 36"/>
                <a:gd name="T16" fmla="*/ 2147483647 w 35"/>
                <a:gd name="T17" fmla="*/ 2147483647 h 36"/>
                <a:gd name="T18" fmla="*/ 2147483647 w 35"/>
                <a:gd name="T19" fmla="*/ 2147483647 h 36"/>
                <a:gd name="T20" fmla="*/ 2147483647 w 35"/>
                <a:gd name="T21" fmla="*/ 2147483647 h 36"/>
                <a:gd name="T22" fmla="*/ 2147483647 w 35"/>
                <a:gd name="T23" fmla="*/ 2147483647 h 36"/>
                <a:gd name="T24" fmla="*/ 2147483647 w 35"/>
                <a:gd name="T25" fmla="*/ 2147483647 h 36"/>
                <a:gd name="T26" fmla="*/ 2147483647 w 35"/>
                <a:gd name="T27" fmla="*/ 2147483647 h 36"/>
                <a:gd name="T28" fmla="*/ 2147483647 w 35"/>
                <a:gd name="T29" fmla="*/ 2147483647 h 36"/>
                <a:gd name="T30" fmla="*/ 2147483647 w 35"/>
                <a:gd name="T31" fmla="*/ 2147483647 h 36"/>
                <a:gd name="T32" fmla="*/ 2147483647 w 35"/>
                <a:gd name="T33" fmla="*/ 2147483647 h 36"/>
                <a:gd name="T34" fmla="*/ 2147483647 w 35"/>
                <a:gd name="T35" fmla="*/ 2147483647 h 36"/>
                <a:gd name="T36" fmla="*/ 2147483647 w 35"/>
                <a:gd name="T37" fmla="*/ 2147483647 h 36"/>
                <a:gd name="T38" fmla="*/ 2147483647 w 35"/>
                <a:gd name="T39" fmla="*/ 2147483647 h 36"/>
                <a:gd name="T40" fmla="*/ 2147483647 w 35"/>
                <a:gd name="T41" fmla="*/ 2147483647 h 36"/>
                <a:gd name="T42" fmla="*/ 2147483647 w 35"/>
                <a:gd name="T43" fmla="*/ 2147483647 h 36"/>
                <a:gd name="T44" fmla="*/ 2147483647 w 35"/>
                <a:gd name="T45" fmla="*/ 2147483647 h 36"/>
                <a:gd name="T46" fmla="*/ 2147483647 w 35"/>
                <a:gd name="T47" fmla="*/ 2147483647 h 36"/>
                <a:gd name="T48" fmla="*/ 2147483647 w 35"/>
                <a:gd name="T49" fmla="*/ 2147483647 h 36"/>
                <a:gd name="T50" fmla="*/ 2147483647 w 35"/>
                <a:gd name="T51" fmla="*/ 2147483647 h 36"/>
                <a:gd name="T52" fmla="*/ 2147483647 w 35"/>
                <a:gd name="T53" fmla="*/ 2147483647 h 36"/>
                <a:gd name="T54" fmla="*/ 2147483647 w 35"/>
                <a:gd name="T55" fmla="*/ 2147483647 h 36"/>
                <a:gd name="T56" fmla="*/ 2147483647 w 35"/>
                <a:gd name="T57" fmla="*/ 2147483647 h 36"/>
                <a:gd name="T58" fmla="*/ 2147483647 w 35"/>
                <a:gd name="T59" fmla="*/ 2147483647 h 36"/>
                <a:gd name="T60" fmla="*/ 2147483647 w 35"/>
                <a:gd name="T61" fmla="*/ 2147483647 h 36"/>
                <a:gd name="T62" fmla="*/ 2147483647 w 35"/>
                <a:gd name="T63" fmla="*/ 2147483647 h 36"/>
                <a:gd name="T64" fmla="*/ 2147483647 w 35"/>
                <a:gd name="T65" fmla="*/ 2147483647 h 36"/>
                <a:gd name="T66" fmla="*/ 2147483647 w 35"/>
                <a:gd name="T67" fmla="*/ 2147483647 h 36"/>
                <a:gd name="T68" fmla="*/ 2147483647 w 35"/>
                <a:gd name="T69" fmla="*/ 2147483647 h 36"/>
                <a:gd name="T70" fmla="*/ 2147483647 w 35"/>
                <a:gd name="T71" fmla="*/ 2147483647 h 36"/>
                <a:gd name="T72" fmla="*/ 2147483647 w 35"/>
                <a:gd name="T73" fmla="*/ 2147483647 h 36"/>
                <a:gd name="T74" fmla="*/ 2147483647 w 35"/>
                <a:gd name="T75" fmla="*/ 2147483647 h 36"/>
                <a:gd name="T76" fmla="*/ 2147483647 w 35"/>
                <a:gd name="T77" fmla="*/ 2147483647 h 36"/>
                <a:gd name="T78" fmla="*/ 2147483647 w 35"/>
                <a:gd name="T79" fmla="*/ 2147483647 h 36"/>
                <a:gd name="T80" fmla="*/ 2147483647 w 35"/>
                <a:gd name="T81" fmla="*/ 2147483647 h 36"/>
                <a:gd name="T82" fmla="*/ 2147483647 w 35"/>
                <a:gd name="T83" fmla="*/ 0 h 36"/>
                <a:gd name="T84" fmla="*/ 2147483647 w 35"/>
                <a:gd name="T85" fmla="*/ 2147483647 h 36"/>
                <a:gd name="T86" fmla="*/ 2147483647 w 35"/>
                <a:gd name="T87" fmla="*/ 2147483647 h 36"/>
                <a:gd name="T88" fmla="*/ 2147483647 w 35"/>
                <a:gd name="T89" fmla="*/ 2147483647 h 36"/>
                <a:gd name="T90" fmla="*/ 2147483647 w 35"/>
                <a:gd name="T91" fmla="*/ 2147483647 h 36"/>
                <a:gd name="T92" fmla="*/ 2147483647 w 35"/>
                <a:gd name="T93" fmla="*/ 2147483647 h 36"/>
                <a:gd name="T94" fmla="*/ 2147483647 w 35"/>
                <a:gd name="T95" fmla="*/ 2147483647 h 36"/>
                <a:gd name="T96" fmla="*/ 2147483647 w 35"/>
                <a:gd name="T97" fmla="*/ 2147483647 h 36"/>
                <a:gd name="T98" fmla="*/ 0 w 35"/>
                <a:gd name="T99" fmla="*/ 2147483647 h 36"/>
                <a:gd name="T100" fmla="*/ 0 w 35"/>
                <a:gd name="T101" fmla="*/ 2147483647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"/>
                <a:gd name="T154" fmla="*/ 0 h 36"/>
                <a:gd name="T155" fmla="*/ 35 w 35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" h="36">
                  <a:moveTo>
                    <a:pt x="0" y="8"/>
                  </a:moveTo>
                  <a:cubicBezTo>
                    <a:pt x="0" y="13"/>
                    <a:pt x="2" y="16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lnTo>
                    <a:pt x="15" y="18"/>
                  </a:lnTo>
                  <a:cubicBezTo>
                    <a:pt x="14" y="20"/>
                    <a:pt x="13" y="20"/>
                    <a:pt x="13" y="22"/>
                  </a:cubicBezTo>
                  <a:cubicBezTo>
                    <a:pt x="13" y="24"/>
                    <a:pt x="14" y="27"/>
                    <a:pt x="14" y="28"/>
                  </a:cubicBezTo>
                  <a:cubicBezTo>
                    <a:pt x="14" y="28"/>
                    <a:pt x="14" y="29"/>
                    <a:pt x="14" y="30"/>
                  </a:cubicBezTo>
                  <a:cubicBezTo>
                    <a:pt x="14" y="32"/>
                    <a:pt x="17" y="36"/>
                    <a:pt x="19" y="36"/>
                  </a:cubicBezTo>
                  <a:cubicBezTo>
                    <a:pt x="21" y="36"/>
                    <a:pt x="25" y="33"/>
                    <a:pt x="25" y="31"/>
                  </a:cubicBezTo>
                  <a:cubicBezTo>
                    <a:pt x="25" y="31"/>
                    <a:pt x="23" y="28"/>
                    <a:pt x="23" y="27"/>
                  </a:cubicBezTo>
                  <a:lnTo>
                    <a:pt x="23" y="25"/>
                  </a:lnTo>
                  <a:lnTo>
                    <a:pt x="24" y="25"/>
                  </a:lnTo>
                  <a:cubicBezTo>
                    <a:pt x="24" y="26"/>
                    <a:pt x="27" y="27"/>
                    <a:pt x="27" y="27"/>
                  </a:cubicBezTo>
                  <a:cubicBezTo>
                    <a:pt x="27" y="26"/>
                    <a:pt x="31" y="25"/>
                    <a:pt x="31" y="24"/>
                  </a:cubicBezTo>
                  <a:cubicBezTo>
                    <a:pt x="32" y="24"/>
                    <a:pt x="33" y="23"/>
                    <a:pt x="33" y="22"/>
                  </a:cubicBezTo>
                  <a:lnTo>
                    <a:pt x="31" y="18"/>
                  </a:lnTo>
                  <a:cubicBezTo>
                    <a:pt x="32" y="18"/>
                    <a:pt x="33" y="16"/>
                    <a:pt x="34" y="15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3" y="11"/>
                    <a:pt x="32" y="10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8" y="5"/>
                    <a:pt x="28" y="4"/>
                    <a:pt x="28" y="4"/>
                  </a:cubicBezTo>
                  <a:lnTo>
                    <a:pt x="26" y="4"/>
                  </a:ln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2" y="5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6"/>
                    <a:pt x="18" y="4"/>
                  </a:cubicBezTo>
                  <a:cubicBezTo>
                    <a:pt x="16" y="5"/>
                    <a:pt x="15" y="5"/>
                    <a:pt x="15" y="4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11" y="2"/>
                    <a:pt x="8" y="2"/>
                    <a:pt x="7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6"/>
                    <a:pt x="5" y="6"/>
                    <a:pt x="5" y="8"/>
                  </a:cubicBezTo>
                  <a:cubicBezTo>
                    <a:pt x="5" y="8"/>
                    <a:pt x="4" y="10"/>
                    <a:pt x="5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4"/>
                    <a:pt x="4" y="3"/>
                    <a:pt x="4" y="1"/>
                  </a:cubicBezTo>
                  <a:cubicBezTo>
                    <a:pt x="1" y="2"/>
                    <a:pt x="0" y="4"/>
                    <a:pt x="0" y="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Freeform 401"/>
            <p:cNvSpPr>
              <a:spLocks/>
            </p:cNvSpPr>
            <p:nvPr/>
          </p:nvSpPr>
          <p:spPr bwMode="auto">
            <a:xfrm>
              <a:off x="1800542" y="3163886"/>
              <a:ext cx="339207" cy="519116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2147483647 w 34"/>
                <a:gd name="T5" fmla="*/ 2147483647 h 52"/>
                <a:gd name="T6" fmla="*/ 2147483647 w 34"/>
                <a:gd name="T7" fmla="*/ 2147483647 h 52"/>
                <a:gd name="T8" fmla="*/ 2147483647 w 34"/>
                <a:gd name="T9" fmla="*/ 2147483647 h 52"/>
                <a:gd name="T10" fmla="*/ 2147483647 w 34"/>
                <a:gd name="T11" fmla="*/ 2147483647 h 52"/>
                <a:gd name="T12" fmla="*/ 2147483647 w 34"/>
                <a:gd name="T13" fmla="*/ 2147483647 h 52"/>
                <a:gd name="T14" fmla="*/ 2147483647 w 34"/>
                <a:gd name="T15" fmla="*/ 2147483647 h 52"/>
                <a:gd name="T16" fmla="*/ 2147483647 w 34"/>
                <a:gd name="T17" fmla="*/ 2147483647 h 52"/>
                <a:gd name="T18" fmla="*/ 2147483647 w 34"/>
                <a:gd name="T19" fmla="*/ 2147483647 h 52"/>
                <a:gd name="T20" fmla="*/ 2147483647 w 34"/>
                <a:gd name="T21" fmla="*/ 2147483647 h 52"/>
                <a:gd name="T22" fmla="*/ 2147483647 w 34"/>
                <a:gd name="T23" fmla="*/ 2147483647 h 52"/>
                <a:gd name="T24" fmla="*/ 2147483647 w 34"/>
                <a:gd name="T25" fmla="*/ 2147483647 h 52"/>
                <a:gd name="T26" fmla="*/ 2147483647 w 34"/>
                <a:gd name="T27" fmla="*/ 2147483647 h 52"/>
                <a:gd name="T28" fmla="*/ 2147483647 w 34"/>
                <a:gd name="T29" fmla="*/ 0 h 52"/>
                <a:gd name="T30" fmla="*/ 2147483647 w 34"/>
                <a:gd name="T31" fmla="*/ 2147483647 h 52"/>
                <a:gd name="T32" fmla="*/ 2147483647 w 34"/>
                <a:gd name="T33" fmla="*/ 2147483647 h 52"/>
                <a:gd name="T34" fmla="*/ 2147483647 w 34"/>
                <a:gd name="T35" fmla="*/ 2147483647 h 52"/>
                <a:gd name="T36" fmla="*/ 2147483647 w 34"/>
                <a:gd name="T37" fmla="*/ 2147483647 h 52"/>
                <a:gd name="T38" fmla="*/ 2147483647 w 34"/>
                <a:gd name="T39" fmla="*/ 2147483647 h 52"/>
                <a:gd name="T40" fmla="*/ 2147483647 w 34"/>
                <a:gd name="T41" fmla="*/ 2147483647 h 52"/>
                <a:gd name="T42" fmla="*/ 2147483647 w 34"/>
                <a:gd name="T43" fmla="*/ 2147483647 h 52"/>
                <a:gd name="T44" fmla="*/ 2147483647 w 34"/>
                <a:gd name="T45" fmla="*/ 2147483647 h 52"/>
                <a:gd name="T46" fmla="*/ 2147483647 w 34"/>
                <a:gd name="T47" fmla="*/ 2147483647 h 52"/>
                <a:gd name="T48" fmla="*/ 2147483647 w 34"/>
                <a:gd name="T49" fmla="*/ 2147483647 h 52"/>
                <a:gd name="T50" fmla="*/ 2147483647 w 34"/>
                <a:gd name="T51" fmla="*/ 2147483647 h 52"/>
                <a:gd name="T52" fmla="*/ 2147483647 w 34"/>
                <a:gd name="T53" fmla="*/ 2147483647 h 52"/>
                <a:gd name="T54" fmla="*/ 0 w 34"/>
                <a:gd name="T55" fmla="*/ 2147483647 h 52"/>
                <a:gd name="T56" fmla="*/ 2147483647 w 34"/>
                <a:gd name="T57" fmla="*/ 2147483647 h 52"/>
                <a:gd name="T58" fmla="*/ 2147483647 w 34"/>
                <a:gd name="T59" fmla="*/ 2147483647 h 52"/>
                <a:gd name="T60" fmla="*/ 2147483647 w 34"/>
                <a:gd name="T61" fmla="*/ 2147483647 h 52"/>
                <a:gd name="T62" fmla="*/ 2147483647 w 34"/>
                <a:gd name="T63" fmla="*/ 2147483647 h 52"/>
                <a:gd name="T64" fmla="*/ 2147483647 w 34"/>
                <a:gd name="T65" fmla="*/ 2147483647 h 52"/>
                <a:gd name="T66" fmla="*/ 2147483647 w 34"/>
                <a:gd name="T67" fmla="*/ 2147483647 h 52"/>
                <a:gd name="T68" fmla="*/ 2147483647 w 34"/>
                <a:gd name="T69" fmla="*/ 2147483647 h 52"/>
                <a:gd name="T70" fmla="*/ 2147483647 w 34"/>
                <a:gd name="T71" fmla="*/ 2147483647 h 52"/>
                <a:gd name="T72" fmla="*/ 2147483647 w 34"/>
                <a:gd name="T73" fmla="*/ 2147483647 h 52"/>
                <a:gd name="T74" fmla="*/ 2147483647 w 34"/>
                <a:gd name="T75" fmla="*/ 2147483647 h 52"/>
                <a:gd name="T76" fmla="*/ 2147483647 w 34"/>
                <a:gd name="T77" fmla="*/ 2147483647 h 52"/>
                <a:gd name="T78" fmla="*/ 2147483647 w 34"/>
                <a:gd name="T79" fmla="*/ 2147483647 h 52"/>
                <a:gd name="T80" fmla="*/ 2147483647 w 34"/>
                <a:gd name="T81" fmla="*/ 2147483647 h 52"/>
                <a:gd name="T82" fmla="*/ 2147483647 w 34"/>
                <a:gd name="T83" fmla="*/ 2147483647 h 52"/>
                <a:gd name="T84" fmla="*/ 2147483647 w 34"/>
                <a:gd name="T85" fmla="*/ 2147483647 h 52"/>
                <a:gd name="T86" fmla="*/ 2147483647 w 34"/>
                <a:gd name="T87" fmla="*/ 2147483647 h 52"/>
                <a:gd name="T88" fmla="*/ 2147483647 w 34"/>
                <a:gd name="T89" fmla="*/ 2147483647 h 52"/>
                <a:gd name="T90" fmla="*/ 2147483647 w 34"/>
                <a:gd name="T91" fmla="*/ 2147483647 h 52"/>
                <a:gd name="T92" fmla="*/ 2147483647 w 34"/>
                <a:gd name="T93" fmla="*/ 2147483647 h 52"/>
                <a:gd name="T94" fmla="*/ 2147483647 w 34"/>
                <a:gd name="T95" fmla="*/ 2147483647 h 52"/>
                <a:gd name="T96" fmla="*/ 2147483647 w 34"/>
                <a:gd name="T97" fmla="*/ 2147483647 h 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2"/>
                <a:gd name="T149" fmla="*/ 34 w 34"/>
                <a:gd name="T150" fmla="*/ 52 h 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2">
                  <a:moveTo>
                    <a:pt x="33" y="33"/>
                  </a:moveTo>
                  <a:cubicBezTo>
                    <a:pt x="33" y="32"/>
                    <a:pt x="33" y="31"/>
                    <a:pt x="33" y="31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3" y="28"/>
                    <a:pt x="32" y="25"/>
                    <a:pt x="32" y="23"/>
                  </a:cubicBezTo>
                  <a:cubicBezTo>
                    <a:pt x="32" y="21"/>
                    <a:pt x="33" y="21"/>
                    <a:pt x="34" y="19"/>
                  </a:cubicBezTo>
                  <a:lnTo>
                    <a:pt x="28" y="19"/>
                  </a:lnTo>
                  <a:cubicBezTo>
                    <a:pt x="27" y="19"/>
                    <a:pt x="26" y="18"/>
                    <a:pt x="26" y="17"/>
                  </a:cubicBezTo>
                  <a:cubicBezTo>
                    <a:pt x="21" y="17"/>
                    <a:pt x="19" y="14"/>
                    <a:pt x="19" y="9"/>
                  </a:cubicBezTo>
                  <a:cubicBezTo>
                    <a:pt x="19" y="5"/>
                    <a:pt x="20" y="3"/>
                    <a:pt x="23" y="2"/>
                  </a:cubicBezTo>
                  <a:lnTo>
                    <a:pt x="23" y="1"/>
                  </a:lnTo>
                  <a:cubicBezTo>
                    <a:pt x="23" y="0"/>
                    <a:pt x="22" y="0"/>
                    <a:pt x="22" y="0"/>
                  </a:cubicBezTo>
                  <a:cubicBezTo>
                    <a:pt x="20" y="1"/>
                    <a:pt x="18" y="3"/>
                    <a:pt x="17" y="4"/>
                  </a:cubicBezTo>
                  <a:cubicBezTo>
                    <a:pt x="16" y="4"/>
                    <a:pt x="16" y="4"/>
                    <a:pt x="15" y="3"/>
                  </a:cubicBezTo>
                  <a:cubicBezTo>
                    <a:pt x="14" y="5"/>
                    <a:pt x="13" y="3"/>
                    <a:pt x="12" y="4"/>
                  </a:cubicBezTo>
                  <a:cubicBezTo>
                    <a:pt x="9" y="7"/>
                    <a:pt x="11" y="8"/>
                    <a:pt x="9" y="11"/>
                  </a:cubicBezTo>
                  <a:cubicBezTo>
                    <a:pt x="8" y="12"/>
                    <a:pt x="6" y="13"/>
                    <a:pt x="6" y="15"/>
                  </a:cubicBezTo>
                  <a:cubicBezTo>
                    <a:pt x="5" y="16"/>
                    <a:pt x="5" y="16"/>
                    <a:pt x="4" y="17"/>
                  </a:cubicBezTo>
                  <a:cubicBezTo>
                    <a:pt x="4" y="18"/>
                    <a:pt x="4" y="20"/>
                    <a:pt x="5" y="20"/>
                  </a:cubicBezTo>
                  <a:cubicBezTo>
                    <a:pt x="5" y="23"/>
                    <a:pt x="5" y="26"/>
                    <a:pt x="5" y="27"/>
                  </a:cubicBezTo>
                  <a:cubicBezTo>
                    <a:pt x="5" y="28"/>
                    <a:pt x="3" y="32"/>
                    <a:pt x="1" y="32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2" y="35"/>
                    <a:pt x="5" y="38"/>
                    <a:pt x="7" y="38"/>
                  </a:cubicBezTo>
                  <a:cubicBezTo>
                    <a:pt x="7" y="38"/>
                    <a:pt x="8" y="38"/>
                    <a:pt x="8" y="38"/>
                  </a:cubicBezTo>
                  <a:cubicBezTo>
                    <a:pt x="11" y="38"/>
                    <a:pt x="13" y="40"/>
                    <a:pt x="14" y="41"/>
                  </a:cubicBezTo>
                  <a:cubicBezTo>
                    <a:pt x="16" y="43"/>
                    <a:pt x="17" y="46"/>
                    <a:pt x="19" y="46"/>
                  </a:cubicBezTo>
                  <a:cubicBezTo>
                    <a:pt x="21" y="46"/>
                    <a:pt x="22" y="46"/>
                    <a:pt x="23" y="46"/>
                  </a:cubicBezTo>
                  <a:cubicBezTo>
                    <a:pt x="24" y="46"/>
                    <a:pt x="24" y="46"/>
                    <a:pt x="25" y="46"/>
                  </a:cubicBezTo>
                  <a:cubicBezTo>
                    <a:pt x="25" y="46"/>
                    <a:pt x="25" y="48"/>
                    <a:pt x="25" y="48"/>
                  </a:cubicBezTo>
                  <a:cubicBezTo>
                    <a:pt x="25" y="49"/>
                    <a:pt x="24" y="49"/>
                    <a:pt x="24" y="50"/>
                  </a:cubicBezTo>
                  <a:cubicBezTo>
                    <a:pt x="24" y="51"/>
                    <a:pt x="25" y="52"/>
                    <a:pt x="25" y="52"/>
                  </a:cubicBezTo>
                  <a:lnTo>
                    <a:pt x="26" y="52"/>
                  </a:lnTo>
                  <a:cubicBezTo>
                    <a:pt x="26" y="49"/>
                    <a:pt x="28" y="46"/>
                    <a:pt x="28" y="42"/>
                  </a:cubicBezTo>
                  <a:cubicBezTo>
                    <a:pt x="28" y="39"/>
                    <a:pt x="26" y="40"/>
                    <a:pt x="26" y="38"/>
                  </a:cubicBezTo>
                  <a:cubicBezTo>
                    <a:pt x="26" y="37"/>
                    <a:pt x="28" y="37"/>
                    <a:pt x="28" y="37"/>
                  </a:cubicBezTo>
                  <a:lnTo>
                    <a:pt x="28" y="36"/>
                  </a:lnTo>
                  <a:cubicBezTo>
                    <a:pt x="28" y="36"/>
                    <a:pt x="27" y="35"/>
                    <a:pt x="27" y="34"/>
                  </a:cubicBezTo>
                  <a:cubicBezTo>
                    <a:pt x="27" y="34"/>
                    <a:pt x="32" y="33"/>
                    <a:pt x="33" y="3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Freeform 402"/>
            <p:cNvSpPr>
              <a:spLocks/>
            </p:cNvSpPr>
            <p:nvPr/>
          </p:nvSpPr>
          <p:spPr bwMode="auto">
            <a:xfrm>
              <a:off x="870921" y="1352535"/>
              <a:ext cx="1806440" cy="869956"/>
            </a:xfrm>
            <a:custGeom>
              <a:avLst/>
              <a:gdLst>
                <a:gd name="T0" fmla="*/ 2147483647 w 181"/>
                <a:gd name="T1" fmla="*/ 2147483647 h 87"/>
                <a:gd name="T2" fmla="*/ 2147483647 w 181"/>
                <a:gd name="T3" fmla="*/ 2147483647 h 87"/>
                <a:gd name="T4" fmla="*/ 2147483647 w 181"/>
                <a:gd name="T5" fmla="*/ 2147483647 h 87"/>
                <a:gd name="T6" fmla="*/ 2147483647 w 181"/>
                <a:gd name="T7" fmla="*/ 2147483647 h 87"/>
                <a:gd name="T8" fmla="*/ 2147483647 w 181"/>
                <a:gd name="T9" fmla="*/ 2147483647 h 87"/>
                <a:gd name="T10" fmla="*/ 2147483647 w 181"/>
                <a:gd name="T11" fmla="*/ 2147483647 h 87"/>
                <a:gd name="T12" fmla="*/ 2147483647 w 181"/>
                <a:gd name="T13" fmla="*/ 2147483647 h 87"/>
                <a:gd name="T14" fmla="*/ 2147483647 w 181"/>
                <a:gd name="T15" fmla="*/ 2147483647 h 87"/>
                <a:gd name="T16" fmla="*/ 2147483647 w 181"/>
                <a:gd name="T17" fmla="*/ 2147483647 h 87"/>
                <a:gd name="T18" fmla="*/ 2147483647 w 181"/>
                <a:gd name="T19" fmla="*/ 2147483647 h 87"/>
                <a:gd name="T20" fmla="*/ 2147483647 w 181"/>
                <a:gd name="T21" fmla="*/ 2147483647 h 87"/>
                <a:gd name="T22" fmla="*/ 2147483647 w 181"/>
                <a:gd name="T23" fmla="*/ 2147483647 h 87"/>
                <a:gd name="T24" fmla="*/ 2147483647 w 181"/>
                <a:gd name="T25" fmla="*/ 2147483647 h 87"/>
                <a:gd name="T26" fmla="*/ 2147483647 w 181"/>
                <a:gd name="T27" fmla="*/ 2147483647 h 87"/>
                <a:gd name="T28" fmla="*/ 2147483647 w 181"/>
                <a:gd name="T29" fmla="*/ 2147483647 h 87"/>
                <a:gd name="T30" fmla="*/ 2147483647 w 181"/>
                <a:gd name="T31" fmla="*/ 2147483647 h 87"/>
                <a:gd name="T32" fmla="*/ 2147483647 w 181"/>
                <a:gd name="T33" fmla="*/ 2147483647 h 87"/>
                <a:gd name="T34" fmla="*/ 2147483647 w 181"/>
                <a:gd name="T35" fmla="*/ 2147483647 h 87"/>
                <a:gd name="T36" fmla="*/ 2147483647 w 181"/>
                <a:gd name="T37" fmla="*/ 2147483647 h 87"/>
                <a:gd name="T38" fmla="*/ 2147483647 w 181"/>
                <a:gd name="T39" fmla="*/ 2147483647 h 87"/>
                <a:gd name="T40" fmla="*/ 2147483647 w 181"/>
                <a:gd name="T41" fmla="*/ 2147483647 h 87"/>
                <a:gd name="T42" fmla="*/ 2147483647 w 181"/>
                <a:gd name="T43" fmla="*/ 2147483647 h 87"/>
                <a:gd name="T44" fmla="*/ 2147483647 w 181"/>
                <a:gd name="T45" fmla="*/ 2147483647 h 87"/>
                <a:gd name="T46" fmla="*/ 2147483647 w 181"/>
                <a:gd name="T47" fmla="*/ 2147483647 h 87"/>
                <a:gd name="T48" fmla="*/ 2147483647 w 181"/>
                <a:gd name="T49" fmla="*/ 2147483647 h 87"/>
                <a:gd name="T50" fmla="*/ 2147483647 w 181"/>
                <a:gd name="T51" fmla="*/ 2147483647 h 87"/>
                <a:gd name="T52" fmla="*/ 2147483647 w 181"/>
                <a:gd name="T53" fmla="*/ 2147483647 h 87"/>
                <a:gd name="T54" fmla="*/ 2147483647 w 181"/>
                <a:gd name="T55" fmla="*/ 0 h 87"/>
                <a:gd name="T56" fmla="*/ 2147483647 w 181"/>
                <a:gd name="T57" fmla="*/ 2147483647 h 87"/>
                <a:gd name="T58" fmla="*/ 2147483647 w 181"/>
                <a:gd name="T59" fmla="*/ 2147483647 h 87"/>
                <a:gd name="T60" fmla="*/ 2147483647 w 181"/>
                <a:gd name="T61" fmla="*/ 2147483647 h 87"/>
                <a:gd name="T62" fmla="*/ 2147483647 w 181"/>
                <a:gd name="T63" fmla="*/ 2147483647 h 87"/>
                <a:gd name="T64" fmla="*/ 2147483647 w 181"/>
                <a:gd name="T65" fmla="*/ 2147483647 h 87"/>
                <a:gd name="T66" fmla="*/ 2147483647 w 181"/>
                <a:gd name="T67" fmla="*/ 2147483647 h 87"/>
                <a:gd name="T68" fmla="*/ 2147483647 w 181"/>
                <a:gd name="T69" fmla="*/ 2147483647 h 87"/>
                <a:gd name="T70" fmla="*/ 2147483647 w 181"/>
                <a:gd name="T71" fmla="*/ 2147483647 h 87"/>
                <a:gd name="T72" fmla="*/ 2147483647 w 181"/>
                <a:gd name="T73" fmla="*/ 2147483647 h 87"/>
                <a:gd name="T74" fmla="*/ 2147483647 w 181"/>
                <a:gd name="T75" fmla="*/ 2147483647 h 87"/>
                <a:gd name="T76" fmla="*/ 2147483647 w 181"/>
                <a:gd name="T77" fmla="*/ 2147483647 h 87"/>
                <a:gd name="T78" fmla="*/ 2147483647 w 181"/>
                <a:gd name="T79" fmla="*/ 2147483647 h 87"/>
                <a:gd name="T80" fmla="*/ 2147483647 w 181"/>
                <a:gd name="T81" fmla="*/ 2147483647 h 87"/>
                <a:gd name="T82" fmla="*/ 2147483647 w 181"/>
                <a:gd name="T83" fmla="*/ 2147483647 h 87"/>
                <a:gd name="T84" fmla="*/ 2147483647 w 181"/>
                <a:gd name="T85" fmla="*/ 2147483647 h 87"/>
                <a:gd name="T86" fmla="*/ 2147483647 w 181"/>
                <a:gd name="T87" fmla="*/ 2147483647 h 87"/>
                <a:gd name="T88" fmla="*/ 2147483647 w 181"/>
                <a:gd name="T89" fmla="*/ 2147483647 h 87"/>
                <a:gd name="T90" fmla="*/ 2147483647 w 181"/>
                <a:gd name="T91" fmla="*/ 2147483647 h 87"/>
                <a:gd name="T92" fmla="*/ 2147483647 w 181"/>
                <a:gd name="T93" fmla="*/ 2147483647 h 87"/>
                <a:gd name="T94" fmla="*/ 2147483647 w 181"/>
                <a:gd name="T95" fmla="*/ 2147483647 h 87"/>
                <a:gd name="T96" fmla="*/ 2147483647 w 181"/>
                <a:gd name="T97" fmla="*/ 2147483647 h 87"/>
                <a:gd name="T98" fmla="*/ 2147483647 w 181"/>
                <a:gd name="T99" fmla="*/ 2147483647 h 87"/>
                <a:gd name="T100" fmla="*/ 2147483647 w 181"/>
                <a:gd name="T101" fmla="*/ 2147483647 h 87"/>
                <a:gd name="T102" fmla="*/ 2147483647 w 181"/>
                <a:gd name="T103" fmla="*/ 2147483647 h 87"/>
                <a:gd name="T104" fmla="*/ 2147483647 w 181"/>
                <a:gd name="T105" fmla="*/ 2147483647 h 87"/>
                <a:gd name="T106" fmla="*/ 2147483647 w 181"/>
                <a:gd name="T107" fmla="*/ 2147483647 h 87"/>
                <a:gd name="T108" fmla="*/ 2147483647 w 181"/>
                <a:gd name="T109" fmla="*/ 2147483647 h 87"/>
                <a:gd name="T110" fmla="*/ 2147483647 w 181"/>
                <a:gd name="T111" fmla="*/ 2147483647 h 87"/>
                <a:gd name="T112" fmla="*/ 2147483647 w 181"/>
                <a:gd name="T113" fmla="*/ 2147483647 h 87"/>
                <a:gd name="T114" fmla="*/ 2147483647 w 181"/>
                <a:gd name="T115" fmla="*/ 2147483647 h 87"/>
                <a:gd name="T116" fmla="*/ 2147483647 w 181"/>
                <a:gd name="T117" fmla="*/ 2147483647 h 87"/>
                <a:gd name="T118" fmla="*/ 2147483647 w 181"/>
                <a:gd name="T119" fmla="*/ 2147483647 h 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"/>
                <a:gd name="T181" fmla="*/ 0 h 87"/>
                <a:gd name="T182" fmla="*/ 181 w 181"/>
                <a:gd name="T183" fmla="*/ 87 h 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" h="87">
                  <a:moveTo>
                    <a:pt x="146" y="77"/>
                  </a:moveTo>
                  <a:lnTo>
                    <a:pt x="146" y="74"/>
                  </a:lnTo>
                  <a:cubicBezTo>
                    <a:pt x="146" y="73"/>
                    <a:pt x="148" y="71"/>
                    <a:pt x="148" y="70"/>
                  </a:cubicBezTo>
                  <a:cubicBezTo>
                    <a:pt x="147" y="71"/>
                    <a:pt x="146" y="70"/>
                    <a:pt x="144" y="70"/>
                  </a:cubicBezTo>
                  <a:cubicBezTo>
                    <a:pt x="142" y="70"/>
                    <a:pt x="141" y="73"/>
                    <a:pt x="140" y="75"/>
                  </a:cubicBezTo>
                  <a:cubicBezTo>
                    <a:pt x="137" y="77"/>
                    <a:pt x="135" y="76"/>
                    <a:pt x="130" y="77"/>
                  </a:cubicBezTo>
                  <a:lnTo>
                    <a:pt x="126" y="77"/>
                  </a:lnTo>
                  <a:cubicBezTo>
                    <a:pt x="124" y="81"/>
                    <a:pt x="120" y="84"/>
                    <a:pt x="116" y="84"/>
                  </a:cubicBezTo>
                  <a:lnTo>
                    <a:pt x="113" y="85"/>
                  </a:lnTo>
                  <a:cubicBezTo>
                    <a:pt x="112" y="86"/>
                    <a:pt x="111" y="86"/>
                    <a:pt x="110" y="86"/>
                  </a:cubicBezTo>
                  <a:cubicBezTo>
                    <a:pt x="108" y="86"/>
                    <a:pt x="106" y="86"/>
                    <a:pt x="105" y="86"/>
                  </a:cubicBezTo>
                  <a:cubicBezTo>
                    <a:pt x="104" y="86"/>
                    <a:pt x="104" y="87"/>
                    <a:pt x="103" y="86"/>
                  </a:cubicBezTo>
                  <a:cubicBezTo>
                    <a:pt x="105" y="84"/>
                    <a:pt x="106" y="84"/>
                    <a:pt x="107" y="82"/>
                  </a:cubicBezTo>
                  <a:cubicBezTo>
                    <a:pt x="108" y="80"/>
                    <a:pt x="108" y="79"/>
                    <a:pt x="109" y="77"/>
                  </a:cubicBezTo>
                  <a:lnTo>
                    <a:pt x="110" y="77"/>
                  </a:lnTo>
                  <a:cubicBezTo>
                    <a:pt x="110" y="78"/>
                    <a:pt x="111" y="79"/>
                    <a:pt x="111" y="80"/>
                  </a:cubicBezTo>
                  <a:cubicBezTo>
                    <a:pt x="112" y="79"/>
                    <a:pt x="113" y="79"/>
                    <a:pt x="114" y="79"/>
                  </a:cubicBezTo>
                  <a:lnTo>
                    <a:pt x="114" y="77"/>
                  </a:lnTo>
                  <a:cubicBezTo>
                    <a:pt x="113" y="76"/>
                    <a:pt x="113" y="74"/>
                    <a:pt x="111" y="74"/>
                  </a:cubicBezTo>
                  <a:cubicBezTo>
                    <a:pt x="109" y="74"/>
                    <a:pt x="106" y="75"/>
                    <a:pt x="105" y="74"/>
                  </a:cubicBezTo>
                  <a:cubicBezTo>
                    <a:pt x="104" y="73"/>
                    <a:pt x="105" y="72"/>
                    <a:pt x="105" y="70"/>
                  </a:cubicBezTo>
                  <a:cubicBezTo>
                    <a:pt x="104" y="69"/>
                    <a:pt x="101" y="69"/>
                    <a:pt x="101" y="66"/>
                  </a:cubicBezTo>
                  <a:lnTo>
                    <a:pt x="100" y="66"/>
                  </a:lnTo>
                  <a:cubicBezTo>
                    <a:pt x="99" y="66"/>
                    <a:pt x="98" y="66"/>
                    <a:pt x="97" y="67"/>
                  </a:cubicBezTo>
                  <a:cubicBezTo>
                    <a:pt x="96" y="67"/>
                    <a:pt x="96" y="69"/>
                    <a:pt x="94" y="69"/>
                  </a:cubicBezTo>
                  <a:cubicBezTo>
                    <a:pt x="93" y="69"/>
                    <a:pt x="92" y="69"/>
                    <a:pt x="91" y="68"/>
                  </a:cubicBezTo>
                  <a:cubicBezTo>
                    <a:pt x="91" y="68"/>
                    <a:pt x="90" y="68"/>
                    <a:pt x="90" y="68"/>
                  </a:cubicBezTo>
                  <a:cubicBezTo>
                    <a:pt x="89" y="68"/>
                    <a:pt x="88" y="67"/>
                    <a:pt x="8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4" y="67"/>
                    <a:pt x="83" y="66"/>
                    <a:pt x="83" y="64"/>
                  </a:cubicBezTo>
                  <a:lnTo>
                    <a:pt x="82" y="64"/>
                  </a:lnTo>
                  <a:cubicBezTo>
                    <a:pt x="82" y="65"/>
                    <a:pt x="82" y="65"/>
                    <a:pt x="82" y="66"/>
                  </a:cubicBezTo>
                  <a:lnTo>
                    <a:pt x="13" y="66"/>
                  </a:lnTo>
                  <a:cubicBezTo>
                    <a:pt x="13" y="64"/>
                    <a:pt x="13" y="65"/>
                    <a:pt x="13" y="64"/>
                  </a:cubicBezTo>
                  <a:cubicBezTo>
                    <a:pt x="12" y="64"/>
                    <a:pt x="11" y="63"/>
                    <a:pt x="11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8" y="61"/>
                    <a:pt x="6" y="60"/>
                    <a:pt x="6" y="59"/>
                  </a:cubicBezTo>
                  <a:cubicBezTo>
                    <a:pt x="6" y="57"/>
                    <a:pt x="9" y="57"/>
                    <a:pt x="9" y="55"/>
                  </a:cubicBezTo>
                  <a:cubicBezTo>
                    <a:pt x="9" y="55"/>
                    <a:pt x="7" y="55"/>
                    <a:pt x="7" y="55"/>
                  </a:cubicBezTo>
                  <a:cubicBezTo>
                    <a:pt x="7" y="54"/>
                    <a:pt x="7" y="53"/>
                    <a:pt x="7" y="53"/>
                  </a:cubicBezTo>
                  <a:lnTo>
                    <a:pt x="6" y="53"/>
                  </a:lnTo>
                  <a:lnTo>
                    <a:pt x="6" y="52"/>
                  </a:lnTo>
                  <a:cubicBezTo>
                    <a:pt x="6" y="52"/>
                    <a:pt x="6" y="51"/>
                    <a:pt x="5" y="51"/>
                  </a:cubicBezTo>
                  <a:cubicBezTo>
                    <a:pt x="6" y="50"/>
                    <a:pt x="7" y="50"/>
                    <a:pt x="7" y="49"/>
                  </a:cubicBezTo>
                  <a:cubicBezTo>
                    <a:pt x="6" y="48"/>
                    <a:pt x="8" y="48"/>
                    <a:pt x="9" y="47"/>
                  </a:cubicBezTo>
                  <a:cubicBezTo>
                    <a:pt x="10" y="48"/>
                    <a:pt x="13" y="46"/>
                    <a:pt x="13" y="45"/>
                  </a:cubicBezTo>
                  <a:cubicBezTo>
                    <a:pt x="13" y="43"/>
                    <a:pt x="11" y="43"/>
                    <a:pt x="11" y="41"/>
                  </a:cubicBezTo>
                  <a:cubicBezTo>
                    <a:pt x="11" y="40"/>
                    <a:pt x="12" y="40"/>
                    <a:pt x="12" y="38"/>
                  </a:cubicBezTo>
                  <a:cubicBezTo>
                    <a:pt x="12" y="36"/>
                    <a:pt x="10" y="35"/>
                    <a:pt x="10" y="33"/>
                  </a:cubicBezTo>
                  <a:cubicBezTo>
                    <a:pt x="8" y="34"/>
                    <a:pt x="8" y="35"/>
                    <a:pt x="6" y="35"/>
                  </a:cubicBezTo>
                  <a:cubicBezTo>
                    <a:pt x="5" y="35"/>
                    <a:pt x="4" y="34"/>
                    <a:pt x="4" y="34"/>
                  </a:cubicBezTo>
                  <a:cubicBezTo>
                    <a:pt x="4" y="33"/>
                    <a:pt x="5" y="33"/>
                    <a:pt x="5" y="31"/>
                  </a:cubicBezTo>
                  <a:cubicBezTo>
                    <a:pt x="4" y="31"/>
                    <a:pt x="2" y="31"/>
                    <a:pt x="0" y="31"/>
                  </a:cubicBezTo>
                  <a:lnTo>
                    <a:pt x="28" y="6"/>
                  </a:lnTo>
                  <a:cubicBezTo>
                    <a:pt x="29" y="6"/>
                    <a:pt x="29" y="6"/>
                    <a:pt x="30" y="6"/>
                  </a:cubicBezTo>
                  <a:cubicBezTo>
                    <a:pt x="33" y="6"/>
                    <a:pt x="34" y="9"/>
                    <a:pt x="37" y="9"/>
                  </a:cubicBezTo>
                  <a:lnTo>
                    <a:pt x="46" y="6"/>
                  </a:lnTo>
                  <a:lnTo>
                    <a:pt x="53" y="6"/>
                  </a:lnTo>
                  <a:cubicBezTo>
                    <a:pt x="55" y="6"/>
                    <a:pt x="56" y="5"/>
                    <a:pt x="58" y="4"/>
                  </a:cubicBezTo>
                  <a:cubicBezTo>
                    <a:pt x="58" y="6"/>
                    <a:pt x="59" y="7"/>
                    <a:pt x="60" y="7"/>
                  </a:cubicBezTo>
                  <a:cubicBezTo>
                    <a:pt x="61" y="7"/>
                    <a:pt x="62" y="6"/>
                    <a:pt x="63" y="6"/>
                  </a:cubicBezTo>
                  <a:cubicBezTo>
                    <a:pt x="63" y="7"/>
                    <a:pt x="66" y="6"/>
                    <a:pt x="67" y="6"/>
                  </a:cubicBezTo>
                  <a:cubicBezTo>
                    <a:pt x="67" y="6"/>
                    <a:pt x="68" y="6"/>
                    <a:pt x="68" y="6"/>
                  </a:cubicBezTo>
                  <a:cubicBezTo>
                    <a:pt x="70" y="6"/>
                    <a:pt x="78" y="8"/>
                    <a:pt x="80" y="9"/>
                  </a:cubicBezTo>
                  <a:cubicBezTo>
                    <a:pt x="78" y="10"/>
                    <a:pt x="78" y="10"/>
                    <a:pt x="76" y="11"/>
                  </a:cubicBezTo>
                  <a:cubicBezTo>
                    <a:pt x="79" y="12"/>
                    <a:pt x="80" y="12"/>
                    <a:pt x="82" y="12"/>
                  </a:cubicBezTo>
                  <a:cubicBezTo>
                    <a:pt x="84" y="12"/>
                    <a:pt x="86" y="11"/>
                    <a:pt x="87" y="11"/>
                  </a:cubicBezTo>
                  <a:cubicBezTo>
                    <a:pt x="89" y="11"/>
                    <a:pt x="89" y="13"/>
                    <a:pt x="91" y="13"/>
                  </a:cubicBezTo>
                  <a:lnTo>
                    <a:pt x="91" y="11"/>
                  </a:lnTo>
                  <a:lnTo>
                    <a:pt x="97" y="9"/>
                  </a:lnTo>
                  <a:cubicBezTo>
                    <a:pt x="100" y="9"/>
                    <a:pt x="102" y="11"/>
                    <a:pt x="104" y="11"/>
                  </a:cubicBezTo>
                  <a:cubicBezTo>
                    <a:pt x="106" y="11"/>
                    <a:pt x="106" y="11"/>
                    <a:pt x="108" y="11"/>
                  </a:cubicBezTo>
                  <a:cubicBezTo>
                    <a:pt x="109" y="11"/>
                    <a:pt x="111" y="11"/>
                    <a:pt x="111" y="11"/>
                  </a:cubicBezTo>
                  <a:cubicBezTo>
                    <a:pt x="112" y="11"/>
                    <a:pt x="113" y="11"/>
                    <a:pt x="113" y="10"/>
                  </a:cubicBezTo>
                  <a:cubicBezTo>
                    <a:pt x="113" y="10"/>
                    <a:pt x="114" y="9"/>
                    <a:pt x="114" y="9"/>
                  </a:cubicBezTo>
                  <a:lnTo>
                    <a:pt x="116" y="9"/>
                  </a:lnTo>
                  <a:cubicBezTo>
                    <a:pt x="116" y="10"/>
                    <a:pt x="115" y="10"/>
                    <a:pt x="115" y="11"/>
                  </a:cubicBezTo>
                  <a:cubicBezTo>
                    <a:pt x="115" y="11"/>
                    <a:pt x="115" y="12"/>
                    <a:pt x="115" y="12"/>
                  </a:cubicBezTo>
                  <a:lnTo>
                    <a:pt x="117" y="12"/>
                  </a:lnTo>
                  <a:cubicBezTo>
                    <a:pt x="116" y="11"/>
                    <a:pt x="117" y="11"/>
                    <a:pt x="117" y="10"/>
                  </a:cubicBezTo>
                  <a:cubicBezTo>
                    <a:pt x="120" y="10"/>
                    <a:pt x="123" y="9"/>
                    <a:pt x="123" y="6"/>
                  </a:cubicBezTo>
                  <a:cubicBezTo>
                    <a:pt x="123" y="6"/>
                    <a:pt x="121" y="6"/>
                    <a:pt x="121" y="6"/>
                  </a:cubicBezTo>
                  <a:cubicBezTo>
                    <a:pt x="120" y="6"/>
                    <a:pt x="120" y="5"/>
                    <a:pt x="120" y="4"/>
                  </a:cubicBezTo>
                  <a:cubicBezTo>
                    <a:pt x="120" y="3"/>
                    <a:pt x="125" y="0"/>
                    <a:pt x="126" y="0"/>
                  </a:cubicBezTo>
                  <a:cubicBezTo>
                    <a:pt x="127" y="0"/>
                    <a:pt x="128" y="0"/>
                    <a:pt x="128" y="0"/>
                  </a:cubicBezTo>
                  <a:cubicBezTo>
                    <a:pt x="128" y="2"/>
                    <a:pt x="129" y="3"/>
                    <a:pt x="129" y="5"/>
                  </a:cubicBezTo>
                  <a:cubicBezTo>
                    <a:pt x="129" y="6"/>
                    <a:pt x="127" y="5"/>
                    <a:pt x="127" y="6"/>
                  </a:cubicBezTo>
                  <a:cubicBezTo>
                    <a:pt x="128" y="6"/>
                    <a:pt x="128" y="6"/>
                    <a:pt x="129" y="6"/>
                  </a:cubicBezTo>
                  <a:cubicBezTo>
                    <a:pt x="128" y="7"/>
                    <a:pt x="128" y="8"/>
                    <a:pt x="128" y="9"/>
                  </a:cubicBezTo>
                  <a:cubicBezTo>
                    <a:pt x="128" y="9"/>
                    <a:pt x="129" y="9"/>
                    <a:pt x="129" y="9"/>
                  </a:cubicBezTo>
                  <a:cubicBezTo>
                    <a:pt x="129" y="9"/>
                    <a:pt x="129" y="8"/>
                    <a:pt x="129" y="8"/>
                  </a:cubicBezTo>
                  <a:cubicBezTo>
                    <a:pt x="131" y="8"/>
                    <a:pt x="131" y="7"/>
                    <a:pt x="131" y="7"/>
                  </a:cubicBezTo>
                  <a:cubicBezTo>
                    <a:pt x="132" y="8"/>
                    <a:pt x="134" y="8"/>
                    <a:pt x="134" y="8"/>
                  </a:cubicBezTo>
                  <a:cubicBezTo>
                    <a:pt x="133" y="10"/>
                    <a:pt x="132" y="10"/>
                    <a:pt x="131" y="11"/>
                  </a:cubicBezTo>
                  <a:cubicBezTo>
                    <a:pt x="132" y="12"/>
                    <a:pt x="133" y="11"/>
                    <a:pt x="133" y="11"/>
                  </a:cubicBezTo>
                  <a:cubicBezTo>
                    <a:pt x="136" y="10"/>
                    <a:pt x="137" y="8"/>
                    <a:pt x="140" y="8"/>
                  </a:cubicBezTo>
                  <a:cubicBezTo>
                    <a:pt x="140" y="5"/>
                    <a:pt x="142" y="5"/>
                    <a:pt x="144" y="5"/>
                  </a:cubicBezTo>
                  <a:cubicBezTo>
                    <a:pt x="145" y="5"/>
                    <a:pt x="146" y="5"/>
                    <a:pt x="147" y="5"/>
                  </a:cubicBezTo>
                  <a:cubicBezTo>
                    <a:pt x="147" y="6"/>
                    <a:pt x="147" y="6"/>
                    <a:pt x="147" y="7"/>
                  </a:cubicBezTo>
                  <a:cubicBezTo>
                    <a:pt x="147" y="8"/>
                    <a:pt x="146" y="9"/>
                    <a:pt x="145" y="10"/>
                  </a:cubicBezTo>
                  <a:cubicBezTo>
                    <a:pt x="144" y="12"/>
                    <a:pt x="143" y="14"/>
                    <a:pt x="140" y="14"/>
                  </a:cubicBezTo>
                  <a:cubicBezTo>
                    <a:pt x="140" y="14"/>
                    <a:pt x="138" y="14"/>
                    <a:pt x="138" y="13"/>
                  </a:cubicBezTo>
                  <a:cubicBezTo>
                    <a:pt x="138" y="14"/>
                    <a:pt x="138" y="14"/>
                    <a:pt x="138" y="15"/>
                  </a:cubicBezTo>
                  <a:cubicBezTo>
                    <a:pt x="137" y="15"/>
                    <a:pt x="136" y="15"/>
                    <a:pt x="136" y="15"/>
                  </a:cubicBezTo>
                  <a:cubicBezTo>
                    <a:pt x="135" y="15"/>
                    <a:pt x="134" y="14"/>
                    <a:pt x="133" y="14"/>
                  </a:cubicBezTo>
                  <a:cubicBezTo>
                    <a:pt x="131" y="15"/>
                    <a:pt x="131" y="17"/>
                    <a:pt x="128" y="17"/>
                  </a:cubicBezTo>
                  <a:cubicBezTo>
                    <a:pt x="127" y="17"/>
                    <a:pt x="125" y="16"/>
                    <a:pt x="124" y="16"/>
                  </a:cubicBezTo>
                  <a:lnTo>
                    <a:pt x="122" y="16"/>
                  </a:lnTo>
                  <a:cubicBezTo>
                    <a:pt x="123" y="18"/>
                    <a:pt x="126" y="17"/>
                    <a:pt x="128" y="17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5" y="19"/>
                    <a:pt x="121" y="22"/>
                    <a:pt x="117" y="22"/>
                  </a:cubicBezTo>
                  <a:lnTo>
                    <a:pt x="114" y="21"/>
                  </a:lnTo>
                  <a:lnTo>
                    <a:pt x="113" y="21"/>
                  </a:lnTo>
                  <a:cubicBezTo>
                    <a:pt x="114" y="22"/>
                    <a:pt x="116" y="22"/>
                    <a:pt x="116" y="23"/>
                  </a:cubicBezTo>
                  <a:cubicBezTo>
                    <a:pt x="115" y="25"/>
                    <a:pt x="114" y="24"/>
                    <a:pt x="112" y="25"/>
                  </a:cubicBezTo>
                  <a:cubicBezTo>
                    <a:pt x="111" y="25"/>
                    <a:pt x="110" y="26"/>
                    <a:pt x="108" y="26"/>
                  </a:cubicBezTo>
                  <a:cubicBezTo>
                    <a:pt x="108" y="27"/>
                    <a:pt x="108" y="27"/>
                    <a:pt x="108" y="28"/>
                  </a:cubicBezTo>
                  <a:cubicBezTo>
                    <a:pt x="106" y="28"/>
                    <a:pt x="100" y="33"/>
                    <a:pt x="100" y="36"/>
                  </a:cubicBezTo>
                  <a:lnTo>
                    <a:pt x="102" y="36"/>
                  </a:lnTo>
                  <a:cubicBezTo>
                    <a:pt x="102" y="38"/>
                    <a:pt x="102" y="40"/>
                    <a:pt x="102" y="40"/>
                  </a:cubicBezTo>
                  <a:lnTo>
                    <a:pt x="101" y="41"/>
                  </a:lnTo>
                  <a:cubicBezTo>
                    <a:pt x="101" y="41"/>
                    <a:pt x="102" y="42"/>
                    <a:pt x="103" y="42"/>
                  </a:cubicBezTo>
                  <a:lnTo>
                    <a:pt x="106" y="41"/>
                  </a:lnTo>
                  <a:cubicBezTo>
                    <a:pt x="109" y="42"/>
                    <a:pt x="111" y="46"/>
                    <a:pt x="114" y="46"/>
                  </a:cubicBezTo>
                  <a:cubicBezTo>
                    <a:pt x="114" y="49"/>
                    <a:pt x="118" y="46"/>
                    <a:pt x="119" y="46"/>
                  </a:cubicBezTo>
                  <a:lnTo>
                    <a:pt x="121" y="47"/>
                  </a:lnTo>
                  <a:cubicBezTo>
                    <a:pt x="120" y="48"/>
                    <a:pt x="120" y="49"/>
                    <a:pt x="119" y="49"/>
                  </a:cubicBezTo>
                  <a:lnTo>
                    <a:pt x="120" y="50"/>
                  </a:lnTo>
                  <a:cubicBezTo>
                    <a:pt x="119" y="51"/>
                    <a:pt x="118" y="53"/>
                    <a:pt x="118" y="54"/>
                  </a:cubicBezTo>
                  <a:cubicBezTo>
                    <a:pt x="118" y="55"/>
                    <a:pt x="120" y="58"/>
                    <a:pt x="121" y="58"/>
                  </a:cubicBezTo>
                  <a:cubicBezTo>
                    <a:pt x="121" y="59"/>
                    <a:pt x="121" y="59"/>
                    <a:pt x="122" y="60"/>
                  </a:cubicBezTo>
                  <a:cubicBezTo>
                    <a:pt x="125" y="57"/>
                    <a:pt x="127" y="53"/>
                    <a:pt x="127" y="48"/>
                  </a:cubicBezTo>
                  <a:cubicBezTo>
                    <a:pt x="131" y="48"/>
                    <a:pt x="138" y="45"/>
                    <a:pt x="138" y="40"/>
                  </a:cubicBezTo>
                  <a:cubicBezTo>
                    <a:pt x="138" y="38"/>
                    <a:pt x="136" y="38"/>
                    <a:pt x="136" y="37"/>
                  </a:cubicBezTo>
                  <a:cubicBezTo>
                    <a:pt x="136" y="36"/>
                    <a:pt x="141" y="31"/>
                    <a:pt x="141" y="31"/>
                  </a:cubicBezTo>
                  <a:cubicBezTo>
                    <a:pt x="139" y="29"/>
                    <a:pt x="144" y="27"/>
                    <a:pt x="145" y="25"/>
                  </a:cubicBezTo>
                  <a:lnTo>
                    <a:pt x="153" y="25"/>
                  </a:lnTo>
                  <a:cubicBezTo>
                    <a:pt x="153" y="27"/>
                    <a:pt x="154" y="26"/>
                    <a:pt x="155" y="26"/>
                  </a:cubicBezTo>
                  <a:cubicBezTo>
                    <a:pt x="156" y="27"/>
                    <a:pt x="156" y="29"/>
                    <a:pt x="156" y="29"/>
                  </a:cubicBezTo>
                  <a:cubicBezTo>
                    <a:pt x="157" y="29"/>
                    <a:pt x="158" y="29"/>
                    <a:pt x="160" y="29"/>
                  </a:cubicBezTo>
                  <a:cubicBezTo>
                    <a:pt x="160" y="29"/>
                    <a:pt x="160" y="30"/>
                    <a:pt x="160" y="30"/>
                  </a:cubicBezTo>
                  <a:cubicBezTo>
                    <a:pt x="158" y="31"/>
                    <a:pt x="158" y="35"/>
                    <a:pt x="157" y="35"/>
                  </a:cubicBezTo>
                  <a:cubicBezTo>
                    <a:pt x="157" y="35"/>
                    <a:pt x="158" y="35"/>
                    <a:pt x="158" y="35"/>
                  </a:cubicBezTo>
                  <a:cubicBezTo>
                    <a:pt x="158" y="37"/>
                    <a:pt x="157" y="38"/>
                    <a:pt x="156" y="39"/>
                  </a:cubicBezTo>
                  <a:cubicBezTo>
                    <a:pt x="157" y="39"/>
                    <a:pt x="158" y="38"/>
                    <a:pt x="159" y="37"/>
                  </a:cubicBezTo>
                  <a:cubicBezTo>
                    <a:pt x="161" y="39"/>
                    <a:pt x="168" y="33"/>
                    <a:pt x="169" y="31"/>
                  </a:cubicBezTo>
                  <a:cubicBezTo>
                    <a:pt x="170" y="33"/>
                    <a:pt x="170" y="34"/>
                    <a:pt x="170" y="35"/>
                  </a:cubicBezTo>
                  <a:lnTo>
                    <a:pt x="171" y="35"/>
                  </a:lnTo>
                  <a:cubicBezTo>
                    <a:pt x="171" y="37"/>
                    <a:pt x="171" y="37"/>
                    <a:pt x="170" y="38"/>
                  </a:cubicBezTo>
                  <a:cubicBezTo>
                    <a:pt x="171" y="38"/>
                    <a:pt x="171" y="38"/>
                    <a:pt x="172" y="38"/>
                  </a:cubicBezTo>
                  <a:cubicBezTo>
                    <a:pt x="172" y="39"/>
                    <a:pt x="172" y="39"/>
                    <a:pt x="172" y="40"/>
                  </a:cubicBezTo>
                  <a:cubicBezTo>
                    <a:pt x="172" y="40"/>
                    <a:pt x="172" y="41"/>
                    <a:pt x="172" y="41"/>
                  </a:cubicBezTo>
                  <a:cubicBezTo>
                    <a:pt x="172" y="42"/>
                    <a:pt x="171" y="42"/>
                    <a:pt x="171" y="43"/>
                  </a:cubicBezTo>
                  <a:cubicBezTo>
                    <a:pt x="173" y="46"/>
                    <a:pt x="175" y="46"/>
                    <a:pt x="178" y="48"/>
                  </a:cubicBezTo>
                  <a:cubicBezTo>
                    <a:pt x="177" y="50"/>
                    <a:pt x="170" y="51"/>
                    <a:pt x="172" y="51"/>
                  </a:cubicBezTo>
                  <a:cubicBezTo>
                    <a:pt x="173" y="51"/>
                    <a:pt x="173" y="51"/>
                    <a:pt x="174" y="51"/>
                  </a:cubicBezTo>
                  <a:cubicBezTo>
                    <a:pt x="174" y="51"/>
                    <a:pt x="176" y="50"/>
                    <a:pt x="177" y="50"/>
                  </a:cubicBezTo>
                  <a:cubicBezTo>
                    <a:pt x="180" y="50"/>
                    <a:pt x="179" y="51"/>
                    <a:pt x="181" y="50"/>
                  </a:cubicBezTo>
                  <a:cubicBezTo>
                    <a:pt x="181" y="50"/>
                    <a:pt x="181" y="51"/>
                    <a:pt x="181" y="52"/>
                  </a:cubicBezTo>
                  <a:cubicBezTo>
                    <a:pt x="181" y="53"/>
                    <a:pt x="181" y="53"/>
                    <a:pt x="179" y="54"/>
                  </a:cubicBezTo>
                  <a:cubicBezTo>
                    <a:pt x="180" y="54"/>
                    <a:pt x="180" y="55"/>
                    <a:pt x="180" y="55"/>
                  </a:cubicBezTo>
                  <a:cubicBezTo>
                    <a:pt x="179" y="57"/>
                    <a:pt x="178" y="58"/>
                    <a:pt x="176" y="57"/>
                  </a:cubicBezTo>
                  <a:cubicBezTo>
                    <a:pt x="174" y="59"/>
                    <a:pt x="170" y="58"/>
                    <a:pt x="170" y="60"/>
                  </a:cubicBezTo>
                  <a:cubicBezTo>
                    <a:pt x="169" y="61"/>
                    <a:pt x="169" y="62"/>
                    <a:pt x="168" y="62"/>
                  </a:cubicBezTo>
                  <a:lnTo>
                    <a:pt x="162" y="61"/>
                  </a:lnTo>
                  <a:cubicBezTo>
                    <a:pt x="160" y="61"/>
                    <a:pt x="157" y="61"/>
                    <a:pt x="155" y="61"/>
                  </a:cubicBezTo>
                  <a:cubicBezTo>
                    <a:pt x="149" y="61"/>
                    <a:pt x="148" y="65"/>
                    <a:pt x="144" y="66"/>
                  </a:cubicBezTo>
                  <a:cubicBezTo>
                    <a:pt x="142" y="67"/>
                    <a:pt x="137" y="70"/>
                    <a:pt x="137" y="73"/>
                  </a:cubicBezTo>
                  <a:cubicBezTo>
                    <a:pt x="139" y="73"/>
                    <a:pt x="139" y="71"/>
                    <a:pt x="140" y="71"/>
                  </a:cubicBezTo>
                  <a:cubicBezTo>
                    <a:pt x="144" y="69"/>
                    <a:pt x="148" y="64"/>
                    <a:pt x="153" y="64"/>
                  </a:cubicBezTo>
                  <a:cubicBezTo>
                    <a:pt x="154" y="64"/>
                    <a:pt x="156" y="65"/>
                    <a:pt x="156" y="66"/>
                  </a:cubicBezTo>
                  <a:cubicBezTo>
                    <a:pt x="156" y="67"/>
                    <a:pt x="155" y="68"/>
                    <a:pt x="154" y="68"/>
                  </a:cubicBezTo>
                  <a:cubicBezTo>
                    <a:pt x="153" y="68"/>
                    <a:pt x="152" y="67"/>
                    <a:pt x="150" y="67"/>
                  </a:cubicBezTo>
                  <a:cubicBezTo>
                    <a:pt x="149" y="67"/>
                    <a:pt x="149" y="68"/>
                    <a:pt x="149" y="68"/>
                  </a:cubicBezTo>
                  <a:lnTo>
                    <a:pt x="152" y="70"/>
                  </a:lnTo>
                  <a:cubicBezTo>
                    <a:pt x="153" y="70"/>
                    <a:pt x="153" y="69"/>
                    <a:pt x="154" y="69"/>
                  </a:cubicBezTo>
                  <a:cubicBezTo>
                    <a:pt x="153" y="71"/>
                    <a:pt x="152" y="71"/>
                    <a:pt x="152" y="72"/>
                  </a:cubicBezTo>
                  <a:cubicBezTo>
                    <a:pt x="152" y="75"/>
                    <a:pt x="157" y="76"/>
                    <a:pt x="161" y="75"/>
                  </a:cubicBezTo>
                  <a:lnTo>
                    <a:pt x="161" y="76"/>
                  </a:lnTo>
                  <a:cubicBezTo>
                    <a:pt x="159" y="77"/>
                    <a:pt x="158" y="76"/>
                    <a:pt x="157" y="77"/>
                  </a:cubicBezTo>
                  <a:cubicBezTo>
                    <a:pt x="154" y="78"/>
                    <a:pt x="153" y="80"/>
                    <a:pt x="151" y="81"/>
                  </a:cubicBezTo>
                  <a:cubicBezTo>
                    <a:pt x="150" y="82"/>
                    <a:pt x="148" y="82"/>
                    <a:pt x="147" y="82"/>
                  </a:cubicBezTo>
                  <a:cubicBezTo>
                    <a:pt x="147" y="82"/>
                    <a:pt x="146" y="82"/>
                    <a:pt x="146" y="81"/>
                  </a:cubicBezTo>
                  <a:cubicBezTo>
                    <a:pt x="146" y="77"/>
                    <a:pt x="153" y="78"/>
                    <a:pt x="155" y="77"/>
                  </a:cubicBezTo>
                  <a:cubicBezTo>
                    <a:pt x="153" y="76"/>
                    <a:pt x="153" y="75"/>
                    <a:pt x="151" y="75"/>
                  </a:cubicBezTo>
                  <a:cubicBezTo>
                    <a:pt x="150" y="75"/>
                    <a:pt x="149" y="77"/>
                    <a:pt x="148" y="77"/>
                  </a:cubicBezTo>
                  <a:cubicBezTo>
                    <a:pt x="148" y="77"/>
                    <a:pt x="147" y="77"/>
                    <a:pt x="147" y="78"/>
                  </a:cubicBezTo>
                  <a:lnTo>
                    <a:pt x="146" y="77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Freeform 403"/>
            <p:cNvSpPr>
              <a:spLocks/>
            </p:cNvSpPr>
            <p:nvPr/>
          </p:nvSpPr>
          <p:spPr bwMode="auto">
            <a:xfrm>
              <a:off x="2229611" y="1291822"/>
              <a:ext cx="498318" cy="320551"/>
            </a:xfrm>
            <a:custGeom>
              <a:avLst/>
              <a:gdLst>
                <a:gd name="T0" fmla="*/ 2147483647 w 50"/>
                <a:gd name="T1" fmla="*/ 2147483647 h 32"/>
                <a:gd name="T2" fmla="*/ 2147483647 w 50"/>
                <a:gd name="T3" fmla="*/ 2147483647 h 32"/>
                <a:gd name="T4" fmla="*/ 2147483647 w 50"/>
                <a:gd name="T5" fmla="*/ 0 h 32"/>
                <a:gd name="T6" fmla="*/ 2147483647 w 50"/>
                <a:gd name="T7" fmla="*/ 0 h 32"/>
                <a:gd name="T8" fmla="*/ 2147483647 w 50"/>
                <a:gd name="T9" fmla="*/ 2147483647 h 32"/>
                <a:gd name="T10" fmla="*/ 2147483647 w 50"/>
                <a:gd name="T11" fmla="*/ 2147483647 h 32"/>
                <a:gd name="T12" fmla="*/ 2147483647 w 50"/>
                <a:gd name="T13" fmla="*/ 2147483647 h 32"/>
                <a:gd name="T14" fmla="*/ 2147483647 w 50"/>
                <a:gd name="T15" fmla="*/ 2147483647 h 32"/>
                <a:gd name="T16" fmla="*/ 2147483647 w 50"/>
                <a:gd name="T17" fmla="*/ 2147483647 h 32"/>
                <a:gd name="T18" fmla="*/ 2147483647 w 50"/>
                <a:gd name="T19" fmla="*/ 2147483647 h 32"/>
                <a:gd name="T20" fmla="*/ 2147483647 w 50"/>
                <a:gd name="T21" fmla="*/ 2147483647 h 32"/>
                <a:gd name="T22" fmla="*/ 2147483647 w 50"/>
                <a:gd name="T23" fmla="*/ 2147483647 h 32"/>
                <a:gd name="T24" fmla="*/ 2147483647 w 50"/>
                <a:gd name="T25" fmla="*/ 2147483647 h 32"/>
                <a:gd name="T26" fmla="*/ 2147483647 w 50"/>
                <a:gd name="T27" fmla="*/ 2147483647 h 32"/>
                <a:gd name="T28" fmla="*/ 2147483647 w 50"/>
                <a:gd name="T29" fmla="*/ 2147483647 h 32"/>
                <a:gd name="T30" fmla="*/ 2147483647 w 50"/>
                <a:gd name="T31" fmla="*/ 2147483647 h 32"/>
                <a:gd name="T32" fmla="*/ 2147483647 w 50"/>
                <a:gd name="T33" fmla="*/ 2147483647 h 32"/>
                <a:gd name="T34" fmla="*/ 2147483647 w 50"/>
                <a:gd name="T35" fmla="*/ 2147483647 h 32"/>
                <a:gd name="T36" fmla="*/ 2147483647 w 50"/>
                <a:gd name="T37" fmla="*/ 2147483647 h 32"/>
                <a:gd name="T38" fmla="*/ 2147483647 w 50"/>
                <a:gd name="T39" fmla="*/ 2147483647 h 32"/>
                <a:gd name="T40" fmla="*/ 2147483647 w 50"/>
                <a:gd name="T41" fmla="*/ 2147483647 h 32"/>
                <a:gd name="T42" fmla="*/ 2147483647 w 50"/>
                <a:gd name="T43" fmla="*/ 2147483647 h 32"/>
                <a:gd name="T44" fmla="*/ 2147483647 w 50"/>
                <a:gd name="T45" fmla="*/ 2147483647 h 32"/>
                <a:gd name="T46" fmla="*/ 2147483647 w 50"/>
                <a:gd name="T47" fmla="*/ 2147483647 h 32"/>
                <a:gd name="T48" fmla="*/ 2147483647 w 50"/>
                <a:gd name="T49" fmla="*/ 2147483647 h 32"/>
                <a:gd name="T50" fmla="*/ 2147483647 w 50"/>
                <a:gd name="T51" fmla="*/ 2147483647 h 32"/>
                <a:gd name="T52" fmla="*/ 2147483647 w 50"/>
                <a:gd name="T53" fmla="*/ 2147483647 h 32"/>
                <a:gd name="T54" fmla="*/ 2147483647 w 50"/>
                <a:gd name="T55" fmla="*/ 2147483647 h 32"/>
                <a:gd name="T56" fmla="*/ 2147483647 w 50"/>
                <a:gd name="T57" fmla="*/ 2147483647 h 32"/>
                <a:gd name="T58" fmla="*/ 2147483647 w 50"/>
                <a:gd name="T59" fmla="*/ 2147483647 h 32"/>
                <a:gd name="T60" fmla="*/ 2147483647 w 50"/>
                <a:gd name="T61" fmla="*/ 2147483647 h 32"/>
                <a:gd name="T62" fmla="*/ 2147483647 w 50"/>
                <a:gd name="T63" fmla="*/ 2147483647 h 32"/>
                <a:gd name="T64" fmla="*/ 2147483647 w 50"/>
                <a:gd name="T65" fmla="*/ 2147483647 h 32"/>
                <a:gd name="T66" fmla="*/ 2147483647 w 50"/>
                <a:gd name="T67" fmla="*/ 2147483647 h 32"/>
                <a:gd name="T68" fmla="*/ 2147483647 w 50"/>
                <a:gd name="T69" fmla="*/ 2147483647 h 32"/>
                <a:gd name="T70" fmla="*/ 2147483647 w 50"/>
                <a:gd name="T71" fmla="*/ 2147483647 h 32"/>
                <a:gd name="T72" fmla="*/ 2147483647 w 50"/>
                <a:gd name="T73" fmla="*/ 2147483647 h 32"/>
                <a:gd name="T74" fmla="*/ 2147483647 w 50"/>
                <a:gd name="T75" fmla="*/ 2147483647 h 32"/>
                <a:gd name="T76" fmla="*/ 2147483647 w 50"/>
                <a:gd name="T77" fmla="*/ 2147483647 h 32"/>
                <a:gd name="T78" fmla="*/ 2147483647 w 50"/>
                <a:gd name="T79" fmla="*/ 2147483647 h 32"/>
                <a:gd name="T80" fmla="*/ 2147483647 w 50"/>
                <a:gd name="T81" fmla="*/ 2147483647 h 32"/>
                <a:gd name="T82" fmla="*/ 2147483647 w 50"/>
                <a:gd name="T83" fmla="*/ 2147483647 h 32"/>
                <a:gd name="T84" fmla="*/ 2147483647 w 50"/>
                <a:gd name="T85" fmla="*/ 2147483647 h 32"/>
                <a:gd name="T86" fmla="*/ 2147483647 w 50"/>
                <a:gd name="T87" fmla="*/ 2147483647 h 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"/>
                <a:gd name="T133" fmla="*/ 0 h 32"/>
                <a:gd name="T134" fmla="*/ 50 w 50"/>
                <a:gd name="T135" fmla="*/ 32 h 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" h="32">
                  <a:moveTo>
                    <a:pt x="4" y="7"/>
                  </a:moveTo>
                  <a:lnTo>
                    <a:pt x="2" y="7"/>
                  </a:ln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8" y="2"/>
                    <a:pt x="10" y="0"/>
                  </a:cubicBezTo>
                  <a:lnTo>
                    <a:pt x="13" y="0"/>
                  </a:lnTo>
                  <a:cubicBezTo>
                    <a:pt x="12" y="3"/>
                    <a:pt x="9" y="2"/>
                    <a:pt x="9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10" y="6"/>
                    <a:pt x="11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5" y="3"/>
                    <a:pt x="17" y="1"/>
                    <a:pt x="20" y="1"/>
                  </a:cubicBezTo>
                  <a:cubicBezTo>
                    <a:pt x="21" y="1"/>
                    <a:pt x="22" y="3"/>
                    <a:pt x="22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3" y="5"/>
                    <a:pt x="26" y="5"/>
                    <a:pt x="27" y="5"/>
                  </a:cubicBezTo>
                  <a:cubicBezTo>
                    <a:pt x="28" y="5"/>
                    <a:pt x="30" y="5"/>
                    <a:pt x="31" y="5"/>
                  </a:cubicBezTo>
                  <a:cubicBezTo>
                    <a:pt x="34" y="5"/>
                    <a:pt x="34" y="6"/>
                    <a:pt x="36" y="6"/>
                  </a:cubicBezTo>
                  <a:cubicBezTo>
                    <a:pt x="35" y="8"/>
                    <a:pt x="37" y="7"/>
                    <a:pt x="36" y="8"/>
                  </a:cubicBezTo>
                  <a:lnTo>
                    <a:pt x="34" y="10"/>
                  </a:lnTo>
                  <a:cubicBezTo>
                    <a:pt x="35" y="10"/>
                    <a:pt x="37" y="9"/>
                    <a:pt x="37" y="9"/>
                  </a:cubicBezTo>
                  <a:lnTo>
                    <a:pt x="38" y="9"/>
                  </a:lnTo>
                  <a:cubicBezTo>
                    <a:pt x="38" y="10"/>
                    <a:pt x="42" y="10"/>
                    <a:pt x="42" y="11"/>
                  </a:cubicBezTo>
                  <a:lnTo>
                    <a:pt x="42" y="13"/>
                  </a:lnTo>
                  <a:cubicBezTo>
                    <a:pt x="42" y="14"/>
                    <a:pt x="38" y="13"/>
                    <a:pt x="38" y="14"/>
                  </a:cubicBezTo>
                  <a:cubicBezTo>
                    <a:pt x="40" y="15"/>
                    <a:pt x="41" y="16"/>
                    <a:pt x="44" y="16"/>
                  </a:cubicBezTo>
                  <a:cubicBezTo>
                    <a:pt x="44" y="16"/>
                    <a:pt x="44" y="17"/>
                    <a:pt x="44" y="18"/>
                  </a:cubicBezTo>
                  <a:cubicBezTo>
                    <a:pt x="45" y="18"/>
                    <a:pt x="47" y="18"/>
                    <a:pt x="48" y="18"/>
                  </a:cubicBezTo>
                  <a:cubicBezTo>
                    <a:pt x="48" y="19"/>
                    <a:pt x="49" y="19"/>
                    <a:pt x="50" y="19"/>
                  </a:cubicBezTo>
                  <a:cubicBezTo>
                    <a:pt x="48" y="20"/>
                    <a:pt x="46" y="22"/>
                    <a:pt x="44" y="22"/>
                  </a:cubicBezTo>
                  <a:cubicBezTo>
                    <a:pt x="43" y="22"/>
                    <a:pt x="43" y="24"/>
                    <a:pt x="42" y="24"/>
                  </a:cubicBezTo>
                  <a:cubicBezTo>
                    <a:pt x="41" y="24"/>
                    <a:pt x="40" y="22"/>
                    <a:pt x="40" y="22"/>
                  </a:cubicBezTo>
                  <a:cubicBezTo>
                    <a:pt x="40" y="22"/>
                    <a:pt x="41" y="22"/>
                    <a:pt x="41" y="2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38" y="21"/>
                    <a:pt x="38" y="20"/>
                    <a:pt x="37" y="20"/>
                  </a:cubicBezTo>
                  <a:cubicBezTo>
                    <a:pt x="36" y="20"/>
                    <a:pt x="36" y="21"/>
                    <a:pt x="36" y="21"/>
                  </a:cubicBezTo>
                  <a:lnTo>
                    <a:pt x="34" y="21"/>
                  </a:lnTo>
                  <a:lnTo>
                    <a:pt x="34" y="22"/>
                  </a:lnTo>
                  <a:cubicBezTo>
                    <a:pt x="35" y="22"/>
                    <a:pt x="38" y="27"/>
                    <a:pt x="38" y="27"/>
                  </a:cubicBezTo>
                  <a:cubicBezTo>
                    <a:pt x="38" y="28"/>
                    <a:pt x="38" y="28"/>
                    <a:pt x="38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4" y="30"/>
                    <a:pt x="32" y="29"/>
                    <a:pt x="31" y="27"/>
                  </a:cubicBezTo>
                  <a:lnTo>
                    <a:pt x="30" y="27"/>
                  </a:lnTo>
                  <a:cubicBezTo>
                    <a:pt x="31" y="30"/>
                    <a:pt x="33" y="30"/>
                    <a:pt x="33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0" y="32"/>
                    <a:pt x="24" y="30"/>
                    <a:pt x="23" y="29"/>
                  </a:cubicBezTo>
                  <a:cubicBezTo>
                    <a:pt x="23" y="27"/>
                    <a:pt x="21" y="26"/>
                    <a:pt x="21" y="26"/>
                  </a:cubicBezTo>
                  <a:cubicBezTo>
                    <a:pt x="19" y="25"/>
                    <a:pt x="17" y="25"/>
                    <a:pt x="17" y="24"/>
                  </a:cubicBezTo>
                  <a:cubicBezTo>
                    <a:pt x="17" y="23"/>
                    <a:pt x="21" y="23"/>
                    <a:pt x="22" y="23"/>
                  </a:cubicBezTo>
                  <a:cubicBezTo>
                    <a:pt x="22" y="22"/>
                    <a:pt x="22" y="21"/>
                    <a:pt x="22" y="21"/>
                  </a:cubicBezTo>
                  <a:cubicBezTo>
                    <a:pt x="24" y="21"/>
                    <a:pt x="25" y="20"/>
                    <a:pt x="26" y="20"/>
                  </a:cubicBezTo>
                  <a:lnTo>
                    <a:pt x="28" y="20"/>
                  </a:lnTo>
                  <a:cubicBezTo>
                    <a:pt x="28" y="22"/>
                    <a:pt x="29" y="21"/>
                    <a:pt x="31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lnTo>
                    <a:pt x="29" y="19"/>
                  </a:lnTo>
                  <a:cubicBezTo>
                    <a:pt x="28" y="19"/>
                    <a:pt x="28" y="20"/>
                    <a:pt x="27" y="20"/>
                  </a:cubicBezTo>
                  <a:cubicBezTo>
                    <a:pt x="27" y="20"/>
                    <a:pt x="26" y="19"/>
                    <a:pt x="26" y="20"/>
                  </a:cubicBezTo>
                  <a:cubicBezTo>
                    <a:pt x="26" y="18"/>
                    <a:pt x="28" y="18"/>
                    <a:pt x="28" y="16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6" y="15"/>
                    <a:pt x="24" y="12"/>
                    <a:pt x="23" y="11"/>
                  </a:cubicBezTo>
                  <a:cubicBezTo>
                    <a:pt x="21" y="11"/>
                    <a:pt x="21" y="9"/>
                    <a:pt x="20" y="9"/>
                  </a:cubicBezTo>
                  <a:cubicBezTo>
                    <a:pt x="19" y="9"/>
                    <a:pt x="18" y="10"/>
                    <a:pt x="18" y="11"/>
                  </a:cubicBezTo>
                  <a:lnTo>
                    <a:pt x="16" y="11"/>
                  </a:lnTo>
                  <a:cubicBezTo>
                    <a:pt x="13" y="10"/>
                    <a:pt x="11" y="9"/>
                    <a:pt x="8" y="9"/>
                  </a:cubicBezTo>
                  <a:cubicBezTo>
                    <a:pt x="6" y="9"/>
                    <a:pt x="5" y="11"/>
                    <a:pt x="4" y="11"/>
                  </a:cubicBezTo>
                  <a:cubicBezTo>
                    <a:pt x="4" y="11"/>
                    <a:pt x="4" y="10"/>
                    <a:pt x="3" y="9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62" name="Freeform 404"/>
            <p:cNvSpPr>
              <a:spLocks/>
            </p:cNvSpPr>
            <p:nvPr/>
          </p:nvSpPr>
          <p:spPr bwMode="auto">
            <a:xfrm>
              <a:off x="2368943" y="1081409"/>
              <a:ext cx="608144" cy="170961"/>
            </a:xfrm>
            <a:custGeom>
              <a:avLst/>
              <a:gdLst>
                <a:gd name="T0" fmla="*/ 2147483647 w 61"/>
                <a:gd name="T1" fmla="*/ 2147483647 h 17"/>
                <a:gd name="T2" fmla="*/ 2147483647 w 61"/>
                <a:gd name="T3" fmla="*/ 2147483647 h 17"/>
                <a:gd name="T4" fmla="*/ 2147483647 w 61"/>
                <a:gd name="T5" fmla="*/ 2147483647 h 17"/>
                <a:gd name="T6" fmla="*/ 2147483647 w 61"/>
                <a:gd name="T7" fmla="*/ 2147483647 h 17"/>
                <a:gd name="T8" fmla="*/ 2147483647 w 61"/>
                <a:gd name="T9" fmla="*/ 2147483647 h 17"/>
                <a:gd name="T10" fmla="*/ 2147483647 w 61"/>
                <a:gd name="T11" fmla="*/ 2147483647 h 17"/>
                <a:gd name="T12" fmla="*/ 2147483647 w 61"/>
                <a:gd name="T13" fmla="*/ 2147483647 h 17"/>
                <a:gd name="T14" fmla="*/ 2147483647 w 61"/>
                <a:gd name="T15" fmla="*/ 2147483647 h 17"/>
                <a:gd name="T16" fmla="*/ 2147483647 w 61"/>
                <a:gd name="T17" fmla="*/ 2147483647 h 17"/>
                <a:gd name="T18" fmla="*/ 2147483647 w 61"/>
                <a:gd name="T19" fmla="*/ 2147483647 h 17"/>
                <a:gd name="T20" fmla="*/ 2147483647 w 61"/>
                <a:gd name="T21" fmla="*/ 2147483647 h 17"/>
                <a:gd name="T22" fmla="*/ 2147483647 w 61"/>
                <a:gd name="T23" fmla="*/ 2147483647 h 17"/>
                <a:gd name="T24" fmla="*/ 2147483647 w 61"/>
                <a:gd name="T25" fmla="*/ 2147483647 h 17"/>
                <a:gd name="T26" fmla="*/ 2147483647 w 61"/>
                <a:gd name="T27" fmla="*/ 2147483647 h 17"/>
                <a:gd name="T28" fmla="*/ 2147483647 w 61"/>
                <a:gd name="T29" fmla="*/ 2147483647 h 17"/>
                <a:gd name="T30" fmla="*/ 0 w 61"/>
                <a:gd name="T31" fmla="*/ 2147483647 h 17"/>
                <a:gd name="T32" fmla="*/ 2147483647 w 61"/>
                <a:gd name="T33" fmla="*/ 2147483647 h 17"/>
                <a:gd name="T34" fmla="*/ 2147483647 w 61"/>
                <a:gd name="T35" fmla="*/ 2147483647 h 17"/>
                <a:gd name="T36" fmla="*/ 2147483647 w 61"/>
                <a:gd name="T37" fmla="*/ 2147483647 h 17"/>
                <a:gd name="T38" fmla="*/ 2147483647 w 61"/>
                <a:gd name="T39" fmla="*/ 2147483647 h 17"/>
                <a:gd name="T40" fmla="*/ 2147483647 w 61"/>
                <a:gd name="T41" fmla="*/ 2147483647 h 17"/>
                <a:gd name="T42" fmla="*/ 2147483647 w 61"/>
                <a:gd name="T43" fmla="*/ 2147483647 h 17"/>
                <a:gd name="T44" fmla="*/ 2147483647 w 61"/>
                <a:gd name="T45" fmla="*/ 2147483647 h 17"/>
                <a:gd name="T46" fmla="*/ 2147483647 w 61"/>
                <a:gd name="T47" fmla="*/ 2147483647 h 17"/>
                <a:gd name="T48" fmla="*/ 2147483647 w 61"/>
                <a:gd name="T49" fmla="*/ 2147483647 h 17"/>
                <a:gd name="T50" fmla="*/ 2147483647 w 61"/>
                <a:gd name="T51" fmla="*/ 2147483647 h 17"/>
                <a:gd name="T52" fmla="*/ 2147483647 w 61"/>
                <a:gd name="T53" fmla="*/ 2147483647 h 17"/>
                <a:gd name="T54" fmla="*/ 2147483647 w 61"/>
                <a:gd name="T55" fmla="*/ 2147483647 h 17"/>
                <a:gd name="T56" fmla="*/ 2147483647 w 61"/>
                <a:gd name="T57" fmla="*/ 2147483647 h 17"/>
                <a:gd name="T58" fmla="*/ 2147483647 w 61"/>
                <a:gd name="T59" fmla="*/ 2147483647 h 17"/>
                <a:gd name="T60" fmla="*/ 2147483647 w 61"/>
                <a:gd name="T61" fmla="*/ 2147483647 h 17"/>
                <a:gd name="T62" fmla="*/ 2147483647 w 61"/>
                <a:gd name="T63" fmla="*/ 2147483647 h 17"/>
                <a:gd name="T64" fmla="*/ 2147483647 w 61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17"/>
                <a:gd name="T101" fmla="*/ 61 w 6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17">
                  <a:moveTo>
                    <a:pt x="37" y="1"/>
                  </a:moveTo>
                  <a:cubicBezTo>
                    <a:pt x="37" y="1"/>
                    <a:pt x="38" y="2"/>
                    <a:pt x="38" y="2"/>
                  </a:cubicBezTo>
                  <a:cubicBezTo>
                    <a:pt x="39" y="2"/>
                    <a:pt x="39" y="0"/>
                    <a:pt x="40" y="0"/>
                  </a:cubicBezTo>
                  <a:cubicBezTo>
                    <a:pt x="41" y="0"/>
                    <a:pt x="41" y="1"/>
                    <a:pt x="42" y="1"/>
                  </a:cubicBezTo>
                  <a:cubicBezTo>
                    <a:pt x="45" y="1"/>
                    <a:pt x="46" y="0"/>
                    <a:pt x="49" y="0"/>
                  </a:cubicBezTo>
                  <a:cubicBezTo>
                    <a:pt x="50" y="0"/>
                    <a:pt x="52" y="1"/>
                    <a:pt x="53" y="1"/>
                  </a:cubicBezTo>
                  <a:cubicBezTo>
                    <a:pt x="54" y="1"/>
                    <a:pt x="54" y="1"/>
                    <a:pt x="55" y="1"/>
                  </a:cubicBezTo>
                  <a:cubicBezTo>
                    <a:pt x="58" y="1"/>
                    <a:pt x="59" y="1"/>
                    <a:pt x="61" y="2"/>
                  </a:cubicBezTo>
                  <a:cubicBezTo>
                    <a:pt x="60" y="4"/>
                    <a:pt x="53" y="3"/>
                    <a:pt x="50" y="4"/>
                  </a:cubicBezTo>
                  <a:cubicBezTo>
                    <a:pt x="50" y="4"/>
                    <a:pt x="50" y="5"/>
                    <a:pt x="49" y="5"/>
                  </a:cubicBezTo>
                  <a:cubicBezTo>
                    <a:pt x="48" y="5"/>
                    <a:pt x="48" y="5"/>
                    <a:pt x="47" y="5"/>
                  </a:cubicBezTo>
                  <a:lnTo>
                    <a:pt x="45" y="5"/>
                  </a:lnTo>
                  <a:cubicBezTo>
                    <a:pt x="45" y="5"/>
                    <a:pt x="45" y="6"/>
                    <a:pt x="45" y="6"/>
                  </a:cubicBezTo>
                  <a:cubicBezTo>
                    <a:pt x="42" y="6"/>
                    <a:pt x="32" y="6"/>
                    <a:pt x="30" y="9"/>
                  </a:cubicBezTo>
                  <a:lnTo>
                    <a:pt x="29" y="9"/>
                  </a:lnTo>
                  <a:cubicBezTo>
                    <a:pt x="29" y="9"/>
                    <a:pt x="29" y="9"/>
                    <a:pt x="29" y="8"/>
                  </a:cubicBezTo>
                  <a:cubicBezTo>
                    <a:pt x="28" y="8"/>
                    <a:pt x="28" y="8"/>
                    <a:pt x="26" y="8"/>
                  </a:cubicBezTo>
                  <a:cubicBezTo>
                    <a:pt x="27" y="9"/>
                    <a:pt x="28" y="9"/>
                    <a:pt x="29" y="11"/>
                  </a:cubicBezTo>
                  <a:cubicBezTo>
                    <a:pt x="28" y="11"/>
                    <a:pt x="26" y="12"/>
                    <a:pt x="25" y="12"/>
                  </a:cubicBezTo>
                  <a:cubicBezTo>
                    <a:pt x="24" y="12"/>
                    <a:pt x="24" y="12"/>
                    <a:pt x="22" y="12"/>
                  </a:cubicBezTo>
                  <a:cubicBezTo>
                    <a:pt x="20" y="12"/>
                    <a:pt x="19" y="13"/>
                    <a:pt x="18" y="13"/>
                  </a:cubicBezTo>
                  <a:cubicBezTo>
                    <a:pt x="19" y="13"/>
                    <a:pt x="19" y="13"/>
                    <a:pt x="20" y="13"/>
                  </a:cubicBezTo>
                  <a:lnTo>
                    <a:pt x="20" y="14"/>
                  </a:lnTo>
                  <a:cubicBezTo>
                    <a:pt x="20" y="15"/>
                    <a:pt x="17" y="17"/>
                    <a:pt x="17" y="17"/>
                  </a:cubicBezTo>
                  <a:cubicBezTo>
                    <a:pt x="15" y="17"/>
                    <a:pt x="14" y="15"/>
                    <a:pt x="12" y="15"/>
                  </a:cubicBezTo>
                  <a:cubicBezTo>
                    <a:pt x="7" y="15"/>
                    <a:pt x="4" y="14"/>
                    <a:pt x="0" y="15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11"/>
                    <a:pt x="11" y="13"/>
                    <a:pt x="12" y="13"/>
                  </a:cubicBezTo>
                  <a:lnTo>
                    <a:pt x="12" y="11"/>
                  </a:lnTo>
                  <a:cubicBezTo>
                    <a:pt x="11" y="11"/>
                    <a:pt x="9" y="11"/>
                    <a:pt x="9" y="10"/>
                  </a:cubicBezTo>
                  <a:cubicBezTo>
                    <a:pt x="9" y="8"/>
                    <a:pt x="11" y="9"/>
                    <a:pt x="12" y="9"/>
                  </a:cubicBezTo>
                  <a:cubicBezTo>
                    <a:pt x="13" y="9"/>
                    <a:pt x="15" y="9"/>
                    <a:pt x="16" y="9"/>
                  </a:cubicBezTo>
                  <a:cubicBezTo>
                    <a:pt x="18" y="9"/>
                    <a:pt x="19" y="9"/>
                    <a:pt x="20" y="9"/>
                  </a:cubicBezTo>
                  <a:cubicBezTo>
                    <a:pt x="18" y="8"/>
                    <a:pt x="15" y="9"/>
                    <a:pt x="14" y="7"/>
                  </a:cubicBezTo>
                  <a:cubicBezTo>
                    <a:pt x="16" y="7"/>
                    <a:pt x="17" y="7"/>
                    <a:pt x="20" y="7"/>
                  </a:cubicBezTo>
                  <a:cubicBezTo>
                    <a:pt x="20" y="7"/>
                    <a:pt x="21" y="8"/>
                    <a:pt x="21" y="8"/>
                  </a:cubicBezTo>
                  <a:lnTo>
                    <a:pt x="23" y="8"/>
                  </a:lnTo>
                  <a:cubicBezTo>
                    <a:pt x="23" y="7"/>
                    <a:pt x="23" y="7"/>
                    <a:pt x="23" y="6"/>
                  </a:cubicBezTo>
                  <a:lnTo>
                    <a:pt x="31" y="6"/>
                  </a:lnTo>
                  <a:cubicBezTo>
                    <a:pt x="31" y="5"/>
                    <a:pt x="31" y="5"/>
                    <a:pt x="32" y="4"/>
                  </a:cubicBezTo>
                  <a:cubicBezTo>
                    <a:pt x="31" y="4"/>
                    <a:pt x="30" y="6"/>
                    <a:pt x="29" y="6"/>
                  </a:cubicBezTo>
                  <a:cubicBezTo>
                    <a:pt x="28" y="6"/>
                    <a:pt x="25" y="5"/>
                    <a:pt x="24" y="5"/>
                  </a:cubicBezTo>
                  <a:cubicBezTo>
                    <a:pt x="22" y="5"/>
                    <a:pt x="14" y="7"/>
                    <a:pt x="11" y="4"/>
                  </a:cubicBezTo>
                  <a:cubicBezTo>
                    <a:pt x="10" y="4"/>
                    <a:pt x="22" y="2"/>
                    <a:pt x="22" y="2"/>
                  </a:cubicBezTo>
                  <a:lnTo>
                    <a:pt x="26" y="2"/>
                  </a:lnTo>
                  <a:lnTo>
                    <a:pt x="28" y="2"/>
                  </a:lnTo>
                  <a:cubicBezTo>
                    <a:pt x="30" y="2"/>
                    <a:pt x="31" y="1"/>
                    <a:pt x="33" y="1"/>
                  </a:cubicBezTo>
                  <a:cubicBezTo>
                    <a:pt x="35" y="1"/>
                    <a:pt x="35" y="1"/>
                    <a:pt x="37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63" name="Freeform 405"/>
            <p:cNvSpPr>
              <a:spLocks/>
            </p:cNvSpPr>
            <p:nvPr/>
          </p:nvSpPr>
          <p:spPr bwMode="auto">
            <a:xfrm>
              <a:off x="272403" y="1372370"/>
              <a:ext cx="878612" cy="460279"/>
            </a:xfrm>
            <a:custGeom>
              <a:avLst/>
              <a:gdLst>
                <a:gd name="T0" fmla="*/ 2147483647 w 88"/>
                <a:gd name="T1" fmla="*/ 2147483647 h 46"/>
                <a:gd name="T2" fmla="*/ 2147483647 w 88"/>
                <a:gd name="T3" fmla="*/ 2147483647 h 46"/>
                <a:gd name="T4" fmla="*/ 2147483647 w 88"/>
                <a:gd name="T5" fmla="*/ 2147483647 h 46"/>
                <a:gd name="T6" fmla="*/ 2147483647 w 88"/>
                <a:gd name="T7" fmla="*/ 2147483647 h 46"/>
                <a:gd name="T8" fmla="*/ 2147483647 w 88"/>
                <a:gd name="T9" fmla="*/ 2147483647 h 46"/>
                <a:gd name="T10" fmla="*/ 2147483647 w 88"/>
                <a:gd name="T11" fmla="*/ 2147483647 h 46"/>
                <a:gd name="T12" fmla="*/ 2147483647 w 88"/>
                <a:gd name="T13" fmla="*/ 2147483647 h 46"/>
                <a:gd name="T14" fmla="*/ 2147483647 w 88"/>
                <a:gd name="T15" fmla="*/ 2147483647 h 46"/>
                <a:gd name="T16" fmla="*/ 2147483647 w 88"/>
                <a:gd name="T17" fmla="*/ 2147483647 h 46"/>
                <a:gd name="T18" fmla="*/ 2147483647 w 88"/>
                <a:gd name="T19" fmla="*/ 2147483647 h 46"/>
                <a:gd name="T20" fmla="*/ 2147483647 w 88"/>
                <a:gd name="T21" fmla="*/ 2147483647 h 46"/>
                <a:gd name="T22" fmla="*/ 2147483647 w 88"/>
                <a:gd name="T23" fmla="*/ 2147483647 h 46"/>
                <a:gd name="T24" fmla="*/ 2147483647 w 88"/>
                <a:gd name="T25" fmla="*/ 2147483647 h 46"/>
                <a:gd name="T26" fmla="*/ 2147483647 w 88"/>
                <a:gd name="T27" fmla="*/ 2147483647 h 46"/>
                <a:gd name="T28" fmla="*/ 2147483647 w 88"/>
                <a:gd name="T29" fmla="*/ 2147483647 h 46"/>
                <a:gd name="T30" fmla="*/ 2147483647 w 88"/>
                <a:gd name="T31" fmla="*/ 2147483647 h 46"/>
                <a:gd name="T32" fmla="*/ 2147483647 w 88"/>
                <a:gd name="T33" fmla="*/ 2147483647 h 46"/>
                <a:gd name="T34" fmla="*/ 2147483647 w 88"/>
                <a:gd name="T35" fmla="*/ 2147483647 h 46"/>
                <a:gd name="T36" fmla="*/ 2147483647 w 88"/>
                <a:gd name="T37" fmla="*/ 2147483647 h 46"/>
                <a:gd name="T38" fmla="*/ 2147483647 w 88"/>
                <a:gd name="T39" fmla="*/ 2147483647 h 46"/>
                <a:gd name="T40" fmla="*/ 2147483647 w 88"/>
                <a:gd name="T41" fmla="*/ 2147483647 h 46"/>
                <a:gd name="T42" fmla="*/ 2147483647 w 88"/>
                <a:gd name="T43" fmla="*/ 2147483647 h 46"/>
                <a:gd name="T44" fmla="*/ 2147483647 w 88"/>
                <a:gd name="T45" fmla="*/ 2147483647 h 46"/>
                <a:gd name="T46" fmla="*/ 2147483647 w 88"/>
                <a:gd name="T47" fmla="*/ 2147483647 h 46"/>
                <a:gd name="T48" fmla="*/ 2147483647 w 88"/>
                <a:gd name="T49" fmla="*/ 2147483647 h 46"/>
                <a:gd name="T50" fmla="*/ 2147483647 w 88"/>
                <a:gd name="T51" fmla="*/ 2147483647 h 46"/>
                <a:gd name="T52" fmla="*/ 2147483647 w 88"/>
                <a:gd name="T53" fmla="*/ 2147483647 h 46"/>
                <a:gd name="T54" fmla="*/ 2147483647 w 88"/>
                <a:gd name="T55" fmla="*/ 2147483647 h 46"/>
                <a:gd name="T56" fmla="*/ 2147483647 w 88"/>
                <a:gd name="T57" fmla="*/ 2147483647 h 46"/>
                <a:gd name="T58" fmla="*/ 2147483647 w 88"/>
                <a:gd name="T59" fmla="*/ 2147483647 h 46"/>
                <a:gd name="T60" fmla="*/ 2147483647 w 88"/>
                <a:gd name="T61" fmla="*/ 2147483647 h 46"/>
                <a:gd name="T62" fmla="*/ 2147483647 w 88"/>
                <a:gd name="T63" fmla="*/ 2147483647 h 46"/>
                <a:gd name="T64" fmla="*/ 2147483647 w 88"/>
                <a:gd name="T65" fmla="*/ 2147483647 h 46"/>
                <a:gd name="T66" fmla="*/ 2147483647 w 88"/>
                <a:gd name="T67" fmla="*/ 2147483647 h 46"/>
                <a:gd name="T68" fmla="*/ 2147483647 w 88"/>
                <a:gd name="T69" fmla="*/ 2147483647 h 46"/>
                <a:gd name="T70" fmla="*/ 2147483647 w 88"/>
                <a:gd name="T71" fmla="*/ 2147483647 h 46"/>
                <a:gd name="T72" fmla="*/ 2147483647 w 88"/>
                <a:gd name="T73" fmla="*/ 2147483647 h 46"/>
                <a:gd name="T74" fmla="*/ 2147483647 w 88"/>
                <a:gd name="T75" fmla="*/ 2147483647 h 46"/>
                <a:gd name="T76" fmla="*/ 2147483647 w 88"/>
                <a:gd name="T77" fmla="*/ 2147483647 h 46"/>
                <a:gd name="T78" fmla="*/ 2147483647 w 88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8"/>
                <a:gd name="T121" fmla="*/ 0 h 46"/>
                <a:gd name="T122" fmla="*/ 88 w 88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8" h="46">
                  <a:moveTo>
                    <a:pt x="69" y="45"/>
                  </a:moveTo>
                  <a:cubicBezTo>
                    <a:pt x="68" y="45"/>
                    <a:pt x="68" y="42"/>
                    <a:pt x="68" y="41"/>
                  </a:cubicBezTo>
                  <a:cubicBezTo>
                    <a:pt x="68" y="41"/>
                    <a:pt x="68" y="36"/>
                    <a:pt x="68" y="35"/>
                  </a:cubicBezTo>
                  <a:cubicBezTo>
                    <a:pt x="67" y="35"/>
                    <a:pt x="65" y="35"/>
                    <a:pt x="65" y="34"/>
                  </a:cubicBezTo>
                  <a:lnTo>
                    <a:pt x="63" y="37"/>
                  </a:lnTo>
                  <a:cubicBezTo>
                    <a:pt x="63" y="35"/>
                    <a:pt x="62" y="35"/>
                    <a:pt x="62" y="33"/>
                  </a:cubicBezTo>
                  <a:cubicBezTo>
                    <a:pt x="58" y="32"/>
                    <a:pt x="54" y="31"/>
                    <a:pt x="50" y="30"/>
                  </a:cubicBezTo>
                  <a:lnTo>
                    <a:pt x="49" y="30"/>
                  </a:lnTo>
                  <a:cubicBezTo>
                    <a:pt x="48" y="29"/>
                    <a:pt x="48" y="27"/>
                    <a:pt x="46" y="27"/>
                  </a:cubicBezTo>
                  <a:cubicBezTo>
                    <a:pt x="44" y="27"/>
                    <a:pt x="44" y="29"/>
                    <a:pt x="43" y="30"/>
                  </a:cubicBezTo>
                  <a:cubicBezTo>
                    <a:pt x="42" y="32"/>
                    <a:pt x="35" y="34"/>
                    <a:pt x="33" y="34"/>
                  </a:cubicBezTo>
                  <a:cubicBezTo>
                    <a:pt x="32" y="34"/>
                    <a:pt x="34" y="31"/>
                    <a:pt x="33" y="31"/>
                  </a:cubicBezTo>
                  <a:cubicBezTo>
                    <a:pt x="36" y="28"/>
                    <a:pt x="39" y="32"/>
                    <a:pt x="40" y="28"/>
                  </a:cubicBezTo>
                  <a:lnTo>
                    <a:pt x="37" y="28"/>
                  </a:lnTo>
                  <a:cubicBezTo>
                    <a:pt x="34" y="30"/>
                    <a:pt x="32" y="31"/>
                    <a:pt x="29" y="32"/>
                  </a:cubicBezTo>
                  <a:cubicBezTo>
                    <a:pt x="27" y="33"/>
                    <a:pt x="28" y="34"/>
                    <a:pt x="27" y="35"/>
                  </a:cubicBezTo>
                  <a:cubicBezTo>
                    <a:pt x="26" y="36"/>
                    <a:pt x="24" y="35"/>
                    <a:pt x="23" y="35"/>
                  </a:cubicBezTo>
                  <a:cubicBezTo>
                    <a:pt x="21" y="36"/>
                    <a:pt x="19" y="38"/>
                    <a:pt x="18" y="38"/>
                  </a:cubicBezTo>
                  <a:cubicBezTo>
                    <a:pt x="14" y="40"/>
                    <a:pt x="13" y="40"/>
                    <a:pt x="10" y="42"/>
                  </a:cubicBezTo>
                  <a:cubicBezTo>
                    <a:pt x="6" y="44"/>
                    <a:pt x="5" y="43"/>
                    <a:pt x="2" y="45"/>
                  </a:cubicBezTo>
                  <a:lnTo>
                    <a:pt x="1" y="44"/>
                  </a:lnTo>
                  <a:cubicBezTo>
                    <a:pt x="1" y="43"/>
                    <a:pt x="0" y="44"/>
                    <a:pt x="1" y="43"/>
                  </a:cubicBezTo>
                  <a:cubicBezTo>
                    <a:pt x="3" y="41"/>
                    <a:pt x="6" y="41"/>
                    <a:pt x="7" y="41"/>
                  </a:cubicBezTo>
                  <a:cubicBezTo>
                    <a:pt x="11" y="40"/>
                    <a:pt x="14" y="37"/>
                    <a:pt x="17" y="35"/>
                  </a:cubicBezTo>
                  <a:cubicBezTo>
                    <a:pt x="16" y="35"/>
                    <a:pt x="16" y="34"/>
                    <a:pt x="15" y="34"/>
                  </a:cubicBezTo>
                  <a:cubicBezTo>
                    <a:pt x="14" y="34"/>
                    <a:pt x="14" y="35"/>
                    <a:pt x="13" y="35"/>
                  </a:cubicBezTo>
                  <a:cubicBezTo>
                    <a:pt x="12" y="35"/>
                    <a:pt x="8" y="35"/>
                    <a:pt x="8" y="34"/>
                  </a:cubicBezTo>
                  <a:cubicBezTo>
                    <a:pt x="8" y="33"/>
                    <a:pt x="12" y="31"/>
                    <a:pt x="12" y="29"/>
                  </a:cubicBezTo>
                  <a:cubicBezTo>
                    <a:pt x="10" y="30"/>
                    <a:pt x="8" y="32"/>
                    <a:pt x="6" y="31"/>
                  </a:cubicBezTo>
                  <a:cubicBezTo>
                    <a:pt x="8" y="28"/>
                    <a:pt x="11" y="26"/>
                    <a:pt x="14" y="24"/>
                  </a:cubicBezTo>
                  <a:cubicBezTo>
                    <a:pt x="15" y="23"/>
                    <a:pt x="16" y="22"/>
                    <a:pt x="17" y="21"/>
                  </a:cubicBezTo>
                  <a:lnTo>
                    <a:pt x="19" y="22"/>
                  </a:lnTo>
                  <a:cubicBezTo>
                    <a:pt x="22" y="19"/>
                    <a:pt x="29" y="22"/>
                    <a:pt x="30" y="17"/>
                  </a:cubicBezTo>
                  <a:lnTo>
                    <a:pt x="28" y="17"/>
                  </a:lnTo>
                  <a:cubicBezTo>
                    <a:pt x="27" y="17"/>
                    <a:pt x="26" y="18"/>
                    <a:pt x="25" y="18"/>
                  </a:cubicBezTo>
                  <a:cubicBezTo>
                    <a:pt x="24" y="18"/>
                    <a:pt x="22" y="17"/>
                    <a:pt x="21" y="18"/>
                  </a:cubicBezTo>
                  <a:cubicBezTo>
                    <a:pt x="22" y="17"/>
                    <a:pt x="25" y="15"/>
                    <a:pt x="27" y="14"/>
                  </a:cubicBezTo>
                  <a:lnTo>
                    <a:pt x="35" y="14"/>
                  </a:lnTo>
                  <a:cubicBezTo>
                    <a:pt x="35" y="13"/>
                    <a:pt x="37" y="14"/>
                    <a:pt x="37" y="13"/>
                  </a:cubicBezTo>
                  <a:cubicBezTo>
                    <a:pt x="37" y="11"/>
                    <a:pt x="34" y="11"/>
                    <a:pt x="33" y="9"/>
                  </a:cubicBezTo>
                  <a:cubicBezTo>
                    <a:pt x="34" y="8"/>
                    <a:pt x="36" y="7"/>
                    <a:pt x="38" y="6"/>
                  </a:cubicBezTo>
                  <a:cubicBezTo>
                    <a:pt x="44" y="4"/>
                    <a:pt x="49" y="1"/>
                    <a:pt x="56" y="1"/>
                  </a:cubicBezTo>
                  <a:cubicBezTo>
                    <a:pt x="58" y="1"/>
                    <a:pt x="58" y="1"/>
                    <a:pt x="60" y="1"/>
                  </a:cubicBezTo>
                  <a:cubicBezTo>
                    <a:pt x="61" y="1"/>
                    <a:pt x="63" y="0"/>
                    <a:pt x="63" y="1"/>
                  </a:cubicBezTo>
                  <a:cubicBezTo>
                    <a:pt x="64" y="1"/>
                    <a:pt x="67" y="1"/>
                    <a:pt x="67" y="1"/>
                  </a:cubicBezTo>
                  <a:cubicBezTo>
                    <a:pt x="71" y="1"/>
                    <a:pt x="77" y="4"/>
                    <a:pt x="82" y="4"/>
                  </a:cubicBezTo>
                  <a:lnTo>
                    <a:pt x="86" y="3"/>
                  </a:lnTo>
                  <a:cubicBezTo>
                    <a:pt x="87" y="3"/>
                    <a:pt x="88" y="4"/>
                    <a:pt x="88" y="4"/>
                  </a:cubicBezTo>
                  <a:lnTo>
                    <a:pt x="60" y="29"/>
                  </a:lnTo>
                  <a:cubicBezTo>
                    <a:pt x="62" y="29"/>
                    <a:pt x="64" y="29"/>
                    <a:pt x="65" y="29"/>
                  </a:cubicBezTo>
                  <a:cubicBezTo>
                    <a:pt x="65" y="31"/>
                    <a:pt x="64" y="31"/>
                    <a:pt x="64" y="32"/>
                  </a:cubicBezTo>
                  <a:cubicBezTo>
                    <a:pt x="64" y="32"/>
                    <a:pt x="65" y="33"/>
                    <a:pt x="66" y="33"/>
                  </a:cubicBezTo>
                  <a:cubicBezTo>
                    <a:pt x="68" y="33"/>
                    <a:pt x="68" y="32"/>
                    <a:pt x="70" y="31"/>
                  </a:cubicBezTo>
                  <a:cubicBezTo>
                    <a:pt x="70" y="33"/>
                    <a:pt x="72" y="34"/>
                    <a:pt x="72" y="36"/>
                  </a:cubicBezTo>
                  <a:cubicBezTo>
                    <a:pt x="72" y="38"/>
                    <a:pt x="71" y="38"/>
                    <a:pt x="71" y="39"/>
                  </a:cubicBezTo>
                  <a:cubicBezTo>
                    <a:pt x="71" y="41"/>
                    <a:pt x="73" y="41"/>
                    <a:pt x="73" y="43"/>
                  </a:cubicBezTo>
                  <a:cubicBezTo>
                    <a:pt x="73" y="44"/>
                    <a:pt x="70" y="46"/>
                    <a:pt x="68" y="45"/>
                  </a:cubicBezTo>
                  <a:lnTo>
                    <a:pt x="69" y="4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64" name="Freeform 406"/>
            <p:cNvSpPr>
              <a:spLocks/>
            </p:cNvSpPr>
            <p:nvPr/>
          </p:nvSpPr>
          <p:spPr bwMode="auto">
            <a:xfrm>
              <a:off x="801865" y="1992105"/>
              <a:ext cx="1547407" cy="770967"/>
            </a:xfrm>
            <a:custGeom>
              <a:avLst/>
              <a:gdLst>
                <a:gd name="T0" fmla="*/ 2147483647 w 155"/>
                <a:gd name="T1" fmla="*/ 2147483647 h 77"/>
                <a:gd name="T2" fmla="*/ 2147483647 w 155"/>
                <a:gd name="T3" fmla="*/ 2147483647 h 77"/>
                <a:gd name="T4" fmla="*/ 2147483647 w 155"/>
                <a:gd name="T5" fmla="*/ 2147483647 h 77"/>
                <a:gd name="T6" fmla="*/ 2147483647 w 155"/>
                <a:gd name="T7" fmla="*/ 2147483647 h 77"/>
                <a:gd name="T8" fmla="*/ 2147483647 w 155"/>
                <a:gd name="T9" fmla="*/ 2147483647 h 77"/>
                <a:gd name="T10" fmla="*/ 2147483647 w 155"/>
                <a:gd name="T11" fmla="*/ 2147483647 h 77"/>
                <a:gd name="T12" fmla="*/ 2147483647 w 155"/>
                <a:gd name="T13" fmla="*/ 2147483647 h 77"/>
                <a:gd name="T14" fmla="*/ 2147483647 w 155"/>
                <a:gd name="T15" fmla="*/ 2147483647 h 77"/>
                <a:gd name="T16" fmla="*/ 2147483647 w 155"/>
                <a:gd name="T17" fmla="*/ 2147483647 h 77"/>
                <a:gd name="T18" fmla="*/ 2147483647 w 155"/>
                <a:gd name="T19" fmla="*/ 2147483647 h 77"/>
                <a:gd name="T20" fmla="*/ 2147483647 w 155"/>
                <a:gd name="T21" fmla="*/ 2147483647 h 77"/>
                <a:gd name="T22" fmla="*/ 2147483647 w 155"/>
                <a:gd name="T23" fmla="*/ 2147483647 h 77"/>
                <a:gd name="T24" fmla="*/ 2147483647 w 155"/>
                <a:gd name="T25" fmla="*/ 2147483647 h 77"/>
                <a:gd name="T26" fmla="*/ 2147483647 w 155"/>
                <a:gd name="T27" fmla="*/ 2147483647 h 77"/>
                <a:gd name="T28" fmla="*/ 2147483647 w 155"/>
                <a:gd name="T29" fmla="*/ 2147483647 h 77"/>
                <a:gd name="T30" fmla="*/ 2147483647 w 155"/>
                <a:gd name="T31" fmla="*/ 2147483647 h 77"/>
                <a:gd name="T32" fmla="*/ 2147483647 w 155"/>
                <a:gd name="T33" fmla="*/ 2147483647 h 77"/>
                <a:gd name="T34" fmla="*/ 2147483647 w 155"/>
                <a:gd name="T35" fmla="*/ 2147483647 h 77"/>
                <a:gd name="T36" fmla="*/ 2147483647 w 155"/>
                <a:gd name="T37" fmla="*/ 2147483647 h 77"/>
                <a:gd name="T38" fmla="*/ 2147483647 w 155"/>
                <a:gd name="T39" fmla="*/ 2147483647 h 77"/>
                <a:gd name="T40" fmla="*/ 2147483647 w 155"/>
                <a:gd name="T41" fmla="*/ 2147483647 h 77"/>
                <a:gd name="T42" fmla="*/ 2147483647 w 155"/>
                <a:gd name="T43" fmla="*/ 2147483647 h 77"/>
                <a:gd name="T44" fmla="*/ 2147483647 w 155"/>
                <a:gd name="T45" fmla="*/ 2147483647 h 77"/>
                <a:gd name="T46" fmla="*/ 2147483647 w 155"/>
                <a:gd name="T47" fmla="*/ 2147483647 h 77"/>
                <a:gd name="T48" fmla="*/ 2147483647 w 155"/>
                <a:gd name="T49" fmla="*/ 2147483647 h 77"/>
                <a:gd name="T50" fmla="*/ 2147483647 w 155"/>
                <a:gd name="T51" fmla="*/ 2147483647 h 77"/>
                <a:gd name="T52" fmla="*/ 0 w 155"/>
                <a:gd name="T53" fmla="*/ 2147483647 h 77"/>
                <a:gd name="T54" fmla="*/ 2147483647 w 155"/>
                <a:gd name="T55" fmla="*/ 2147483647 h 77"/>
                <a:gd name="T56" fmla="*/ 2147483647 w 155"/>
                <a:gd name="T57" fmla="*/ 2147483647 h 77"/>
                <a:gd name="T58" fmla="*/ 2147483647 w 155"/>
                <a:gd name="T59" fmla="*/ 2147483647 h 77"/>
                <a:gd name="T60" fmla="*/ 2147483647 w 155"/>
                <a:gd name="T61" fmla="*/ 0 h 77"/>
                <a:gd name="T62" fmla="*/ 2147483647 w 155"/>
                <a:gd name="T63" fmla="*/ 0 h 77"/>
                <a:gd name="T64" fmla="*/ 2147483647 w 155"/>
                <a:gd name="T65" fmla="*/ 2147483647 h 77"/>
                <a:gd name="T66" fmla="*/ 2147483647 w 155"/>
                <a:gd name="T67" fmla="*/ 2147483647 h 77"/>
                <a:gd name="T68" fmla="*/ 2147483647 w 155"/>
                <a:gd name="T69" fmla="*/ 2147483647 h 77"/>
                <a:gd name="T70" fmla="*/ 2147483647 w 155"/>
                <a:gd name="T71" fmla="*/ 2147483647 h 77"/>
                <a:gd name="T72" fmla="*/ 2147483647 w 155"/>
                <a:gd name="T73" fmla="*/ 2147483647 h 77"/>
                <a:gd name="T74" fmla="*/ 2147483647 w 155"/>
                <a:gd name="T75" fmla="*/ 2147483647 h 77"/>
                <a:gd name="T76" fmla="*/ 2147483647 w 155"/>
                <a:gd name="T77" fmla="*/ 2147483647 h 77"/>
                <a:gd name="T78" fmla="*/ 2147483647 w 155"/>
                <a:gd name="T79" fmla="*/ 2147483647 h 77"/>
                <a:gd name="T80" fmla="*/ 2147483647 w 155"/>
                <a:gd name="T81" fmla="*/ 2147483647 h 77"/>
                <a:gd name="T82" fmla="*/ 2147483647 w 155"/>
                <a:gd name="T83" fmla="*/ 2147483647 h 77"/>
                <a:gd name="T84" fmla="*/ 2147483647 w 155"/>
                <a:gd name="T85" fmla="*/ 2147483647 h 77"/>
                <a:gd name="T86" fmla="*/ 2147483647 w 155"/>
                <a:gd name="T87" fmla="*/ 2147483647 h 77"/>
                <a:gd name="T88" fmla="*/ 2147483647 w 155"/>
                <a:gd name="T89" fmla="*/ 2147483647 h 77"/>
                <a:gd name="T90" fmla="*/ 2147483647 w 155"/>
                <a:gd name="T91" fmla="*/ 2147483647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5"/>
                <a:gd name="T139" fmla="*/ 0 h 77"/>
                <a:gd name="T140" fmla="*/ 155 w 15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5" h="77">
                  <a:moveTo>
                    <a:pt x="154" y="14"/>
                  </a:moveTo>
                  <a:cubicBezTo>
                    <a:pt x="150" y="15"/>
                    <a:pt x="147" y="16"/>
                    <a:pt x="144" y="18"/>
                  </a:cubicBezTo>
                  <a:cubicBezTo>
                    <a:pt x="142" y="19"/>
                    <a:pt x="141" y="22"/>
                    <a:pt x="140" y="23"/>
                  </a:cubicBezTo>
                  <a:cubicBezTo>
                    <a:pt x="140" y="23"/>
                    <a:pt x="140" y="23"/>
                    <a:pt x="140" y="24"/>
                  </a:cubicBezTo>
                  <a:cubicBezTo>
                    <a:pt x="140" y="23"/>
                    <a:pt x="141" y="23"/>
                    <a:pt x="142" y="23"/>
                  </a:cubicBezTo>
                  <a:cubicBezTo>
                    <a:pt x="142" y="25"/>
                    <a:pt x="140" y="25"/>
                    <a:pt x="138" y="25"/>
                  </a:cubicBezTo>
                  <a:cubicBezTo>
                    <a:pt x="135" y="25"/>
                    <a:pt x="132" y="26"/>
                    <a:pt x="130" y="27"/>
                  </a:cubicBezTo>
                  <a:lnTo>
                    <a:pt x="130" y="28"/>
                  </a:lnTo>
                  <a:cubicBezTo>
                    <a:pt x="130" y="31"/>
                    <a:pt x="128" y="31"/>
                    <a:pt x="127" y="3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6" y="32"/>
                    <a:pt x="126" y="31"/>
                    <a:pt x="126" y="30"/>
                  </a:cubicBezTo>
                  <a:cubicBezTo>
                    <a:pt x="125" y="32"/>
                    <a:pt x="126" y="33"/>
                    <a:pt x="126" y="34"/>
                  </a:cubicBezTo>
                  <a:cubicBezTo>
                    <a:pt x="126" y="35"/>
                    <a:pt x="124" y="36"/>
                    <a:pt x="123" y="37"/>
                  </a:cubicBezTo>
                  <a:cubicBezTo>
                    <a:pt x="123" y="35"/>
                    <a:pt x="123" y="34"/>
                    <a:pt x="124" y="32"/>
                  </a:cubicBezTo>
                  <a:cubicBezTo>
                    <a:pt x="123" y="32"/>
                    <a:pt x="122" y="33"/>
                    <a:pt x="122" y="34"/>
                  </a:cubicBezTo>
                  <a:cubicBezTo>
                    <a:pt x="122" y="34"/>
                    <a:pt x="121" y="34"/>
                    <a:pt x="121" y="34"/>
                  </a:cubicBezTo>
                  <a:cubicBezTo>
                    <a:pt x="121" y="35"/>
                    <a:pt x="122" y="37"/>
                    <a:pt x="123" y="37"/>
                  </a:cubicBezTo>
                  <a:lnTo>
                    <a:pt x="123" y="38"/>
                  </a:lnTo>
                  <a:cubicBezTo>
                    <a:pt x="121" y="39"/>
                    <a:pt x="121" y="38"/>
                    <a:pt x="120" y="38"/>
                  </a:cubicBezTo>
                  <a:cubicBezTo>
                    <a:pt x="120" y="39"/>
                    <a:pt x="121" y="39"/>
                    <a:pt x="121" y="39"/>
                  </a:cubicBezTo>
                  <a:cubicBezTo>
                    <a:pt x="121" y="40"/>
                    <a:pt x="122" y="41"/>
                    <a:pt x="122" y="41"/>
                  </a:cubicBezTo>
                  <a:cubicBezTo>
                    <a:pt x="119" y="44"/>
                    <a:pt x="119" y="47"/>
                    <a:pt x="114" y="48"/>
                  </a:cubicBezTo>
                  <a:cubicBezTo>
                    <a:pt x="113" y="49"/>
                    <a:pt x="109" y="53"/>
                    <a:pt x="109" y="53"/>
                  </a:cubicBezTo>
                  <a:cubicBezTo>
                    <a:pt x="105" y="55"/>
                    <a:pt x="103" y="56"/>
                    <a:pt x="103" y="60"/>
                  </a:cubicBezTo>
                  <a:cubicBezTo>
                    <a:pt x="103" y="60"/>
                    <a:pt x="103" y="63"/>
                    <a:pt x="103" y="63"/>
                  </a:cubicBezTo>
                  <a:cubicBezTo>
                    <a:pt x="103" y="64"/>
                    <a:pt x="104" y="66"/>
                    <a:pt x="103" y="68"/>
                  </a:cubicBezTo>
                  <a:lnTo>
                    <a:pt x="104" y="71"/>
                  </a:lnTo>
                  <a:cubicBezTo>
                    <a:pt x="103" y="73"/>
                    <a:pt x="103" y="76"/>
                    <a:pt x="102" y="77"/>
                  </a:cubicBezTo>
                  <a:lnTo>
                    <a:pt x="100" y="77"/>
                  </a:lnTo>
                  <a:cubicBezTo>
                    <a:pt x="100" y="75"/>
                    <a:pt x="98" y="76"/>
                    <a:pt x="99" y="73"/>
                  </a:cubicBezTo>
                  <a:lnTo>
                    <a:pt x="99" y="72"/>
                  </a:lnTo>
                  <a:cubicBezTo>
                    <a:pt x="98" y="72"/>
                    <a:pt x="97" y="70"/>
                    <a:pt x="97" y="69"/>
                  </a:cubicBezTo>
                  <a:cubicBezTo>
                    <a:pt x="97" y="68"/>
                    <a:pt x="97" y="67"/>
                    <a:pt x="97" y="65"/>
                  </a:cubicBezTo>
                  <a:cubicBezTo>
                    <a:pt x="97" y="64"/>
                    <a:pt x="96" y="62"/>
                    <a:pt x="94" y="62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0" y="62"/>
                    <a:pt x="89" y="61"/>
                    <a:pt x="87" y="61"/>
                  </a:cubicBezTo>
                  <a:cubicBezTo>
                    <a:pt x="85" y="61"/>
                    <a:pt x="85" y="60"/>
                    <a:pt x="83" y="60"/>
                  </a:cubicBezTo>
                  <a:cubicBezTo>
                    <a:pt x="82" y="60"/>
                    <a:pt x="78" y="60"/>
                    <a:pt x="78" y="61"/>
                  </a:cubicBezTo>
                  <a:cubicBezTo>
                    <a:pt x="78" y="62"/>
                    <a:pt x="80" y="63"/>
                    <a:pt x="80" y="64"/>
                  </a:cubicBezTo>
                  <a:cubicBezTo>
                    <a:pt x="78" y="64"/>
                    <a:pt x="76" y="65"/>
                    <a:pt x="75" y="65"/>
                  </a:cubicBezTo>
                  <a:cubicBezTo>
                    <a:pt x="75" y="65"/>
                    <a:pt x="74" y="63"/>
                    <a:pt x="74" y="63"/>
                  </a:cubicBezTo>
                  <a:lnTo>
                    <a:pt x="72" y="64"/>
                  </a:lnTo>
                  <a:cubicBezTo>
                    <a:pt x="71" y="63"/>
                    <a:pt x="70" y="62"/>
                    <a:pt x="69" y="62"/>
                  </a:cubicBezTo>
                  <a:cubicBezTo>
                    <a:pt x="65" y="62"/>
                    <a:pt x="59" y="67"/>
                    <a:pt x="57" y="70"/>
                  </a:cubicBezTo>
                  <a:cubicBezTo>
                    <a:pt x="56" y="71"/>
                    <a:pt x="57" y="73"/>
                    <a:pt x="56" y="74"/>
                  </a:cubicBezTo>
                  <a:cubicBezTo>
                    <a:pt x="54" y="74"/>
                    <a:pt x="53" y="73"/>
                    <a:pt x="53" y="72"/>
                  </a:cubicBezTo>
                  <a:cubicBezTo>
                    <a:pt x="53" y="69"/>
                    <a:pt x="51" y="62"/>
                    <a:pt x="48" y="62"/>
                  </a:cubicBezTo>
                  <a:cubicBezTo>
                    <a:pt x="46" y="62"/>
                    <a:pt x="45" y="63"/>
                    <a:pt x="45" y="64"/>
                  </a:cubicBezTo>
                  <a:lnTo>
                    <a:pt x="43" y="64"/>
                  </a:lnTo>
                  <a:cubicBezTo>
                    <a:pt x="42" y="64"/>
                    <a:pt x="40" y="60"/>
                    <a:pt x="40" y="59"/>
                  </a:cubicBezTo>
                  <a:cubicBezTo>
                    <a:pt x="38" y="59"/>
                    <a:pt x="39" y="55"/>
                    <a:pt x="36" y="55"/>
                  </a:cubicBezTo>
                  <a:cubicBezTo>
                    <a:pt x="32" y="55"/>
                    <a:pt x="32" y="57"/>
                    <a:pt x="28" y="57"/>
                  </a:cubicBezTo>
                  <a:cubicBezTo>
                    <a:pt x="22" y="57"/>
                    <a:pt x="20" y="53"/>
                    <a:pt x="15" y="53"/>
                  </a:cubicBezTo>
                  <a:cubicBezTo>
                    <a:pt x="12" y="53"/>
                    <a:pt x="11" y="54"/>
                    <a:pt x="9" y="53"/>
                  </a:cubicBezTo>
                  <a:cubicBezTo>
                    <a:pt x="9" y="52"/>
                    <a:pt x="9" y="52"/>
                    <a:pt x="9" y="51"/>
                  </a:cubicBezTo>
                  <a:cubicBezTo>
                    <a:pt x="7" y="50"/>
                    <a:pt x="5" y="48"/>
                    <a:pt x="2" y="48"/>
                  </a:cubicBezTo>
                  <a:cubicBezTo>
                    <a:pt x="2" y="47"/>
                    <a:pt x="2" y="46"/>
                    <a:pt x="2" y="46"/>
                  </a:cubicBezTo>
                  <a:cubicBezTo>
                    <a:pt x="2" y="43"/>
                    <a:pt x="1" y="39"/>
                    <a:pt x="1" y="36"/>
                  </a:cubicBezTo>
                  <a:cubicBezTo>
                    <a:pt x="1" y="36"/>
                    <a:pt x="2" y="35"/>
                    <a:pt x="2" y="34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0" y="35"/>
                    <a:pt x="0" y="33"/>
                    <a:pt x="0" y="33"/>
                  </a:cubicBezTo>
                  <a:cubicBezTo>
                    <a:pt x="0" y="31"/>
                    <a:pt x="0" y="30"/>
                    <a:pt x="1" y="28"/>
                  </a:cubicBezTo>
                  <a:cubicBezTo>
                    <a:pt x="4" y="24"/>
                    <a:pt x="6" y="19"/>
                    <a:pt x="10" y="15"/>
                  </a:cubicBezTo>
                  <a:cubicBezTo>
                    <a:pt x="11" y="13"/>
                    <a:pt x="11" y="10"/>
                    <a:pt x="13" y="8"/>
                  </a:cubicBezTo>
                  <a:cubicBezTo>
                    <a:pt x="13" y="6"/>
                    <a:pt x="13" y="5"/>
                    <a:pt x="14" y="4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6"/>
                    <a:pt x="16" y="7"/>
                    <a:pt x="16" y="8"/>
                  </a:cubicBezTo>
                  <a:cubicBezTo>
                    <a:pt x="19" y="8"/>
                    <a:pt x="20" y="2"/>
                    <a:pt x="20" y="2"/>
                  </a:cubicBezTo>
                  <a:lnTo>
                    <a:pt x="89" y="2"/>
                  </a:lnTo>
                  <a:cubicBezTo>
                    <a:pt x="89" y="1"/>
                    <a:pt x="89" y="1"/>
                    <a:pt x="89" y="0"/>
                  </a:cubicBezTo>
                  <a:lnTo>
                    <a:pt x="90" y="0"/>
                  </a:lnTo>
                  <a:cubicBezTo>
                    <a:pt x="90" y="2"/>
                    <a:pt x="91" y="3"/>
                    <a:pt x="93" y="3"/>
                  </a:cubicBezTo>
                  <a:cubicBezTo>
                    <a:pt x="93" y="3"/>
                    <a:pt x="93" y="3"/>
                    <a:pt x="94" y="3"/>
                  </a:cubicBezTo>
                  <a:cubicBezTo>
                    <a:pt x="95" y="3"/>
                    <a:pt x="96" y="4"/>
                    <a:pt x="97" y="4"/>
                  </a:cubicBezTo>
                  <a:cubicBezTo>
                    <a:pt x="97" y="4"/>
                    <a:pt x="98" y="4"/>
                    <a:pt x="98" y="4"/>
                  </a:cubicBezTo>
                  <a:cubicBezTo>
                    <a:pt x="99" y="5"/>
                    <a:pt x="100" y="5"/>
                    <a:pt x="101" y="5"/>
                  </a:cubicBezTo>
                  <a:cubicBezTo>
                    <a:pt x="103" y="5"/>
                    <a:pt x="103" y="3"/>
                    <a:pt x="104" y="3"/>
                  </a:cubicBezTo>
                  <a:cubicBezTo>
                    <a:pt x="105" y="2"/>
                    <a:pt x="106" y="2"/>
                    <a:pt x="107" y="2"/>
                  </a:cubicBezTo>
                  <a:lnTo>
                    <a:pt x="108" y="2"/>
                  </a:lnTo>
                  <a:cubicBezTo>
                    <a:pt x="108" y="5"/>
                    <a:pt x="111" y="5"/>
                    <a:pt x="112" y="6"/>
                  </a:cubicBezTo>
                  <a:cubicBezTo>
                    <a:pt x="112" y="8"/>
                    <a:pt x="111" y="9"/>
                    <a:pt x="112" y="10"/>
                  </a:cubicBezTo>
                  <a:cubicBezTo>
                    <a:pt x="113" y="11"/>
                    <a:pt x="116" y="10"/>
                    <a:pt x="118" y="10"/>
                  </a:cubicBezTo>
                  <a:cubicBezTo>
                    <a:pt x="120" y="10"/>
                    <a:pt x="120" y="12"/>
                    <a:pt x="121" y="13"/>
                  </a:cubicBezTo>
                  <a:lnTo>
                    <a:pt x="121" y="15"/>
                  </a:lnTo>
                  <a:cubicBezTo>
                    <a:pt x="120" y="15"/>
                    <a:pt x="119" y="15"/>
                    <a:pt x="118" y="16"/>
                  </a:cubicBezTo>
                  <a:cubicBezTo>
                    <a:pt x="118" y="15"/>
                    <a:pt x="117" y="14"/>
                    <a:pt x="117" y="13"/>
                  </a:cubicBezTo>
                  <a:lnTo>
                    <a:pt x="116" y="13"/>
                  </a:lnTo>
                  <a:cubicBezTo>
                    <a:pt x="115" y="15"/>
                    <a:pt x="115" y="16"/>
                    <a:pt x="114" y="18"/>
                  </a:cubicBezTo>
                  <a:cubicBezTo>
                    <a:pt x="113" y="20"/>
                    <a:pt x="112" y="20"/>
                    <a:pt x="110" y="22"/>
                  </a:cubicBezTo>
                  <a:cubicBezTo>
                    <a:pt x="111" y="23"/>
                    <a:pt x="111" y="22"/>
                    <a:pt x="112" y="22"/>
                  </a:cubicBezTo>
                  <a:cubicBezTo>
                    <a:pt x="113" y="22"/>
                    <a:pt x="115" y="22"/>
                    <a:pt x="117" y="22"/>
                  </a:cubicBezTo>
                  <a:cubicBezTo>
                    <a:pt x="118" y="22"/>
                    <a:pt x="119" y="22"/>
                    <a:pt x="120" y="21"/>
                  </a:cubicBezTo>
                  <a:lnTo>
                    <a:pt x="123" y="20"/>
                  </a:lnTo>
                  <a:cubicBezTo>
                    <a:pt x="127" y="20"/>
                    <a:pt x="131" y="17"/>
                    <a:pt x="133" y="13"/>
                  </a:cubicBezTo>
                  <a:lnTo>
                    <a:pt x="137" y="13"/>
                  </a:lnTo>
                  <a:cubicBezTo>
                    <a:pt x="142" y="12"/>
                    <a:pt x="144" y="13"/>
                    <a:pt x="147" y="11"/>
                  </a:cubicBezTo>
                  <a:cubicBezTo>
                    <a:pt x="148" y="9"/>
                    <a:pt x="149" y="6"/>
                    <a:pt x="151" y="6"/>
                  </a:cubicBezTo>
                  <a:cubicBezTo>
                    <a:pt x="153" y="6"/>
                    <a:pt x="154" y="7"/>
                    <a:pt x="155" y="6"/>
                  </a:cubicBezTo>
                  <a:cubicBezTo>
                    <a:pt x="155" y="7"/>
                    <a:pt x="153" y="9"/>
                    <a:pt x="153" y="10"/>
                  </a:cubicBezTo>
                  <a:lnTo>
                    <a:pt x="153" y="13"/>
                  </a:lnTo>
                  <a:lnTo>
                    <a:pt x="154" y="1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65" name="Freeform 407"/>
            <p:cNvSpPr>
              <a:spLocks/>
            </p:cNvSpPr>
            <p:nvPr/>
          </p:nvSpPr>
          <p:spPr bwMode="auto">
            <a:xfrm>
              <a:off x="7040670" y="3852947"/>
              <a:ext cx="1127771" cy="910695"/>
            </a:xfrm>
            <a:custGeom>
              <a:avLst/>
              <a:gdLst>
                <a:gd name="T0" fmla="*/ 2147483647 w 113"/>
                <a:gd name="T1" fmla="*/ 2147483647 h 91"/>
                <a:gd name="T2" fmla="*/ 2147483647 w 113"/>
                <a:gd name="T3" fmla="*/ 2147483647 h 91"/>
                <a:gd name="T4" fmla="*/ 2147483647 w 113"/>
                <a:gd name="T5" fmla="*/ 2147483647 h 91"/>
                <a:gd name="T6" fmla="*/ 2147483647 w 113"/>
                <a:gd name="T7" fmla="*/ 2147483647 h 91"/>
                <a:gd name="T8" fmla="*/ 2147483647 w 113"/>
                <a:gd name="T9" fmla="*/ 2147483647 h 91"/>
                <a:gd name="T10" fmla="*/ 2147483647 w 113"/>
                <a:gd name="T11" fmla="*/ 2147483647 h 91"/>
                <a:gd name="T12" fmla="*/ 2147483647 w 113"/>
                <a:gd name="T13" fmla="*/ 2147483647 h 91"/>
                <a:gd name="T14" fmla="*/ 2147483647 w 113"/>
                <a:gd name="T15" fmla="*/ 2147483647 h 91"/>
                <a:gd name="T16" fmla="*/ 2147483647 w 113"/>
                <a:gd name="T17" fmla="*/ 2147483647 h 91"/>
                <a:gd name="T18" fmla="*/ 2147483647 w 113"/>
                <a:gd name="T19" fmla="*/ 2147483647 h 91"/>
                <a:gd name="T20" fmla="*/ 2147483647 w 113"/>
                <a:gd name="T21" fmla="*/ 2147483647 h 91"/>
                <a:gd name="T22" fmla="*/ 2147483647 w 113"/>
                <a:gd name="T23" fmla="*/ 2147483647 h 91"/>
                <a:gd name="T24" fmla="*/ 2147483647 w 113"/>
                <a:gd name="T25" fmla="*/ 2147483647 h 91"/>
                <a:gd name="T26" fmla="*/ 2147483647 w 113"/>
                <a:gd name="T27" fmla="*/ 2147483647 h 91"/>
                <a:gd name="T28" fmla="*/ 2147483647 w 113"/>
                <a:gd name="T29" fmla="*/ 2147483647 h 91"/>
                <a:gd name="T30" fmla="*/ 2147483647 w 113"/>
                <a:gd name="T31" fmla="*/ 2147483647 h 91"/>
                <a:gd name="T32" fmla="*/ 2147483647 w 113"/>
                <a:gd name="T33" fmla="*/ 2147483647 h 91"/>
                <a:gd name="T34" fmla="*/ 2147483647 w 113"/>
                <a:gd name="T35" fmla="*/ 2147483647 h 91"/>
                <a:gd name="T36" fmla="*/ 2147483647 w 113"/>
                <a:gd name="T37" fmla="*/ 2147483647 h 91"/>
                <a:gd name="T38" fmla="*/ 2147483647 w 113"/>
                <a:gd name="T39" fmla="*/ 2147483647 h 91"/>
                <a:gd name="T40" fmla="*/ 2147483647 w 113"/>
                <a:gd name="T41" fmla="*/ 2147483647 h 91"/>
                <a:gd name="T42" fmla="*/ 2147483647 w 113"/>
                <a:gd name="T43" fmla="*/ 2147483647 h 91"/>
                <a:gd name="T44" fmla="*/ 2147483647 w 113"/>
                <a:gd name="T45" fmla="*/ 2147483647 h 91"/>
                <a:gd name="T46" fmla="*/ 2147483647 w 113"/>
                <a:gd name="T47" fmla="*/ 2147483647 h 91"/>
                <a:gd name="T48" fmla="*/ 2147483647 w 113"/>
                <a:gd name="T49" fmla="*/ 2147483647 h 91"/>
                <a:gd name="T50" fmla="*/ 2147483647 w 113"/>
                <a:gd name="T51" fmla="*/ 2147483647 h 91"/>
                <a:gd name="T52" fmla="*/ 2147483647 w 113"/>
                <a:gd name="T53" fmla="*/ 2147483647 h 91"/>
                <a:gd name="T54" fmla="*/ 2147483647 w 113"/>
                <a:gd name="T55" fmla="*/ 2147483647 h 91"/>
                <a:gd name="T56" fmla="*/ 2147483647 w 113"/>
                <a:gd name="T57" fmla="*/ 2147483647 h 91"/>
                <a:gd name="T58" fmla="*/ 2147483647 w 113"/>
                <a:gd name="T59" fmla="*/ 2147483647 h 91"/>
                <a:gd name="T60" fmla="*/ 2147483647 w 113"/>
                <a:gd name="T61" fmla="*/ 2147483647 h 91"/>
                <a:gd name="T62" fmla="*/ 2147483647 w 113"/>
                <a:gd name="T63" fmla="*/ 2147483647 h 91"/>
                <a:gd name="T64" fmla="*/ 2147483647 w 113"/>
                <a:gd name="T65" fmla="*/ 2147483647 h 91"/>
                <a:gd name="T66" fmla="*/ 2147483647 w 113"/>
                <a:gd name="T67" fmla="*/ 2147483647 h 91"/>
                <a:gd name="T68" fmla="*/ 2147483647 w 113"/>
                <a:gd name="T69" fmla="*/ 2147483647 h 91"/>
                <a:gd name="T70" fmla="*/ 2147483647 w 113"/>
                <a:gd name="T71" fmla="*/ 2147483647 h 91"/>
                <a:gd name="T72" fmla="*/ 2147483647 w 113"/>
                <a:gd name="T73" fmla="*/ 2147483647 h 91"/>
                <a:gd name="T74" fmla="*/ 2147483647 w 113"/>
                <a:gd name="T75" fmla="*/ 2147483647 h 91"/>
                <a:gd name="T76" fmla="*/ 2147483647 w 113"/>
                <a:gd name="T77" fmla="*/ 2147483647 h 91"/>
                <a:gd name="T78" fmla="*/ 2147483647 w 113"/>
                <a:gd name="T79" fmla="*/ 2147483647 h 91"/>
                <a:gd name="T80" fmla="*/ 2147483647 w 113"/>
                <a:gd name="T81" fmla="*/ 2147483647 h 91"/>
                <a:gd name="T82" fmla="*/ 2147483647 w 113"/>
                <a:gd name="T83" fmla="*/ 2147483647 h 91"/>
                <a:gd name="T84" fmla="*/ 2147483647 w 113"/>
                <a:gd name="T85" fmla="*/ 2147483647 h 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3"/>
                <a:gd name="T130" fmla="*/ 0 h 91"/>
                <a:gd name="T131" fmla="*/ 113 w 113"/>
                <a:gd name="T132" fmla="*/ 91 h 9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3" h="91">
                  <a:moveTo>
                    <a:pt x="7" y="38"/>
                  </a:moveTo>
                  <a:cubicBezTo>
                    <a:pt x="7" y="39"/>
                    <a:pt x="8" y="39"/>
                    <a:pt x="8" y="39"/>
                  </a:cubicBezTo>
                  <a:cubicBezTo>
                    <a:pt x="10" y="38"/>
                    <a:pt x="10" y="37"/>
                    <a:pt x="11" y="36"/>
                  </a:cubicBezTo>
                  <a:cubicBezTo>
                    <a:pt x="13" y="34"/>
                    <a:pt x="15" y="35"/>
                    <a:pt x="16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20" y="33"/>
                    <a:pt x="21" y="31"/>
                    <a:pt x="24" y="31"/>
                  </a:cubicBezTo>
                  <a:cubicBezTo>
                    <a:pt x="25" y="31"/>
                    <a:pt x="27" y="31"/>
                    <a:pt x="28" y="30"/>
                  </a:cubicBezTo>
                  <a:cubicBezTo>
                    <a:pt x="30" y="30"/>
                    <a:pt x="33" y="26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4" y="22"/>
                    <a:pt x="34" y="21"/>
                    <a:pt x="35" y="20"/>
                  </a:cubicBezTo>
                  <a:cubicBezTo>
                    <a:pt x="35" y="22"/>
                    <a:pt x="36" y="23"/>
                    <a:pt x="37" y="23"/>
                  </a:cubicBezTo>
                  <a:cubicBezTo>
                    <a:pt x="37" y="22"/>
                    <a:pt x="37" y="22"/>
                    <a:pt x="37" y="21"/>
                  </a:cubicBezTo>
                  <a:cubicBezTo>
                    <a:pt x="38" y="21"/>
                    <a:pt x="37" y="20"/>
                    <a:pt x="38" y="19"/>
                  </a:cubicBezTo>
                  <a:cubicBezTo>
                    <a:pt x="38" y="19"/>
                    <a:pt x="38" y="20"/>
                    <a:pt x="38" y="20"/>
                  </a:cubicBezTo>
                  <a:lnTo>
                    <a:pt x="40" y="20"/>
                  </a:lnTo>
                  <a:cubicBezTo>
                    <a:pt x="40" y="18"/>
                    <a:pt x="40" y="17"/>
                    <a:pt x="40" y="16"/>
                  </a:cubicBezTo>
                  <a:cubicBezTo>
                    <a:pt x="42" y="16"/>
                    <a:pt x="41" y="17"/>
                    <a:pt x="42" y="16"/>
                  </a:cubicBezTo>
                  <a:cubicBezTo>
                    <a:pt x="43" y="15"/>
                    <a:pt x="43" y="15"/>
                    <a:pt x="44" y="13"/>
                  </a:cubicBezTo>
                  <a:cubicBezTo>
                    <a:pt x="45" y="14"/>
                    <a:pt x="45" y="12"/>
                    <a:pt x="46" y="11"/>
                  </a:cubicBezTo>
                  <a:cubicBezTo>
                    <a:pt x="47" y="12"/>
                    <a:pt x="48" y="11"/>
                    <a:pt x="49" y="11"/>
                  </a:cubicBezTo>
                  <a:cubicBezTo>
                    <a:pt x="50" y="12"/>
                    <a:pt x="50" y="15"/>
                    <a:pt x="51" y="15"/>
                  </a:cubicBezTo>
                  <a:cubicBezTo>
                    <a:pt x="51" y="15"/>
                    <a:pt x="52" y="15"/>
                    <a:pt x="52" y="15"/>
                  </a:cubicBezTo>
                  <a:cubicBezTo>
                    <a:pt x="52" y="15"/>
                    <a:pt x="53" y="15"/>
                    <a:pt x="53" y="15"/>
                  </a:cubicBezTo>
                  <a:cubicBezTo>
                    <a:pt x="55" y="15"/>
                    <a:pt x="54" y="14"/>
                    <a:pt x="54" y="13"/>
                  </a:cubicBezTo>
                  <a:cubicBezTo>
                    <a:pt x="54" y="11"/>
                    <a:pt x="57" y="10"/>
                    <a:pt x="57" y="9"/>
                  </a:cubicBezTo>
                  <a:cubicBezTo>
                    <a:pt x="60" y="5"/>
                    <a:pt x="63" y="8"/>
                    <a:pt x="64" y="6"/>
                  </a:cubicBezTo>
                  <a:cubicBezTo>
                    <a:pt x="63" y="4"/>
                    <a:pt x="62" y="4"/>
                    <a:pt x="62" y="3"/>
                  </a:cubicBezTo>
                  <a:cubicBezTo>
                    <a:pt x="63" y="3"/>
                    <a:pt x="64" y="2"/>
                    <a:pt x="65" y="2"/>
                  </a:cubicBezTo>
                  <a:cubicBezTo>
                    <a:pt x="66" y="5"/>
                    <a:pt x="68" y="6"/>
                    <a:pt x="71" y="6"/>
                  </a:cubicBezTo>
                  <a:cubicBezTo>
                    <a:pt x="71" y="6"/>
                    <a:pt x="72" y="6"/>
                    <a:pt x="73" y="6"/>
                  </a:cubicBezTo>
                  <a:cubicBezTo>
                    <a:pt x="73" y="6"/>
                    <a:pt x="74" y="6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lnTo>
                    <a:pt x="75" y="7"/>
                  </a:lnTo>
                  <a:cubicBezTo>
                    <a:pt x="75" y="8"/>
                    <a:pt x="71" y="14"/>
                    <a:pt x="70" y="14"/>
                  </a:cubicBezTo>
                  <a:cubicBezTo>
                    <a:pt x="72" y="15"/>
                    <a:pt x="71" y="16"/>
                    <a:pt x="73" y="17"/>
                  </a:cubicBezTo>
                  <a:cubicBezTo>
                    <a:pt x="73" y="18"/>
                    <a:pt x="74" y="17"/>
                    <a:pt x="75" y="18"/>
                  </a:cubicBezTo>
                  <a:cubicBezTo>
                    <a:pt x="76" y="18"/>
                    <a:pt x="77" y="20"/>
                    <a:pt x="78" y="20"/>
                  </a:cubicBezTo>
                  <a:cubicBezTo>
                    <a:pt x="81" y="21"/>
                    <a:pt x="81" y="24"/>
                    <a:pt x="83" y="24"/>
                  </a:cubicBezTo>
                  <a:cubicBezTo>
                    <a:pt x="86" y="24"/>
                    <a:pt x="88" y="16"/>
                    <a:pt x="88" y="13"/>
                  </a:cubicBezTo>
                  <a:cubicBezTo>
                    <a:pt x="88" y="7"/>
                    <a:pt x="92" y="5"/>
                    <a:pt x="92" y="0"/>
                  </a:cubicBezTo>
                  <a:cubicBezTo>
                    <a:pt x="92" y="1"/>
                    <a:pt x="94" y="4"/>
                    <a:pt x="94" y="4"/>
                  </a:cubicBezTo>
                  <a:cubicBezTo>
                    <a:pt x="94" y="4"/>
                    <a:pt x="93" y="4"/>
                    <a:pt x="93" y="4"/>
                  </a:cubicBezTo>
                  <a:cubicBezTo>
                    <a:pt x="93" y="6"/>
                    <a:pt x="94" y="6"/>
                    <a:pt x="94" y="7"/>
                  </a:cubicBezTo>
                  <a:cubicBezTo>
                    <a:pt x="94" y="9"/>
                    <a:pt x="94" y="9"/>
                    <a:pt x="94" y="10"/>
                  </a:cubicBezTo>
                  <a:cubicBezTo>
                    <a:pt x="94" y="12"/>
                    <a:pt x="95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7" y="19"/>
                    <a:pt x="99" y="23"/>
                    <a:pt x="99" y="28"/>
                  </a:cubicBezTo>
                  <a:cubicBezTo>
                    <a:pt x="99" y="28"/>
                    <a:pt x="101" y="28"/>
                    <a:pt x="101" y="29"/>
                  </a:cubicBezTo>
                  <a:cubicBezTo>
                    <a:pt x="102" y="30"/>
                    <a:pt x="102" y="31"/>
                    <a:pt x="103" y="31"/>
                  </a:cubicBezTo>
                  <a:cubicBezTo>
                    <a:pt x="103" y="32"/>
                    <a:pt x="105" y="38"/>
                    <a:pt x="106" y="38"/>
                  </a:cubicBezTo>
                  <a:cubicBezTo>
                    <a:pt x="106" y="39"/>
                    <a:pt x="108" y="39"/>
                    <a:pt x="109" y="39"/>
                  </a:cubicBezTo>
                  <a:cubicBezTo>
                    <a:pt x="108" y="40"/>
                    <a:pt x="108" y="40"/>
                    <a:pt x="107" y="40"/>
                  </a:cubicBezTo>
                  <a:cubicBezTo>
                    <a:pt x="108" y="43"/>
                    <a:pt x="110" y="45"/>
                    <a:pt x="112" y="48"/>
                  </a:cubicBezTo>
                  <a:cubicBezTo>
                    <a:pt x="112" y="47"/>
                    <a:pt x="113" y="47"/>
                    <a:pt x="113" y="46"/>
                  </a:cubicBezTo>
                  <a:cubicBezTo>
                    <a:pt x="113" y="47"/>
                    <a:pt x="113" y="47"/>
                    <a:pt x="113" y="48"/>
                  </a:cubicBezTo>
                  <a:lnTo>
                    <a:pt x="111" y="53"/>
                  </a:lnTo>
                  <a:cubicBezTo>
                    <a:pt x="112" y="57"/>
                    <a:pt x="108" y="61"/>
                    <a:pt x="107" y="63"/>
                  </a:cubicBezTo>
                  <a:cubicBezTo>
                    <a:pt x="105" y="66"/>
                    <a:pt x="102" y="72"/>
                    <a:pt x="98" y="72"/>
                  </a:cubicBezTo>
                  <a:cubicBezTo>
                    <a:pt x="98" y="76"/>
                    <a:pt x="94" y="77"/>
                    <a:pt x="92" y="79"/>
                  </a:cubicBezTo>
                  <a:cubicBezTo>
                    <a:pt x="90" y="81"/>
                    <a:pt x="90" y="83"/>
                    <a:pt x="87" y="85"/>
                  </a:cubicBezTo>
                  <a:cubicBezTo>
                    <a:pt x="86" y="86"/>
                    <a:pt x="87" y="88"/>
                    <a:pt x="85" y="88"/>
                  </a:cubicBezTo>
                  <a:cubicBezTo>
                    <a:pt x="84" y="88"/>
                    <a:pt x="83" y="88"/>
                    <a:pt x="83" y="88"/>
                  </a:cubicBezTo>
                  <a:cubicBezTo>
                    <a:pt x="81" y="88"/>
                    <a:pt x="79" y="90"/>
                    <a:pt x="75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3" y="90"/>
                    <a:pt x="73" y="88"/>
                    <a:pt x="73" y="88"/>
                  </a:cubicBezTo>
                  <a:cubicBezTo>
                    <a:pt x="71" y="89"/>
                    <a:pt x="69" y="91"/>
                    <a:pt x="68" y="91"/>
                  </a:cubicBezTo>
                  <a:cubicBezTo>
                    <a:pt x="68" y="91"/>
                    <a:pt x="67" y="90"/>
                    <a:pt x="67" y="90"/>
                  </a:cubicBezTo>
                  <a:cubicBezTo>
                    <a:pt x="65" y="90"/>
                    <a:pt x="61" y="89"/>
                    <a:pt x="61" y="86"/>
                  </a:cubicBezTo>
                  <a:cubicBezTo>
                    <a:pt x="61" y="85"/>
                    <a:pt x="62" y="85"/>
                    <a:pt x="62" y="83"/>
                  </a:cubicBezTo>
                  <a:lnTo>
                    <a:pt x="62" y="81"/>
                  </a:lnTo>
                  <a:lnTo>
                    <a:pt x="63" y="80"/>
                  </a:lnTo>
                  <a:lnTo>
                    <a:pt x="61" y="80"/>
                  </a:lnTo>
                  <a:lnTo>
                    <a:pt x="60" y="81"/>
                  </a:lnTo>
                  <a:cubicBezTo>
                    <a:pt x="61" y="80"/>
                    <a:pt x="61" y="79"/>
                    <a:pt x="62" y="79"/>
                  </a:cubicBezTo>
                  <a:lnTo>
                    <a:pt x="62" y="77"/>
                  </a:lnTo>
                  <a:cubicBezTo>
                    <a:pt x="60" y="77"/>
                    <a:pt x="60" y="79"/>
                    <a:pt x="59" y="79"/>
                  </a:cubicBezTo>
                  <a:lnTo>
                    <a:pt x="57" y="79"/>
                  </a:lnTo>
                  <a:cubicBezTo>
                    <a:pt x="60" y="77"/>
                    <a:pt x="61" y="74"/>
                    <a:pt x="63" y="72"/>
                  </a:cubicBezTo>
                  <a:cubicBezTo>
                    <a:pt x="62" y="71"/>
                    <a:pt x="61" y="73"/>
                    <a:pt x="61" y="73"/>
                  </a:cubicBezTo>
                  <a:cubicBezTo>
                    <a:pt x="60" y="74"/>
                    <a:pt x="54" y="78"/>
                    <a:pt x="54" y="78"/>
                  </a:cubicBezTo>
                  <a:lnTo>
                    <a:pt x="54" y="72"/>
                  </a:lnTo>
                  <a:cubicBezTo>
                    <a:pt x="52" y="72"/>
                    <a:pt x="52" y="72"/>
                    <a:pt x="52" y="70"/>
                  </a:cubicBezTo>
                  <a:cubicBezTo>
                    <a:pt x="51" y="69"/>
                    <a:pt x="48" y="67"/>
                    <a:pt x="46" y="67"/>
                  </a:cubicBezTo>
                  <a:cubicBezTo>
                    <a:pt x="45" y="67"/>
                    <a:pt x="44" y="68"/>
                    <a:pt x="44" y="68"/>
                  </a:cubicBezTo>
                  <a:lnTo>
                    <a:pt x="40" y="68"/>
                  </a:lnTo>
                  <a:cubicBezTo>
                    <a:pt x="37" y="70"/>
                    <a:pt x="35" y="69"/>
                    <a:pt x="32" y="70"/>
                  </a:cubicBezTo>
                  <a:cubicBezTo>
                    <a:pt x="30" y="70"/>
                    <a:pt x="26" y="72"/>
                    <a:pt x="26" y="72"/>
                  </a:cubicBezTo>
                  <a:cubicBezTo>
                    <a:pt x="24" y="74"/>
                    <a:pt x="24" y="75"/>
                    <a:pt x="22" y="75"/>
                  </a:cubicBezTo>
                  <a:lnTo>
                    <a:pt x="14" y="75"/>
                  </a:lnTo>
                  <a:cubicBezTo>
                    <a:pt x="10" y="76"/>
                    <a:pt x="10" y="78"/>
                    <a:pt x="5" y="78"/>
                  </a:cubicBezTo>
                  <a:cubicBezTo>
                    <a:pt x="2" y="78"/>
                    <a:pt x="0" y="77"/>
                    <a:pt x="0" y="75"/>
                  </a:cubicBezTo>
                  <a:cubicBezTo>
                    <a:pt x="0" y="74"/>
                    <a:pt x="1" y="74"/>
                    <a:pt x="2" y="74"/>
                  </a:cubicBezTo>
                  <a:cubicBezTo>
                    <a:pt x="3" y="73"/>
                    <a:pt x="5" y="70"/>
                    <a:pt x="5" y="68"/>
                  </a:cubicBezTo>
                  <a:cubicBezTo>
                    <a:pt x="5" y="66"/>
                    <a:pt x="3" y="66"/>
                    <a:pt x="3" y="64"/>
                  </a:cubicBezTo>
                  <a:cubicBezTo>
                    <a:pt x="3" y="62"/>
                    <a:pt x="5" y="63"/>
                    <a:pt x="5" y="61"/>
                  </a:cubicBezTo>
                  <a:cubicBezTo>
                    <a:pt x="5" y="57"/>
                    <a:pt x="3" y="53"/>
                    <a:pt x="2" y="50"/>
                  </a:cubicBezTo>
                  <a:lnTo>
                    <a:pt x="2" y="49"/>
                  </a:lnTo>
                  <a:cubicBezTo>
                    <a:pt x="2" y="50"/>
                    <a:pt x="3" y="50"/>
                    <a:pt x="3" y="51"/>
                  </a:cubicBezTo>
                  <a:lnTo>
                    <a:pt x="3" y="50"/>
                  </a:lnTo>
                  <a:cubicBezTo>
                    <a:pt x="3" y="50"/>
                    <a:pt x="4" y="51"/>
                    <a:pt x="5" y="51"/>
                  </a:cubicBezTo>
                  <a:cubicBezTo>
                    <a:pt x="5" y="50"/>
                    <a:pt x="6" y="50"/>
                    <a:pt x="6" y="49"/>
                  </a:cubicBezTo>
                  <a:cubicBezTo>
                    <a:pt x="6" y="47"/>
                    <a:pt x="4" y="47"/>
                    <a:pt x="4" y="45"/>
                  </a:cubicBezTo>
                  <a:cubicBezTo>
                    <a:pt x="4" y="44"/>
                    <a:pt x="6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40"/>
                    <a:pt x="7" y="39"/>
                    <a:pt x="7" y="3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66" name="Freeform 408"/>
            <p:cNvSpPr>
              <a:spLocks/>
            </p:cNvSpPr>
            <p:nvPr/>
          </p:nvSpPr>
          <p:spPr bwMode="auto">
            <a:xfrm>
              <a:off x="6659847" y="3352799"/>
              <a:ext cx="300807" cy="360366"/>
            </a:xfrm>
            <a:custGeom>
              <a:avLst/>
              <a:gdLst>
                <a:gd name="T0" fmla="*/ 2147483647 w 30"/>
                <a:gd name="T1" fmla="*/ 2147483647 h 36"/>
                <a:gd name="T2" fmla="*/ 2147483647 w 30"/>
                <a:gd name="T3" fmla="*/ 2147483647 h 36"/>
                <a:gd name="T4" fmla="*/ 2147483647 w 30"/>
                <a:gd name="T5" fmla="*/ 2147483647 h 36"/>
                <a:gd name="T6" fmla="*/ 2147483647 w 30"/>
                <a:gd name="T7" fmla="*/ 2147483647 h 36"/>
                <a:gd name="T8" fmla="*/ 2147483647 w 30"/>
                <a:gd name="T9" fmla="*/ 2147483647 h 36"/>
                <a:gd name="T10" fmla="*/ 2147483647 w 30"/>
                <a:gd name="T11" fmla="*/ 2147483647 h 36"/>
                <a:gd name="T12" fmla="*/ 2147483647 w 30"/>
                <a:gd name="T13" fmla="*/ 2147483647 h 36"/>
                <a:gd name="T14" fmla="*/ 2147483647 w 30"/>
                <a:gd name="T15" fmla="*/ 2147483647 h 36"/>
                <a:gd name="T16" fmla="*/ 2147483647 w 30"/>
                <a:gd name="T17" fmla="*/ 2147483647 h 36"/>
                <a:gd name="T18" fmla="*/ 2147483647 w 30"/>
                <a:gd name="T19" fmla="*/ 2147483647 h 36"/>
                <a:gd name="T20" fmla="*/ 2147483647 w 30"/>
                <a:gd name="T21" fmla="*/ 2147483647 h 36"/>
                <a:gd name="T22" fmla="*/ 2147483647 w 30"/>
                <a:gd name="T23" fmla="*/ 2147483647 h 36"/>
                <a:gd name="T24" fmla="*/ 2147483647 w 30"/>
                <a:gd name="T25" fmla="*/ 2147483647 h 36"/>
                <a:gd name="T26" fmla="*/ 2147483647 w 30"/>
                <a:gd name="T27" fmla="*/ 2147483647 h 36"/>
                <a:gd name="T28" fmla="*/ 2147483647 w 30"/>
                <a:gd name="T29" fmla="*/ 2147483647 h 36"/>
                <a:gd name="T30" fmla="*/ 2147483647 w 30"/>
                <a:gd name="T31" fmla="*/ 2147483647 h 36"/>
                <a:gd name="T32" fmla="*/ 2147483647 w 30"/>
                <a:gd name="T33" fmla="*/ 2147483647 h 36"/>
                <a:gd name="T34" fmla="*/ 2147483647 w 30"/>
                <a:gd name="T35" fmla="*/ 2147483647 h 36"/>
                <a:gd name="T36" fmla="*/ 2147483647 w 30"/>
                <a:gd name="T37" fmla="*/ 2147483647 h 36"/>
                <a:gd name="T38" fmla="*/ 2147483647 w 30"/>
                <a:gd name="T39" fmla="*/ 2147483647 h 36"/>
                <a:gd name="T40" fmla="*/ 0 w 30"/>
                <a:gd name="T41" fmla="*/ 0 h 36"/>
                <a:gd name="T42" fmla="*/ 2147483647 w 30"/>
                <a:gd name="T43" fmla="*/ 2147483647 h 36"/>
                <a:gd name="T44" fmla="*/ 2147483647 w 30"/>
                <a:gd name="T45" fmla="*/ 2147483647 h 36"/>
                <a:gd name="T46" fmla="*/ 2147483647 w 30"/>
                <a:gd name="T47" fmla="*/ 2147483647 h 36"/>
                <a:gd name="T48" fmla="*/ 2147483647 w 30"/>
                <a:gd name="T49" fmla="*/ 2147483647 h 36"/>
                <a:gd name="T50" fmla="*/ 2147483647 w 30"/>
                <a:gd name="T51" fmla="*/ 2147483647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"/>
                <a:gd name="T79" fmla="*/ 0 h 36"/>
                <a:gd name="T80" fmla="*/ 30 w 30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" h="36">
                  <a:moveTo>
                    <a:pt x="20" y="14"/>
                  </a:moveTo>
                  <a:lnTo>
                    <a:pt x="24" y="17"/>
                  </a:lnTo>
                  <a:cubicBezTo>
                    <a:pt x="24" y="18"/>
                    <a:pt x="23" y="18"/>
                    <a:pt x="23" y="18"/>
                  </a:cubicBezTo>
                  <a:lnTo>
                    <a:pt x="23" y="20"/>
                  </a:lnTo>
                  <a:cubicBezTo>
                    <a:pt x="24" y="20"/>
                    <a:pt x="25" y="21"/>
                    <a:pt x="26" y="21"/>
                  </a:cubicBezTo>
                  <a:cubicBezTo>
                    <a:pt x="27" y="24"/>
                    <a:pt x="27" y="25"/>
                    <a:pt x="30" y="25"/>
                  </a:cubicBezTo>
                  <a:cubicBezTo>
                    <a:pt x="30" y="26"/>
                    <a:pt x="30" y="26"/>
                    <a:pt x="30" y="27"/>
                  </a:cubicBezTo>
                  <a:cubicBezTo>
                    <a:pt x="30" y="29"/>
                    <a:pt x="29" y="33"/>
                    <a:pt x="29" y="36"/>
                  </a:cubicBezTo>
                  <a:cubicBezTo>
                    <a:pt x="27" y="36"/>
                    <a:pt x="26" y="36"/>
                    <a:pt x="25" y="36"/>
                  </a:cubicBezTo>
                  <a:lnTo>
                    <a:pt x="18" y="30"/>
                  </a:lnTo>
                  <a:cubicBezTo>
                    <a:pt x="19" y="29"/>
                    <a:pt x="19" y="28"/>
                    <a:pt x="18" y="28"/>
                  </a:cubicBezTo>
                  <a:cubicBezTo>
                    <a:pt x="17" y="26"/>
                    <a:pt x="15" y="24"/>
                    <a:pt x="14" y="23"/>
                  </a:cubicBezTo>
                  <a:cubicBezTo>
                    <a:pt x="13" y="21"/>
                    <a:pt x="14" y="19"/>
                    <a:pt x="13" y="18"/>
                  </a:cubicBezTo>
                  <a:cubicBezTo>
                    <a:pt x="12" y="17"/>
                    <a:pt x="11" y="15"/>
                    <a:pt x="10" y="13"/>
                  </a:cubicBezTo>
                  <a:cubicBezTo>
                    <a:pt x="10" y="11"/>
                    <a:pt x="7" y="10"/>
                    <a:pt x="6" y="7"/>
                  </a:cubicBezTo>
                  <a:cubicBezTo>
                    <a:pt x="3" y="7"/>
                    <a:pt x="0" y="2"/>
                    <a:pt x="0" y="0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1"/>
                    <a:pt x="9" y="6"/>
                    <a:pt x="10" y="7"/>
                  </a:cubicBezTo>
                  <a:cubicBezTo>
                    <a:pt x="12" y="9"/>
                    <a:pt x="14" y="12"/>
                    <a:pt x="18" y="12"/>
                  </a:cubicBezTo>
                  <a:cubicBezTo>
                    <a:pt x="19" y="12"/>
                    <a:pt x="19" y="14"/>
                    <a:pt x="20" y="1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Freeform 409"/>
            <p:cNvSpPr>
              <a:spLocks/>
            </p:cNvSpPr>
            <p:nvPr/>
          </p:nvSpPr>
          <p:spPr bwMode="auto">
            <a:xfrm>
              <a:off x="891722" y="2522531"/>
              <a:ext cx="737616" cy="581029"/>
            </a:xfrm>
            <a:custGeom>
              <a:avLst/>
              <a:gdLst>
                <a:gd name="T0" fmla="*/ 2147483647 w 74"/>
                <a:gd name="T1" fmla="*/ 2147483647 h 58"/>
                <a:gd name="T2" fmla="*/ 2147483647 w 74"/>
                <a:gd name="T3" fmla="*/ 2147483647 h 58"/>
                <a:gd name="T4" fmla="*/ 2147483647 w 74"/>
                <a:gd name="T5" fmla="*/ 2147483647 h 58"/>
                <a:gd name="T6" fmla="*/ 2147483647 w 74"/>
                <a:gd name="T7" fmla="*/ 2147483647 h 58"/>
                <a:gd name="T8" fmla="*/ 2147483647 w 74"/>
                <a:gd name="T9" fmla="*/ 2147483647 h 58"/>
                <a:gd name="T10" fmla="*/ 2147483647 w 74"/>
                <a:gd name="T11" fmla="*/ 2147483647 h 58"/>
                <a:gd name="T12" fmla="*/ 2147483647 w 74"/>
                <a:gd name="T13" fmla="*/ 2147483647 h 58"/>
                <a:gd name="T14" fmla="*/ 2147483647 w 74"/>
                <a:gd name="T15" fmla="*/ 2147483647 h 58"/>
                <a:gd name="T16" fmla="*/ 2147483647 w 74"/>
                <a:gd name="T17" fmla="*/ 2147483647 h 58"/>
                <a:gd name="T18" fmla="*/ 2147483647 w 74"/>
                <a:gd name="T19" fmla="*/ 2147483647 h 58"/>
                <a:gd name="T20" fmla="*/ 2147483647 w 74"/>
                <a:gd name="T21" fmla="*/ 2147483647 h 58"/>
                <a:gd name="T22" fmla="*/ 2147483647 w 74"/>
                <a:gd name="T23" fmla="*/ 2147483647 h 58"/>
                <a:gd name="T24" fmla="*/ 2147483647 w 74"/>
                <a:gd name="T25" fmla="*/ 2147483647 h 58"/>
                <a:gd name="T26" fmla="*/ 2147483647 w 74"/>
                <a:gd name="T27" fmla="*/ 2147483647 h 58"/>
                <a:gd name="T28" fmla="*/ 2147483647 w 74"/>
                <a:gd name="T29" fmla="*/ 2147483647 h 58"/>
                <a:gd name="T30" fmla="*/ 2147483647 w 74"/>
                <a:gd name="T31" fmla="*/ 2147483647 h 58"/>
                <a:gd name="T32" fmla="*/ 2147483647 w 74"/>
                <a:gd name="T33" fmla="*/ 2147483647 h 58"/>
                <a:gd name="T34" fmla="*/ 2147483647 w 74"/>
                <a:gd name="T35" fmla="*/ 2147483647 h 58"/>
                <a:gd name="T36" fmla="*/ 2147483647 w 74"/>
                <a:gd name="T37" fmla="*/ 2147483647 h 58"/>
                <a:gd name="T38" fmla="*/ 0 w 74"/>
                <a:gd name="T39" fmla="*/ 2147483647 h 58"/>
                <a:gd name="T40" fmla="*/ 0 w 74"/>
                <a:gd name="T41" fmla="*/ 2147483647 h 58"/>
                <a:gd name="T42" fmla="*/ 0 w 74"/>
                <a:gd name="T43" fmla="*/ 0 h 58"/>
                <a:gd name="T44" fmla="*/ 2147483647 w 74"/>
                <a:gd name="T45" fmla="*/ 2147483647 h 58"/>
                <a:gd name="T46" fmla="*/ 2147483647 w 74"/>
                <a:gd name="T47" fmla="*/ 2147483647 h 58"/>
                <a:gd name="T48" fmla="*/ 2147483647 w 74"/>
                <a:gd name="T49" fmla="*/ 2147483647 h 58"/>
                <a:gd name="T50" fmla="*/ 2147483647 w 74"/>
                <a:gd name="T51" fmla="*/ 2147483647 h 58"/>
                <a:gd name="T52" fmla="*/ 2147483647 w 74"/>
                <a:gd name="T53" fmla="*/ 2147483647 h 58"/>
                <a:gd name="T54" fmla="*/ 2147483647 w 74"/>
                <a:gd name="T55" fmla="*/ 2147483647 h 58"/>
                <a:gd name="T56" fmla="*/ 2147483647 w 74"/>
                <a:gd name="T57" fmla="*/ 2147483647 h 58"/>
                <a:gd name="T58" fmla="*/ 2147483647 w 74"/>
                <a:gd name="T59" fmla="*/ 2147483647 h 58"/>
                <a:gd name="T60" fmla="*/ 2147483647 w 74"/>
                <a:gd name="T61" fmla="*/ 2147483647 h 58"/>
                <a:gd name="T62" fmla="*/ 2147483647 w 74"/>
                <a:gd name="T63" fmla="*/ 2147483647 h 58"/>
                <a:gd name="T64" fmla="*/ 2147483647 w 74"/>
                <a:gd name="T65" fmla="*/ 2147483647 h 58"/>
                <a:gd name="T66" fmla="*/ 2147483647 w 74"/>
                <a:gd name="T67" fmla="*/ 2147483647 h 58"/>
                <a:gd name="T68" fmla="*/ 2147483647 w 74"/>
                <a:gd name="T69" fmla="*/ 2147483647 h 58"/>
                <a:gd name="T70" fmla="*/ 2147483647 w 74"/>
                <a:gd name="T71" fmla="*/ 2147483647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58"/>
                <a:gd name="T110" fmla="*/ 74 w 74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58">
                  <a:moveTo>
                    <a:pt x="64" y="46"/>
                  </a:moveTo>
                  <a:cubicBezTo>
                    <a:pt x="64" y="46"/>
                    <a:pt x="60" y="48"/>
                    <a:pt x="60" y="48"/>
                  </a:cubicBezTo>
                  <a:cubicBezTo>
                    <a:pt x="60" y="50"/>
                    <a:pt x="62" y="50"/>
                    <a:pt x="63" y="51"/>
                  </a:cubicBezTo>
                  <a:cubicBezTo>
                    <a:pt x="62" y="53"/>
                    <a:pt x="58" y="51"/>
                    <a:pt x="58" y="53"/>
                  </a:cubicBezTo>
                  <a:cubicBezTo>
                    <a:pt x="57" y="55"/>
                    <a:pt x="57" y="56"/>
                    <a:pt x="57" y="58"/>
                  </a:cubicBezTo>
                  <a:cubicBezTo>
                    <a:pt x="56" y="57"/>
                    <a:pt x="55" y="57"/>
                    <a:pt x="55" y="56"/>
                  </a:cubicBezTo>
                  <a:cubicBezTo>
                    <a:pt x="54" y="55"/>
                    <a:pt x="52" y="52"/>
                    <a:pt x="50" y="52"/>
                  </a:cubicBezTo>
                  <a:cubicBezTo>
                    <a:pt x="48" y="52"/>
                    <a:pt x="47" y="54"/>
                    <a:pt x="45" y="54"/>
                  </a:cubicBezTo>
                  <a:cubicBezTo>
                    <a:pt x="43" y="54"/>
                    <a:pt x="38" y="52"/>
                    <a:pt x="38" y="51"/>
                  </a:cubicBezTo>
                  <a:lnTo>
                    <a:pt x="35" y="51"/>
                  </a:lnTo>
                  <a:cubicBezTo>
                    <a:pt x="34" y="50"/>
                    <a:pt x="33" y="50"/>
                    <a:pt x="32" y="49"/>
                  </a:cubicBezTo>
                  <a:cubicBezTo>
                    <a:pt x="31" y="48"/>
                    <a:pt x="31" y="47"/>
                    <a:pt x="30" y="47"/>
                  </a:cubicBezTo>
                  <a:cubicBezTo>
                    <a:pt x="27" y="46"/>
                    <a:pt x="27" y="47"/>
                    <a:pt x="26" y="44"/>
                  </a:cubicBezTo>
                  <a:cubicBezTo>
                    <a:pt x="25" y="43"/>
                    <a:pt x="24" y="44"/>
                    <a:pt x="23" y="43"/>
                  </a:cubicBezTo>
                  <a:cubicBezTo>
                    <a:pt x="23" y="43"/>
                    <a:pt x="21" y="41"/>
                    <a:pt x="21" y="40"/>
                  </a:cubicBezTo>
                  <a:cubicBezTo>
                    <a:pt x="21" y="38"/>
                    <a:pt x="23" y="38"/>
                    <a:pt x="23" y="36"/>
                  </a:cubicBezTo>
                  <a:cubicBezTo>
                    <a:pt x="23" y="30"/>
                    <a:pt x="18" y="29"/>
                    <a:pt x="17" y="25"/>
                  </a:cubicBezTo>
                  <a:cubicBezTo>
                    <a:pt x="16" y="23"/>
                    <a:pt x="14" y="23"/>
                    <a:pt x="14" y="22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4" y="19"/>
                    <a:pt x="12" y="17"/>
                    <a:pt x="12" y="16"/>
                  </a:cubicBezTo>
                  <a:cubicBezTo>
                    <a:pt x="11" y="14"/>
                    <a:pt x="10" y="14"/>
                    <a:pt x="9" y="11"/>
                  </a:cubicBezTo>
                  <a:cubicBezTo>
                    <a:pt x="8" y="8"/>
                    <a:pt x="8" y="6"/>
                    <a:pt x="7" y="4"/>
                  </a:cubicBezTo>
                  <a:cubicBezTo>
                    <a:pt x="6" y="4"/>
                    <a:pt x="6" y="4"/>
                    <a:pt x="5" y="3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10"/>
                    <a:pt x="6" y="12"/>
                    <a:pt x="6" y="16"/>
                  </a:cubicBezTo>
                  <a:cubicBezTo>
                    <a:pt x="6" y="18"/>
                    <a:pt x="9" y="20"/>
                    <a:pt x="9" y="21"/>
                  </a:cubicBezTo>
                  <a:cubicBezTo>
                    <a:pt x="9" y="22"/>
                    <a:pt x="8" y="24"/>
                    <a:pt x="10" y="25"/>
                  </a:cubicBezTo>
                  <a:cubicBezTo>
                    <a:pt x="9" y="26"/>
                    <a:pt x="10" y="26"/>
                    <a:pt x="10" y="27"/>
                  </a:cubicBezTo>
                  <a:cubicBezTo>
                    <a:pt x="11" y="27"/>
                    <a:pt x="12" y="29"/>
                    <a:pt x="12" y="30"/>
                  </a:cubicBezTo>
                  <a:cubicBezTo>
                    <a:pt x="12" y="31"/>
                    <a:pt x="11" y="32"/>
                    <a:pt x="11" y="32"/>
                  </a:cubicBezTo>
                  <a:cubicBezTo>
                    <a:pt x="10" y="31"/>
                    <a:pt x="10" y="30"/>
                    <a:pt x="10" y="29"/>
                  </a:cubicBezTo>
                  <a:cubicBezTo>
                    <a:pt x="9" y="28"/>
                    <a:pt x="6" y="27"/>
                    <a:pt x="6" y="25"/>
                  </a:cubicBezTo>
                  <a:cubicBezTo>
                    <a:pt x="6" y="24"/>
                    <a:pt x="6" y="23"/>
                    <a:pt x="6" y="22"/>
                  </a:cubicBezTo>
                  <a:cubicBezTo>
                    <a:pt x="6" y="19"/>
                    <a:pt x="1" y="19"/>
                    <a:pt x="1" y="16"/>
                  </a:cubicBezTo>
                  <a:cubicBezTo>
                    <a:pt x="3" y="16"/>
                    <a:pt x="3" y="15"/>
                    <a:pt x="3" y="13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8"/>
                    <a:pt x="0" y="7"/>
                    <a:pt x="0" y="5"/>
                  </a:cubicBez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11" y="0"/>
                    <a:pt x="13" y="4"/>
                    <a:pt x="19" y="4"/>
                  </a:cubicBezTo>
                  <a:cubicBezTo>
                    <a:pt x="23" y="4"/>
                    <a:pt x="23" y="2"/>
                    <a:pt x="27" y="2"/>
                  </a:cubicBezTo>
                  <a:cubicBezTo>
                    <a:pt x="30" y="2"/>
                    <a:pt x="29" y="6"/>
                    <a:pt x="31" y="6"/>
                  </a:cubicBezTo>
                  <a:cubicBezTo>
                    <a:pt x="31" y="7"/>
                    <a:pt x="33" y="11"/>
                    <a:pt x="34" y="11"/>
                  </a:cubicBezTo>
                  <a:lnTo>
                    <a:pt x="36" y="11"/>
                  </a:lnTo>
                  <a:cubicBezTo>
                    <a:pt x="36" y="10"/>
                    <a:pt x="37" y="9"/>
                    <a:pt x="39" y="9"/>
                  </a:cubicBezTo>
                  <a:cubicBezTo>
                    <a:pt x="42" y="9"/>
                    <a:pt x="44" y="16"/>
                    <a:pt x="44" y="19"/>
                  </a:cubicBezTo>
                  <a:cubicBezTo>
                    <a:pt x="44" y="20"/>
                    <a:pt x="45" y="21"/>
                    <a:pt x="47" y="21"/>
                  </a:cubicBezTo>
                  <a:cubicBezTo>
                    <a:pt x="47" y="22"/>
                    <a:pt x="47" y="23"/>
                    <a:pt x="47" y="24"/>
                  </a:cubicBezTo>
                  <a:cubicBezTo>
                    <a:pt x="43" y="24"/>
                    <a:pt x="44" y="31"/>
                    <a:pt x="44" y="33"/>
                  </a:cubicBezTo>
                  <a:cubicBezTo>
                    <a:pt x="44" y="34"/>
                    <a:pt x="44" y="38"/>
                    <a:pt x="45" y="39"/>
                  </a:cubicBezTo>
                  <a:cubicBezTo>
                    <a:pt x="45" y="41"/>
                    <a:pt x="49" y="46"/>
                    <a:pt x="52" y="46"/>
                  </a:cubicBezTo>
                  <a:cubicBezTo>
                    <a:pt x="52" y="46"/>
                    <a:pt x="55" y="45"/>
                    <a:pt x="56" y="45"/>
                  </a:cubicBezTo>
                  <a:cubicBezTo>
                    <a:pt x="57" y="44"/>
                    <a:pt x="60" y="45"/>
                    <a:pt x="60" y="45"/>
                  </a:cubicBezTo>
                  <a:cubicBezTo>
                    <a:pt x="63" y="43"/>
                    <a:pt x="62" y="40"/>
                    <a:pt x="63" y="38"/>
                  </a:cubicBezTo>
                  <a:cubicBezTo>
                    <a:pt x="64" y="36"/>
                    <a:pt x="70" y="35"/>
                    <a:pt x="72" y="35"/>
                  </a:cubicBezTo>
                  <a:cubicBezTo>
                    <a:pt x="73" y="35"/>
                    <a:pt x="73" y="35"/>
                    <a:pt x="74" y="35"/>
                  </a:cubicBezTo>
                  <a:cubicBezTo>
                    <a:pt x="74" y="36"/>
                    <a:pt x="74" y="37"/>
                    <a:pt x="74" y="37"/>
                  </a:cubicBezTo>
                  <a:cubicBezTo>
                    <a:pt x="73" y="38"/>
                    <a:pt x="71" y="39"/>
                    <a:pt x="71" y="44"/>
                  </a:cubicBezTo>
                  <a:cubicBezTo>
                    <a:pt x="70" y="45"/>
                    <a:pt x="69" y="46"/>
                    <a:pt x="69" y="47"/>
                  </a:cubicBezTo>
                  <a:cubicBezTo>
                    <a:pt x="68" y="47"/>
                    <a:pt x="67" y="46"/>
                    <a:pt x="66" y="47"/>
                  </a:cubicBezTo>
                  <a:cubicBezTo>
                    <a:pt x="66" y="47"/>
                    <a:pt x="65" y="46"/>
                    <a:pt x="64" y="4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Freeform 410"/>
            <p:cNvSpPr>
              <a:spLocks/>
            </p:cNvSpPr>
            <p:nvPr/>
          </p:nvSpPr>
          <p:spPr bwMode="auto">
            <a:xfrm>
              <a:off x="7029456" y="3403600"/>
              <a:ext cx="289606" cy="249240"/>
            </a:xfrm>
            <a:custGeom>
              <a:avLst/>
              <a:gdLst>
                <a:gd name="T0" fmla="*/ 2147483647 w 29"/>
                <a:gd name="T1" fmla="*/ 0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2147483647 w 29"/>
                <a:gd name="T9" fmla="*/ 2147483647 h 25"/>
                <a:gd name="T10" fmla="*/ 2147483647 w 29"/>
                <a:gd name="T11" fmla="*/ 2147483647 h 25"/>
                <a:gd name="T12" fmla="*/ 2147483647 w 29"/>
                <a:gd name="T13" fmla="*/ 2147483647 h 25"/>
                <a:gd name="T14" fmla="*/ 2147483647 w 29"/>
                <a:gd name="T15" fmla="*/ 2147483647 h 25"/>
                <a:gd name="T16" fmla="*/ 2147483647 w 29"/>
                <a:gd name="T17" fmla="*/ 2147483647 h 25"/>
                <a:gd name="T18" fmla="*/ 2147483647 w 29"/>
                <a:gd name="T19" fmla="*/ 2147483647 h 25"/>
                <a:gd name="T20" fmla="*/ 2147483647 w 29"/>
                <a:gd name="T21" fmla="*/ 2147483647 h 25"/>
                <a:gd name="T22" fmla="*/ 2147483647 w 29"/>
                <a:gd name="T23" fmla="*/ 2147483647 h 25"/>
                <a:gd name="T24" fmla="*/ 2147483647 w 29"/>
                <a:gd name="T25" fmla="*/ 2147483647 h 25"/>
                <a:gd name="T26" fmla="*/ 2147483647 w 29"/>
                <a:gd name="T27" fmla="*/ 2147483647 h 25"/>
                <a:gd name="T28" fmla="*/ 2147483647 w 29"/>
                <a:gd name="T29" fmla="*/ 2147483647 h 25"/>
                <a:gd name="T30" fmla="*/ 2147483647 w 29"/>
                <a:gd name="T31" fmla="*/ 2147483647 h 25"/>
                <a:gd name="T32" fmla="*/ 2147483647 w 29"/>
                <a:gd name="T33" fmla="*/ 2147483647 h 25"/>
                <a:gd name="T34" fmla="*/ 2147483647 w 29"/>
                <a:gd name="T35" fmla="*/ 2147483647 h 25"/>
                <a:gd name="T36" fmla="*/ 2147483647 w 29"/>
                <a:gd name="T37" fmla="*/ 2147483647 h 25"/>
                <a:gd name="T38" fmla="*/ 2147483647 w 29"/>
                <a:gd name="T39" fmla="*/ 2147483647 h 25"/>
                <a:gd name="T40" fmla="*/ 2147483647 w 29"/>
                <a:gd name="T41" fmla="*/ 2147483647 h 25"/>
                <a:gd name="T42" fmla="*/ 2147483647 w 29"/>
                <a:gd name="T43" fmla="*/ 2147483647 h 25"/>
                <a:gd name="T44" fmla="*/ 2147483647 w 29"/>
                <a:gd name="T45" fmla="*/ 2147483647 h 25"/>
                <a:gd name="T46" fmla="*/ 2147483647 w 29"/>
                <a:gd name="T47" fmla="*/ 2147483647 h 25"/>
                <a:gd name="T48" fmla="*/ 2147483647 w 29"/>
                <a:gd name="T49" fmla="*/ 2147483647 h 25"/>
                <a:gd name="T50" fmla="*/ 2147483647 w 29"/>
                <a:gd name="T51" fmla="*/ 2147483647 h 25"/>
                <a:gd name="T52" fmla="*/ 2147483647 w 29"/>
                <a:gd name="T53" fmla="*/ 2147483647 h 25"/>
                <a:gd name="T54" fmla="*/ 2147483647 w 29"/>
                <a:gd name="T55" fmla="*/ 2147483647 h 25"/>
                <a:gd name="T56" fmla="*/ 2147483647 w 29"/>
                <a:gd name="T57" fmla="*/ 2147483647 h 25"/>
                <a:gd name="T58" fmla="*/ 2147483647 w 29"/>
                <a:gd name="T59" fmla="*/ 0 h 25"/>
                <a:gd name="T60" fmla="*/ 2147483647 w 29"/>
                <a:gd name="T61" fmla="*/ 0 h 25"/>
                <a:gd name="T62" fmla="*/ 2147483647 w 29"/>
                <a:gd name="T63" fmla="*/ 0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25"/>
                <a:gd name="T98" fmla="*/ 29 w 29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25">
                  <a:moveTo>
                    <a:pt x="26" y="0"/>
                  </a:moveTo>
                  <a:cubicBezTo>
                    <a:pt x="26" y="1"/>
                    <a:pt x="25" y="2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6"/>
                    <a:pt x="28" y="8"/>
                    <a:pt x="29" y="10"/>
                  </a:cubicBezTo>
                  <a:cubicBezTo>
                    <a:pt x="28" y="10"/>
                    <a:pt x="27" y="10"/>
                    <a:pt x="26" y="10"/>
                  </a:cubicBezTo>
                  <a:cubicBezTo>
                    <a:pt x="26" y="11"/>
                    <a:pt x="26" y="12"/>
                    <a:pt x="25" y="12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26" y="16"/>
                    <a:pt x="23" y="16"/>
                    <a:pt x="23" y="16"/>
                  </a:cubicBezTo>
                  <a:cubicBezTo>
                    <a:pt x="22" y="17"/>
                    <a:pt x="22" y="19"/>
                    <a:pt x="22" y="20"/>
                  </a:cubicBezTo>
                  <a:cubicBezTo>
                    <a:pt x="22" y="25"/>
                    <a:pt x="19" y="23"/>
                    <a:pt x="18" y="25"/>
                  </a:cubicBezTo>
                  <a:cubicBezTo>
                    <a:pt x="18" y="25"/>
                    <a:pt x="18" y="25"/>
                    <a:pt x="17" y="25"/>
                  </a:cubicBezTo>
                  <a:cubicBezTo>
                    <a:pt x="16" y="25"/>
                    <a:pt x="16" y="24"/>
                    <a:pt x="17" y="23"/>
                  </a:cubicBezTo>
                  <a:cubicBezTo>
                    <a:pt x="15" y="23"/>
                    <a:pt x="13" y="23"/>
                    <a:pt x="12" y="23"/>
                  </a:cubicBezTo>
                  <a:lnTo>
                    <a:pt x="11" y="24"/>
                  </a:lnTo>
                  <a:cubicBezTo>
                    <a:pt x="11" y="23"/>
                    <a:pt x="9" y="22"/>
                    <a:pt x="8" y="22"/>
                  </a:cubicBezTo>
                  <a:cubicBezTo>
                    <a:pt x="8" y="22"/>
                    <a:pt x="5" y="22"/>
                    <a:pt x="5" y="22"/>
                  </a:cubicBezTo>
                  <a:cubicBezTo>
                    <a:pt x="3" y="12"/>
                    <a:pt x="2" y="18"/>
                    <a:pt x="1" y="11"/>
                  </a:cubicBezTo>
                  <a:cubicBezTo>
                    <a:pt x="0" y="10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8"/>
                    <a:pt x="6" y="11"/>
                    <a:pt x="8" y="11"/>
                  </a:cubicBezTo>
                  <a:cubicBezTo>
                    <a:pt x="9" y="11"/>
                    <a:pt x="12" y="10"/>
                    <a:pt x="12" y="9"/>
                  </a:cubicBezTo>
                  <a:cubicBezTo>
                    <a:pt x="13" y="9"/>
                    <a:pt x="15" y="9"/>
                    <a:pt x="15" y="9"/>
                  </a:cubicBezTo>
                  <a:lnTo>
                    <a:pt x="16" y="9"/>
                  </a:lnTo>
                  <a:cubicBezTo>
                    <a:pt x="16" y="8"/>
                    <a:pt x="18" y="8"/>
                    <a:pt x="18" y="8"/>
                  </a:cubicBezTo>
                  <a:cubicBezTo>
                    <a:pt x="20" y="6"/>
                    <a:pt x="21" y="3"/>
                    <a:pt x="21" y="1"/>
                  </a:cubicBezTo>
                  <a:cubicBezTo>
                    <a:pt x="21" y="1"/>
                    <a:pt x="22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9" name="Freeform 411"/>
            <p:cNvSpPr>
              <a:spLocks/>
            </p:cNvSpPr>
            <p:nvPr/>
          </p:nvSpPr>
          <p:spPr bwMode="auto">
            <a:xfrm>
              <a:off x="2308293" y="4163635"/>
              <a:ext cx="250798" cy="259729"/>
            </a:xfrm>
            <a:custGeom>
              <a:avLst/>
              <a:gdLst>
                <a:gd name="T0" fmla="*/ 0 w 25"/>
                <a:gd name="T1" fmla="*/ 2147483647 h 26"/>
                <a:gd name="T2" fmla="*/ 2147483647 w 25"/>
                <a:gd name="T3" fmla="*/ 2147483647 h 26"/>
                <a:gd name="T4" fmla="*/ 2147483647 w 25"/>
                <a:gd name="T5" fmla="*/ 2147483647 h 26"/>
                <a:gd name="T6" fmla="*/ 2147483647 w 25"/>
                <a:gd name="T7" fmla="*/ 2147483647 h 26"/>
                <a:gd name="T8" fmla="*/ 2147483647 w 25"/>
                <a:gd name="T9" fmla="*/ 2147483647 h 26"/>
                <a:gd name="T10" fmla="*/ 2147483647 w 25"/>
                <a:gd name="T11" fmla="*/ 2147483647 h 26"/>
                <a:gd name="T12" fmla="*/ 2147483647 w 25"/>
                <a:gd name="T13" fmla="*/ 2147483647 h 26"/>
                <a:gd name="T14" fmla="*/ 2147483647 w 25"/>
                <a:gd name="T15" fmla="*/ 2147483647 h 26"/>
                <a:gd name="T16" fmla="*/ 2147483647 w 25"/>
                <a:gd name="T17" fmla="*/ 2147483647 h 26"/>
                <a:gd name="T18" fmla="*/ 2147483647 w 25"/>
                <a:gd name="T19" fmla="*/ 2147483647 h 26"/>
                <a:gd name="T20" fmla="*/ 2147483647 w 25"/>
                <a:gd name="T21" fmla="*/ 2147483647 h 26"/>
                <a:gd name="T22" fmla="*/ 2147483647 w 25"/>
                <a:gd name="T23" fmla="*/ 2147483647 h 26"/>
                <a:gd name="T24" fmla="*/ 214748364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2147483647 h 26"/>
                <a:gd name="T30" fmla="*/ 2147483647 w 25"/>
                <a:gd name="T31" fmla="*/ 2147483647 h 26"/>
                <a:gd name="T32" fmla="*/ 2147483647 w 25"/>
                <a:gd name="T33" fmla="*/ 2147483647 h 26"/>
                <a:gd name="T34" fmla="*/ 2147483647 w 25"/>
                <a:gd name="T35" fmla="*/ 0 h 26"/>
                <a:gd name="T36" fmla="*/ 2147483647 w 25"/>
                <a:gd name="T37" fmla="*/ 2147483647 h 26"/>
                <a:gd name="T38" fmla="*/ 2147483647 w 25"/>
                <a:gd name="T39" fmla="*/ 2147483647 h 26"/>
                <a:gd name="T40" fmla="*/ 2147483647 w 25"/>
                <a:gd name="T41" fmla="*/ 2147483647 h 26"/>
                <a:gd name="T42" fmla="*/ 0 w 25"/>
                <a:gd name="T43" fmla="*/ 2147483647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6"/>
                <a:gd name="T68" fmla="*/ 25 w 25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6">
                  <a:moveTo>
                    <a:pt x="0" y="8"/>
                  </a:moveTo>
                  <a:cubicBezTo>
                    <a:pt x="2" y="10"/>
                    <a:pt x="2" y="11"/>
                    <a:pt x="3" y="13"/>
                  </a:cubicBezTo>
                  <a:cubicBezTo>
                    <a:pt x="7" y="17"/>
                    <a:pt x="10" y="16"/>
                    <a:pt x="15" y="18"/>
                  </a:cubicBezTo>
                  <a:cubicBezTo>
                    <a:pt x="14" y="21"/>
                    <a:pt x="13" y="22"/>
                    <a:pt x="13" y="24"/>
                  </a:cubicBezTo>
                  <a:cubicBezTo>
                    <a:pt x="13" y="26"/>
                    <a:pt x="16" y="26"/>
                    <a:pt x="19" y="26"/>
                  </a:cubicBezTo>
                  <a:cubicBezTo>
                    <a:pt x="20" y="26"/>
                    <a:pt x="25" y="23"/>
                    <a:pt x="23" y="20"/>
                  </a:cubicBezTo>
                  <a:lnTo>
                    <a:pt x="23" y="18"/>
                  </a:lnTo>
                  <a:cubicBezTo>
                    <a:pt x="23" y="17"/>
                    <a:pt x="23" y="14"/>
                    <a:pt x="22" y="13"/>
                  </a:cubicBezTo>
                  <a:cubicBezTo>
                    <a:pt x="21" y="12"/>
                    <a:pt x="20" y="12"/>
                    <a:pt x="19" y="11"/>
                  </a:cubicBezTo>
                  <a:cubicBezTo>
                    <a:pt x="18" y="10"/>
                    <a:pt x="14" y="9"/>
                    <a:pt x="13" y="8"/>
                  </a:cubicBezTo>
                  <a:cubicBezTo>
                    <a:pt x="12" y="7"/>
                    <a:pt x="13" y="5"/>
                    <a:pt x="12" y="4"/>
                  </a:cubicBezTo>
                  <a:cubicBezTo>
                    <a:pt x="12" y="3"/>
                    <a:pt x="11" y="3"/>
                    <a:pt x="11" y="1"/>
                  </a:cubicBezTo>
                  <a:lnTo>
                    <a:pt x="9" y="1"/>
                  </a:ln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1" y="1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70" name="Freeform 413"/>
            <p:cNvSpPr>
              <a:spLocks/>
            </p:cNvSpPr>
            <p:nvPr/>
          </p:nvSpPr>
          <p:spPr bwMode="auto">
            <a:xfrm>
              <a:off x="2578159" y="3533776"/>
              <a:ext cx="91201" cy="69850"/>
            </a:xfrm>
            <a:custGeom>
              <a:avLst/>
              <a:gdLst>
                <a:gd name="T0" fmla="*/ 635079403 w 9"/>
                <a:gd name="T1" fmla="*/ 181451275 h 7"/>
                <a:gd name="T2" fmla="*/ 453628082 w 9"/>
                <a:gd name="T3" fmla="*/ 90725637 h 7"/>
                <a:gd name="T4" fmla="*/ 181451248 w 9"/>
                <a:gd name="T5" fmla="*/ 181451275 h 7"/>
                <a:gd name="T6" fmla="*/ 0 w 9"/>
                <a:gd name="T7" fmla="*/ 453628150 h 7"/>
                <a:gd name="T8" fmla="*/ 362902495 w 9"/>
                <a:gd name="T9" fmla="*/ 544353751 h 7"/>
                <a:gd name="T10" fmla="*/ 635079403 w 9"/>
                <a:gd name="T11" fmla="*/ 453628150 h 7"/>
                <a:gd name="T12" fmla="*/ 635079403 w 9"/>
                <a:gd name="T13" fmla="*/ 453628150 h 7"/>
                <a:gd name="T14" fmla="*/ 816530577 w 9"/>
                <a:gd name="T15" fmla="*/ 181451275 h 7"/>
                <a:gd name="T16" fmla="*/ 635079403 w 9"/>
                <a:gd name="T17" fmla="*/ 181451275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7"/>
                <a:gd name="T29" fmla="*/ 9 w 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7">
                  <a:moveTo>
                    <a:pt x="7" y="2"/>
                  </a:moveTo>
                  <a:cubicBezTo>
                    <a:pt x="6" y="2"/>
                    <a:pt x="6" y="1"/>
                    <a:pt x="5" y="1"/>
                  </a:cubicBezTo>
                  <a:cubicBezTo>
                    <a:pt x="4" y="1"/>
                    <a:pt x="2" y="0"/>
                    <a:pt x="2" y="2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2" y="5"/>
                    <a:pt x="2" y="6"/>
                    <a:pt x="4" y="6"/>
                  </a:cubicBezTo>
                  <a:cubicBezTo>
                    <a:pt x="6" y="6"/>
                    <a:pt x="7" y="7"/>
                    <a:pt x="7" y="5"/>
                  </a:cubicBezTo>
                  <a:lnTo>
                    <a:pt x="9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Freeform 414"/>
            <p:cNvSpPr>
              <a:spLocks/>
            </p:cNvSpPr>
            <p:nvPr/>
          </p:nvSpPr>
          <p:spPr bwMode="auto">
            <a:xfrm>
              <a:off x="2498157" y="3362324"/>
              <a:ext cx="80002" cy="120651"/>
            </a:xfrm>
            <a:custGeom>
              <a:avLst/>
              <a:gdLst>
                <a:gd name="T0" fmla="*/ 0 w 8"/>
                <a:gd name="T1" fmla="*/ 907256259 h 12"/>
                <a:gd name="T2" fmla="*/ 362902476 w 8"/>
                <a:gd name="T3" fmla="*/ 1088707452 h 12"/>
                <a:gd name="T4" fmla="*/ 362902476 w 8"/>
                <a:gd name="T5" fmla="*/ 1088707452 h 12"/>
                <a:gd name="T6" fmla="*/ 725804952 w 8"/>
                <a:gd name="T7" fmla="*/ 544353726 h 12"/>
                <a:gd name="T8" fmla="*/ 272176820 w 8"/>
                <a:gd name="T9" fmla="*/ 90725633 h 12"/>
                <a:gd name="T10" fmla="*/ 90725619 w 8"/>
                <a:gd name="T11" fmla="*/ 90725633 h 12"/>
                <a:gd name="T12" fmla="*/ 0 w 8"/>
                <a:gd name="T13" fmla="*/ 362902533 h 12"/>
                <a:gd name="T14" fmla="*/ 181451238 w 8"/>
                <a:gd name="T15" fmla="*/ 725805067 h 12"/>
                <a:gd name="T16" fmla="*/ 0 w 8"/>
                <a:gd name="T17" fmla="*/ 907256259 h 12"/>
                <a:gd name="T18" fmla="*/ 0 w 8"/>
                <a:gd name="T19" fmla="*/ 90725625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2"/>
                <a:gd name="T32" fmla="*/ 8 w 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2">
                  <a:moveTo>
                    <a:pt x="0" y="10"/>
                  </a:moveTo>
                  <a:lnTo>
                    <a:pt x="4" y="12"/>
                  </a:lnTo>
                  <a:cubicBezTo>
                    <a:pt x="5" y="12"/>
                    <a:pt x="8" y="7"/>
                    <a:pt x="8" y="6"/>
                  </a:cubicBezTo>
                  <a:cubicBezTo>
                    <a:pt x="5" y="5"/>
                    <a:pt x="3" y="4"/>
                    <a:pt x="3" y="1"/>
                  </a:cubicBezTo>
                  <a:cubicBezTo>
                    <a:pt x="1" y="1"/>
                    <a:pt x="2" y="0"/>
                    <a:pt x="1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2" y="7"/>
                    <a:pt x="2" y="8"/>
                  </a:cubicBezTo>
                  <a:cubicBezTo>
                    <a:pt x="2" y="9"/>
                    <a:pt x="1" y="10"/>
                    <a:pt x="0" y="1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Freeform 415"/>
            <p:cNvSpPr>
              <a:spLocks/>
            </p:cNvSpPr>
            <p:nvPr/>
          </p:nvSpPr>
          <p:spPr bwMode="auto">
            <a:xfrm>
              <a:off x="1949345" y="2933696"/>
              <a:ext cx="89602" cy="49213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0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0 h 5"/>
                <a:gd name="T14" fmla="*/ 2147483647 w 9"/>
                <a:gd name="T15" fmla="*/ 0 h 5"/>
                <a:gd name="T16" fmla="*/ 2147483647 w 9"/>
                <a:gd name="T17" fmla="*/ 0 h 5"/>
                <a:gd name="T18" fmla="*/ 2147483647 w 9"/>
                <a:gd name="T19" fmla="*/ 0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2147483647 w 9"/>
                <a:gd name="T25" fmla="*/ 2147483647 h 5"/>
                <a:gd name="T26" fmla="*/ 2147483647 w 9"/>
                <a:gd name="T27" fmla="*/ 2147483647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5"/>
                <a:gd name="T44" fmla="*/ 9 w 9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5">
                  <a:moveTo>
                    <a:pt x="8" y="5"/>
                  </a:moveTo>
                  <a:cubicBezTo>
                    <a:pt x="7" y="5"/>
                    <a:pt x="5" y="4"/>
                    <a:pt x="3" y="5"/>
                  </a:cubicBezTo>
                  <a:cubicBezTo>
                    <a:pt x="2" y="5"/>
                    <a:pt x="0" y="4"/>
                    <a:pt x="0" y="4"/>
                  </a:cubicBezTo>
                  <a:cubicBezTo>
                    <a:pt x="0" y="3"/>
                    <a:pt x="2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3" y="1"/>
                    <a:pt x="3" y="0"/>
                  </a:cubicBezTo>
                  <a:lnTo>
                    <a:pt x="8" y="0"/>
                  </a:lnTo>
                  <a:cubicBezTo>
                    <a:pt x="8" y="1"/>
                    <a:pt x="9" y="3"/>
                    <a:pt x="8" y="3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Freeform 416"/>
            <p:cNvSpPr>
              <a:spLocks/>
            </p:cNvSpPr>
            <p:nvPr/>
          </p:nvSpPr>
          <p:spPr bwMode="auto">
            <a:xfrm>
              <a:off x="1848543" y="2963859"/>
              <a:ext cx="51201" cy="28575"/>
            </a:xfrm>
            <a:custGeom>
              <a:avLst/>
              <a:gdLst>
                <a:gd name="T0" fmla="*/ 0 w 5"/>
                <a:gd name="T1" fmla="*/ 90725633 h 3"/>
                <a:gd name="T2" fmla="*/ 453628101 w 5"/>
                <a:gd name="T3" fmla="*/ 272176863 h 3"/>
                <a:gd name="T4" fmla="*/ 453628101 w 5"/>
                <a:gd name="T5" fmla="*/ 272176863 h 3"/>
                <a:gd name="T6" fmla="*/ 453628101 w 5"/>
                <a:gd name="T7" fmla="*/ 181451267 h 3"/>
                <a:gd name="T8" fmla="*/ 453628101 w 5"/>
                <a:gd name="T9" fmla="*/ 181451267 h 3"/>
                <a:gd name="T10" fmla="*/ 181451255 w 5"/>
                <a:gd name="T11" fmla="*/ 0 h 3"/>
                <a:gd name="T12" fmla="*/ 0 w 5"/>
                <a:gd name="T13" fmla="*/ 90725633 h 3"/>
                <a:gd name="T14" fmla="*/ 0 w 5"/>
                <a:gd name="T15" fmla="*/ 9072563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0" y="1"/>
                  </a:moveTo>
                  <a:cubicBezTo>
                    <a:pt x="0" y="3"/>
                    <a:pt x="3" y="2"/>
                    <a:pt x="5" y="3"/>
                  </a:cubicBezTo>
                  <a:lnTo>
                    <a:pt x="5" y="2"/>
                  </a:ln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Freeform 417"/>
            <p:cNvSpPr>
              <a:spLocks/>
            </p:cNvSpPr>
            <p:nvPr/>
          </p:nvSpPr>
          <p:spPr bwMode="auto">
            <a:xfrm>
              <a:off x="1680539" y="2822570"/>
              <a:ext cx="278406" cy="111126"/>
            </a:xfrm>
            <a:custGeom>
              <a:avLst/>
              <a:gdLst>
                <a:gd name="T0" fmla="*/ 2147483647 w 28"/>
                <a:gd name="T1" fmla="*/ 0 h 11"/>
                <a:gd name="T2" fmla="*/ 2147483647 w 28"/>
                <a:gd name="T3" fmla="*/ 2147483647 h 11"/>
                <a:gd name="T4" fmla="*/ 2147483647 w 28"/>
                <a:gd name="T5" fmla="*/ 2147483647 h 11"/>
                <a:gd name="T6" fmla="*/ 2147483647 w 28"/>
                <a:gd name="T7" fmla="*/ 2147483647 h 11"/>
                <a:gd name="T8" fmla="*/ 2147483647 w 28"/>
                <a:gd name="T9" fmla="*/ 2147483647 h 11"/>
                <a:gd name="T10" fmla="*/ 2147483647 w 28"/>
                <a:gd name="T11" fmla="*/ 2147483647 h 11"/>
                <a:gd name="T12" fmla="*/ 2147483647 w 28"/>
                <a:gd name="T13" fmla="*/ 2147483647 h 11"/>
                <a:gd name="T14" fmla="*/ 2147483647 w 28"/>
                <a:gd name="T15" fmla="*/ 2147483647 h 11"/>
                <a:gd name="T16" fmla="*/ 2147483647 w 28"/>
                <a:gd name="T17" fmla="*/ 2147483647 h 11"/>
                <a:gd name="T18" fmla="*/ 2147483647 w 28"/>
                <a:gd name="T19" fmla="*/ 2147483647 h 11"/>
                <a:gd name="T20" fmla="*/ 2147483647 w 28"/>
                <a:gd name="T21" fmla="*/ 2147483647 h 11"/>
                <a:gd name="T22" fmla="*/ 2147483647 w 28"/>
                <a:gd name="T23" fmla="*/ 2147483647 h 11"/>
                <a:gd name="T24" fmla="*/ 2147483647 w 28"/>
                <a:gd name="T25" fmla="*/ 2147483647 h 11"/>
                <a:gd name="T26" fmla="*/ 2147483647 w 28"/>
                <a:gd name="T27" fmla="*/ 2147483647 h 11"/>
                <a:gd name="T28" fmla="*/ 2147483647 w 28"/>
                <a:gd name="T29" fmla="*/ 2147483647 h 11"/>
                <a:gd name="T30" fmla="*/ 2147483647 w 28"/>
                <a:gd name="T31" fmla="*/ 2147483647 h 11"/>
                <a:gd name="T32" fmla="*/ 2147483647 w 28"/>
                <a:gd name="T33" fmla="*/ 2147483647 h 11"/>
                <a:gd name="T34" fmla="*/ 2147483647 w 28"/>
                <a:gd name="T35" fmla="*/ 2147483647 h 11"/>
                <a:gd name="T36" fmla="*/ 2147483647 w 28"/>
                <a:gd name="T37" fmla="*/ 2147483647 h 11"/>
                <a:gd name="T38" fmla="*/ 2147483647 w 28"/>
                <a:gd name="T39" fmla="*/ 2147483647 h 11"/>
                <a:gd name="T40" fmla="*/ 2147483647 w 28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11"/>
                <a:gd name="T65" fmla="*/ 28 w 28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11">
                  <a:moveTo>
                    <a:pt x="8" y="0"/>
                  </a:moveTo>
                  <a:cubicBezTo>
                    <a:pt x="6" y="0"/>
                    <a:pt x="3" y="1"/>
                    <a:pt x="2" y="2"/>
                  </a:cubicBezTo>
                  <a:cubicBezTo>
                    <a:pt x="2" y="2"/>
                    <a:pt x="0" y="4"/>
                    <a:pt x="1" y="4"/>
                  </a:cubicBezTo>
                  <a:cubicBezTo>
                    <a:pt x="3" y="4"/>
                    <a:pt x="4" y="3"/>
                    <a:pt x="7" y="2"/>
                  </a:cubicBezTo>
                  <a:lnTo>
                    <a:pt x="9" y="2"/>
                  </a:lnTo>
                  <a:cubicBezTo>
                    <a:pt x="9" y="4"/>
                    <a:pt x="10" y="3"/>
                    <a:pt x="12" y="3"/>
                  </a:cubicBezTo>
                  <a:cubicBezTo>
                    <a:pt x="15" y="4"/>
                    <a:pt x="16" y="6"/>
                    <a:pt x="19" y="6"/>
                  </a:cubicBezTo>
                  <a:cubicBezTo>
                    <a:pt x="19" y="8"/>
                    <a:pt x="21" y="8"/>
                    <a:pt x="21" y="9"/>
                  </a:cubicBezTo>
                  <a:cubicBezTo>
                    <a:pt x="21" y="9"/>
                    <a:pt x="20" y="10"/>
                    <a:pt x="20" y="10"/>
                  </a:cubicBezTo>
                  <a:cubicBezTo>
                    <a:pt x="21" y="11"/>
                    <a:pt x="22" y="11"/>
                    <a:pt x="23" y="11"/>
                  </a:cubicBezTo>
                  <a:lnTo>
                    <a:pt x="27" y="10"/>
                  </a:lnTo>
                  <a:cubicBezTo>
                    <a:pt x="27" y="10"/>
                    <a:pt x="28" y="9"/>
                    <a:pt x="28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5" y="8"/>
                    <a:pt x="20" y="4"/>
                    <a:pt x="18" y="3"/>
                  </a:cubicBezTo>
                  <a:cubicBezTo>
                    <a:pt x="17" y="2"/>
                    <a:pt x="15" y="4"/>
                    <a:pt x="15" y="1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5" name="Freeform 418"/>
            <p:cNvSpPr>
              <a:spLocks/>
            </p:cNvSpPr>
            <p:nvPr/>
          </p:nvSpPr>
          <p:spPr bwMode="auto">
            <a:xfrm>
              <a:off x="2029347" y="2933696"/>
              <a:ext cx="99202" cy="58738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0 h 6"/>
                <a:gd name="T6" fmla="*/ 2147483647 w 10"/>
                <a:gd name="T7" fmla="*/ 0 h 6"/>
                <a:gd name="T8" fmla="*/ 0 w 10"/>
                <a:gd name="T9" fmla="*/ 0 h 6"/>
                <a:gd name="T10" fmla="*/ 0 w 10"/>
                <a:gd name="T11" fmla="*/ 0 h 6"/>
                <a:gd name="T12" fmla="*/ 0 w 10"/>
                <a:gd name="T13" fmla="*/ 2147483647 h 6"/>
                <a:gd name="T14" fmla="*/ 0 w 10"/>
                <a:gd name="T15" fmla="*/ 2147483647 h 6"/>
                <a:gd name="T16" fmla="*/ 0 w 10"/>
                <a:gd name="T17" fmla="*/ 2147483647 h 6"/>
                <a:gd name="T18" fmla="*/ 0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6"/>
                <a:gd name="T38" fmla="*/ 10 w 10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6">
                  <a:moveTo>
                    <a:pt x="1" y="6"/>
                  </a:moveTo>
                  <a:cubicBezTo>
                    <a:pt x="4" y="4"/>
                    <a:pt x="8" y="4"/>
                    <a:pt x="10" y="3"/>
                  </a:cubicBezTo>
                  <a:cubicBezTo>
                    <a:pt x="7" y="1"/>
                    <a:pt x="4" y="1"/>
                    <a:pt x="2" y="0"/>
                  </a:cubicBezTo>
                  <a:lnTo>
                    <a:pt x="0" y="0"/>
                  </a:lnTo>
                  <a:cubicBezTo>
                    <a:pt x="0" y="1"/>
                    <a:pt x="1" y="3"/>
                    <a:pt x="0" y="3"/>
                  </a:cubicBezTo>
                  <a:lnTo>
                    <a:pt x="0" y="5"/>
                  </a:lnTo>
                  <a:cubicBezTo>
                    <a:pt x="0" y="5"/>
                    <a:pt x="0" y="5"/>
                    <a:pt x="1" y="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6" name="Freeform 419"/>
            <p:cNvSpPr>
              <a:spLocks/>
            </p:cNvSpPr>
            <p:nvPr/>
          </p:nvSpPr>
          <p:spPr bwMode="auto">
            <a:xfrm>
              <a:off x="1539736" y="2982910"/>
              <a:ext cx="51201" cy="79376"/>
            </a:xfrm>
            <a:custGeom>
              <a:avLst/>
              <a:gdLst>
                <a:gd name="T0" fmla="*/ 362902510 w 5"/>
                <a:gd name="T1" fmla="*/ 90725619 h 8"/>
                <a:gd name="T2" fmla="*/ 362902510 w 5"/>
                <a:gd name="T3" fmla="*/ 90725619 h 8"/>
                <a:gd name="T4" fmla="*/ 362902510 w 5"/>
                <a:gd name="T5" fmla="*/ 181451238 h 8"/>
                <a:gd name="T6" fmla="*/ 181451255 w 5"/>
                <a:gd name="T7" fmla="*/ 725804952 h 8"/>
                <a:gd name="T8" fmla="*/ 181451255 w 5"/>
                <a:gd name="T9" fmla="*/ 725804952 h 8"/>
                <a:gd name="T10" fmla="*/ 181451255 w 5"/>
                <a:gd name="T11" fmla="*/ 725804952 h 8"/>
                <a:gd name="T12" fmla="*/ 181451255 w 5"/>
                <a:gd name="T13" fmla="*/ 725804952 h 8"/>
                <a:gd name="T14" fmla="*/ 0 w 5"/>
                <a:gd name="T15" fmla="*/ 725804952 h 8"/>
                <a:gd name="T16" fmla="*/ 90725628 w 5"/>
                <a:gd name="T17" fmla="*/ 272176820 h 8"/>
                <a:gd name="T18" fmla="*/ 90725628 w 5"/>
                <a:gd name="T19" fmla="*/ 272176820 h 8"/>
                <a:gd name="T20" fmla="*/ 90725628 w 5"/>
                <a:gd name="T21" fmla="*/ 0 h 8"/>
                <a:gd name="T22" fmla="*/ 90725628 w 5"/>
                <a:gd name="T23" fmla="*/ 0 h 8"/>
                <a:gd name="T24" fmla="*/ 362902510 w 5"/>
                <a:gd name="T25" fmla="*/ 90725619 h 8"/>
                <a:gd name="T26" fmla="*/ 362902510 w 5"/>
                <a:gd name="T27" fmla="*/ 90725619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8"/>
                <a:gd name="T44" fmla="*/ 5 w 5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4"/>
                    <a:pt x="3" y="7"/>
                    <a:pt x="2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1" y="7"/>
                    <a:pt x="1" y="5"/>
                    <a:pt x="1" y="3"/>
                  </a:cubicBezTo>
                  <a:lnTo>
                    <a:pt x="1" y="0"/>
                  </a:lnTo>
                  <a:cubicBezTo>
                    <a:pt x="1" y="0"/>
                    <a:pt x="3" y="1"/>
                    <a:pt x="4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7" name="Freeform 420"/>
            <p:cNvSpPr>
              <a:spLocks noEditPoints="1"/>
            </p:cNvSpPr>
            <p:nvPr/>
          </p:nvSpPr>
          <p:spPr bwMode="auto">
            <a:xfrm>
              <a:off x="1530136" y="2982910"/>
              <a:ext cx="60801" cy="100013"/>
            </a:xfrm>
            <a:custGeom>
              <a:avLst/>
              <a:gdLst>
                <a:gd name="T0" fmla="*/ 453628130 w 6"/>
                <a:gd name="T1" fmla="*/ 90725628 h 10"/>
                <a:gd name="T2" fmla="*/ 453628130 w 6"/>
                <a:gd name="T3" fmla="*/ 0 h 10"/>
                <a:gd name="T4" fmla="*/ 453628130 w 6"/>
                <a:gd name="T5" fmla="*/ 90725628 h 10"/>
                <a:gd name="T6" fmla="*/ 362902533 w 6"/>
                <a:gd name="T7" fmla="*/ 181451255 h 10"/>
                <a:gd name="T8" fmla="*/ 453628130 w 6"/>
                <a:gd name="T9" fmla="*/ 90725628 h 10"/>
                <a:gd name="T10" fmla="*/ 362902533 w 6"/>
                <a:gd name="T11" fmla="*/ 181451255 h 10"/>
                <a:gd name="T12" fmla="*/ 453628130 w 6"/>
                <a:gd name="T13" fmla="*/ 181451255 h 10"/>
                <a:gd name="T14" fmla="*/ 453628130 w 6"/>
                <a:gd name="T15" fmla="*/ 181451255 h 10"/>
                <a:gd name="T16" fmla="*/ 362902533 w 6"/>
                <a:gd name="T17" fmla="*/ 272176846 h 10"/>
                <a:gd name="T18" fmla="*/ 453628130 w 6"/>
                <a:gd name="T19" fmla="*/ 181451255 h 10"/>
                <a:gd name="T20" fmla="*/ 453628130 w 6"/>
                <a:gd name="T21" fmla="*/ 272176846 h 10"/>
                <a:gd name="T22" fmla="*/ 362902533 w 6"/>
                <a:gd name="T23" fmla="*/ 272176846 h 10"/>
                <a:gd name="T24" fmla="*/ 453628130 w 6"/>
                <a:gd name="T25" fmla="*/ 272176846 h 10"/>
                <a:gd name="T26" fmla="*/ 362902533 w 6"/>
                <a:gd name="T27" fmla="*/ 362902510 h 10"/>
                <a:gd name="T28" fmla="*/ 453628130 w 6"/>
                <a:gd name="T29" fmla="*/ 272176846 h 10"/>
                <a:gd name="T30" fmla="*/ 272176863 w 6"/>
                <a:gd name="T31" fmla="*/ 816530611 h 10"/>
                <a:gd name="T32" fmla="*/ 362902533 w 6"/>
                <a:gd name="T33" fmla="*/ 362902510 h 10"/>
                <a:gd name="T34" fmla="*/ 272176863 w 6"/>
                <a:gd name="T35" fmla="*/ 816530611 h 10"/>
                <a:gd name="T36" fmla="*/ 181451267 w 6"/>
                <a:gd name="T37" fmla="*/ 725805021 h 10"/>
                <a:gd name="T38" fmla="*/ 272176863 w 6"/>
                <a:gd name="T39" fmla="*/ 816530611 h 10"/>
                <a:gd name="T40" fmla="*/ 181451267 w 6"/>
                <a:gd name="T41" fmla="*/ 725805021 h 10"/>
                <a:gd name="T42" fmla="*/ 362902533 w 6"/>
                <a:gd name="T43" fmla="*/ 725805021 h 10"/>
                <a:gd name="T44" fmla="*/ 272176863 w 6"/>
                <a:gd name="T45" fmla="*/ 725805021 h 10"/>
                <a:gd name="T46" fmla="*/ 362902533 w 6"/>
                <a:gd name="T47" fmla="*/ 725805021 h 10"/>
                <a:gd name="T48" fmla="*/ 272176863 w 6"/>
                <a:gd name="T49" fmla="*/ 816530611 h 10"/>
                <a:gd name="T50" fmla="*/ 90725633 w 6"/>
                <a:gd name="T51" fmla="*/ 725805021 h 10"/>
                <a:gd name="T52" fmla="*/ 272176863 w 6"/>
                <a:gd name="T53" fmla="*/ 816530611 h 10"/>
                <a:gd name="T54" fmla="*/ 0 w 6"/>
                <a:gd name="T55" fmla="*/ 816530611 h 10"/>
                <a:gd name="T56" fmla="*/ 90725633 w 6"/>
                <a:gd name="T57" fmla="*/ 725805021 h 10"/>
                <a:gd name="T58" fmla="*/ 90725633 w 6"/>
                <a:gd name="T59" fmla="*/ 725805021 h 10"/>
                <a:gd name="T60" fmla="*/ 181451267 w 6"/>
                <a:gd name="T61" fmla="*/ 816530611 h 10"/>
                <a:gd name="T62" fmla="*/ 90725633 w 6"/>
                <a:gd name="T63" fmla="*/ 725805021 h 10"/>
                <a:gd name="T64" fmla="*/ 181451267 w 6"/>
                <a:gd name="T65" fmla="*/ 816530611 h 10"/>
                <a:gd name="T66" fmla="*/ 181451267 w 6"/>
                <a:gd name="T67" fmla="*/ 816530611 h 10"/>
                <a:gd name="T68" fmla="*/ 90725633 w 6"/>
                <a:gd name="T69" fmla="*/ 453628101 h 10"/>
                <a:gd name="T70" fmla="*/ 181451267 w 6"/>
                <a:gd name="T71" fmla="*/ 816530611 h 10"/>
                <a:gd name="T72" fmla="*/ 90725633 w 6"/>
                <a:gd name="T73" fmla="*/ 453628101 h 10"/>
                <a:gd name="T74" fmla="*/ 272176863 w 6"/>
                <a:gd name="T75" fmla="*/ 272176846 h 10"/>
                <a:gd name="T76" fmla="*/ 90725633 w 6"/>
                <a:gd name="T77" fmla="*/ 453628101 h 10"/>
                <a:gd name="T78" fmla="*/ 272176863 w 6"/>
                <a:gd name="T79" fmla="*/ 272176846 h 10"/>
                <a:gd name="T80" fmla="*/ 181451267 w 6"/>
                <a:gd name="T81" fmla="*/ 272176846 h 10"/>
                <a:gd name="T82" fmla="*/ 181451267 w 6"/>
                <a:gd name="T83" fmla="*/ 272176846 h 10"/>
                <a:gd name="T84" fmla="*/ 272176863 w 6"/>
                <a:gd name="T85" fmla="*/ 0 h 10"/>
                <a:gd name="T86" fmla="*/ 181451267 w 6"/>
                <a:gd name="T87" fmla="*/ 272176846 h 10"/>
                <a:gd name="T88" fmla="*/ 181451267 w 6"/>
                <a:gd name="T89" fmla="*/ 0 h 10"/>
                <a:gd name="T90" fmla="*/ 181451267 w 6"/>
                <a:gd name="T91" fmla="*/ 0 h 10"/>
                <a:gd name="T92" fmla="*/ 453628130 w 6"/>
                <a:gd name="T93" fmla="*/ 0 h 10"/>
                <a:gd name="T94" fmla="*/ 181451267 w 6"/>
                <a:gd name="T95" fmla="*/ 90725628 h 10"/>
                <a:gd name="T96" fmla="*/ 453628130 w 6"/>
                <a:gd name="T97" fmla="*/ 0 h 10"/>
                <a:gd name="T98" fmla="*/ 453628130 w 6"/>
                <a:gd name="T99" fmla="*/ 90725628 h 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"/>
                <a:gd name="T151" fmla="*/ 0 h 10"/>
                <a:gd name="T152" fmla="*/ 6 w 6"/>
                <a:gd name="T153" fmla="*/ 10 h 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" h="1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close/>
                  <a:moveTo>
                    <a:pt x="4" y="3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4" y="3"/>
                  </a:lnTo>
                  <a:close/>
                  <a:moveTo>
                    <a:pt x="5" y="2"/>
                  </a:moveTo>
                  <a:lnTo>
                    <a:pt x="5" y="2"/>
                  </a:lnTo>
                  <a:lnTo>
                    <a:pt x="4" y="3"/>
                  </a:lnTo>
                  <a:lnTo>
                    <a:pt x="5" y="2"/>
                  </a:lnTo>
                  <a:close/>
                  <a:moveTo>
                    <a:pt x="5" y="2"/>
                  </a:moveTo>
                  <a:cubicBezTo>
                    <a:pt x="5" y="2"/>
                    <a:pt x="5" y="3"/>
                    <a:pt x="5" y="3"/>
                  </a:cubicBezTo>
                  <a:lnTo>
                    <a:pt x="4" y="3"/>
                  </a:lnTo>
                  <a:cubicBezTo>
                    <a:pt x="4" y="3"/>
                    <a:pt x="4" y="3"/>
                    <a:pt x="4" y="3"/>
                  </a:cubicBezTo>
                  <a:lnTo>
                    <a:pt x="5" y="2"/>
                  </a:lnTo>
                  <a:close/>
                  <a:moveTo>
                    <a:pt x="5" y="3"/>
                  </a:moveTo>
                  <a:cubicBezTo>
                    <a:pt x="6" y="3"/>
                    <a:pt x="6" y="4"/>
                    <a:pt x="5" y="4"/>
                  </a:cubicBezTo>
                  <a:lnTo>
                    <a:pt x="4" y="4"/>
                  </a:lnTo>
                  <a:cubicBezTo>
                    <a:pt x="4" y="4"/>
                    <a:pt x="4" y="3"/>
                    <a:pt x="4" y="3"/>
                  </a:cubicBezTo>
                  <a:lnTo>
                    <a:pt x="5" y="3"/>
                  </a:lnTo>
                  <a:close/>
                  <a:moveTo>
                    <a:pt x="5" y="4"/>
                  </a:moveTo>
                  <a:cubicBezTo>
                    <a:pt x="5" y="6"/>
                    <a:pt x="4" y="8"/>
                    <a:pt x="3" y="9"/>
                  </a:cubicBezTo>
                  <a:lnTo>
                    <a:pt x="3" y="8"/>
                  </a:lnTo>
                  <a:cubicBezTo>
                    <a:pt x="3" y="7"/>
                    <a:pt x="4" y="6"/>
                    <a:pt x="4" y="4"/>
                  </a:cubicBezTo>
                  <a:lnTo>
                    <a:pt x="5" y="4"/>
                  </a:lnTo>
                  <a:close/>
                  <a:moveTo>
                    <a:pt x="3" y="9"/>
                  </a:moveTo>
                  <a:lnTo>
                    <a:pt x="2" y="10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2" y="8"/>
                  </a:lnTo>
                  <a:close/>
                  <a:moveTo>
                    <a:pt x="3" y="8"/>
                  </a:move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close/>
                  <a:moveTo>
                    <a:pt x="3" y="9"/>
                  </a:moveTo>
                  <a:cubicBezTo>
                    <a:pt x="3" y="9"/>
                    <a:pt x="2" y="9"/>
                    <a:pt x="1" y="9"/>
                  </a:cubicBezTo>
                  <a:lnTo>
                    <a:pt x="1" y="8"/>
                  </a:lnTo>
                  <a:cubicBezTo>
                    <a:pt x="2" y="8"/>
                    <a:pt x="3" y="8"/>
                    <a:pt x="3" y="8"/>
                  </a:cubicBezTo>
                  <a:lnTo>
                    <a:pt x="3" y="9"/>
                  </a:lnTo>
                  <a:close/>
                  <a:moveTo>
                    <a:pt x="1" y="9"/>
                  </a:moveTo>
                  <a:lnTo>
                    <a:pt x="0" y="9"/>
                  </a:lnTo>
                  <a:lnTo>
                    <a:pt x="1" y="8"/>
                  </a:lnTo>
                  <a:lnTo>
                    <a:pt x="1" y="9"/>
                  </a:lnTo>
                  <a:close/>
                  <a:moveTo>
                    <a:pt x="1" y="8"/>
                  </a:moveTo>
                  <a:lnTo>
                    <a:pt x="1" y="8"/>
                  </a:lnTo>
                  <a:lnTo>
                    <a:pt x="2" y="9"/>
                  </a:lnTo>
                  <a:lnTo>
                    <a:pt x="1" y="8"/>
                  </a:lnTo>
                  <a:close/>
                  <a:moveTo>
                    <a:pt x="2" y="9"/>
                  </a:moveTo>
                  <a:lnTo>
                    <a:pt x="2" y="9"/>
                  </a:lnTo>
                  <a:lnTo>
                    <a:pt x="1" y="8"/>
                  </a:lnTo>
                  <a:lnTo>
                    <a:pt x="2" y="9"/>
                  </a:lnTo>
                  <a:close/>
                  <a:moveTo>
                    <a:pt x="1" y="8"/>
                  </a:moveTo>
                  <a:cubicBezTo>
                    <a:pt x="1" y="7"/>
                    <a:pt x="1" y="6"/>
                    <a:pt x="1" y="5"/>
                  </a:cubicBezTo>
                  <a:lnTo>
                    <a:pt x="3" y="5"/>
                  </a:lnTo>
                  <a:cubicBezTo>
                    <a:pt x="2" y="6"/>
                    <a:pt x="2" y="8"/>
                    <a:pt x="2" y="9"/>
                  </a:cubicBezTo>
                  <a:lnTo>
                    <a:pt x="1" y="8"/>
                  </a:lnTo>
                  <a:close/>
                  <a:moveTo>
                    <a:pt x="1" y="5"/>
                  </a:moveTo>
                  <a:cubicBezTo>
                    <a:pt x="2" y="4"/>
                    <a:pt x="2" y="4"/>
                    <a:pt x="2" y="3"/>
                  </a:cubicBezTo>
                  <a:lnTo>
                    <a:pt x="3" y="3"/>
                  </a:lnTo>
                  <a:cubicBezTo>
                    <a:pt x="3" y="4"/>
                    <a:pt x="3" y="4"/>
                    <a:pt x="3" y="5"/>
                  </a:cubicBezTo>
                  <a:lnTo>
                    <a:pt x="1" y="5"/>
                  </a:lnTo>
                  <a:close/>
                  <a:moveTo>
                    <a:pt x="3" y="3"/>
                  </a:move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  <a:close/>
                  <a:moveTo>
                    <a:pt x="2" y="3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2" y="3"/>
                  </a:lnTo>
                  <a:close/>
                  <a:moveTo>
                    <a:pt x="2" y="0"/>
                  </a:moveTo>
                  <a:lnTo>
                    <a:pt x="2" y="0"/>
                  </a:lnTo>
                  <a:close/>
                  <a:moveTo>
                    <a:pt x="2" y="0"/>
                  </a:moveTo>
                  <a:cubicBezTo>
                    <a:pt x="2" y="0"/>
                    <a:pt x="4" y="0"/>
                    <a:pt x="5" y="0"/>
                  </a:cubicBezTo>
                  <a:lnTo>
                    <a:pt x="5" y="1"/>
                  </a:lnTo>
                  <a:cubicBezTo>
                    <a:pt x="4" y="1"/>
                    <a:pt x="2" y="1"/>
                    <a:pt x="2" y="1"/>
                  </a:cubicBezTo>
                  <a:lnTo>
                    <a:pt x="2" y="0"/>
                  </a:lnTo>
                  <a:close/>
                  <a:moveTo>
                    <a:pt x="5" y="0"/>
                  </a:move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8" name="Freeform 421"/>
            <p:cNvSpPr>
              <a:spLocks/>
            </p:cNvSpPr>
            <p:nvPr/>
          </p:nvSpPr>
          <p:spPr bwMode="auto">
            <a:xfrm>
              <a:off x="1451734" y="2982910"/>
              <a:ext cx="108802" cy="139701"/>
            </a:xfrm>
            <a:custGeom>
              <a:avLst/>
              <a:gdLst>
                <a:gd name="T0" fmla="*/ 90725631 w 11"/>
                <a:gd name="T1" fmla="*/ 1088707501 h 14"/>
                <a:gd name="T2" fmla="*/ 181451261 w 11"/>
                <a:gd name="T3" fmla="*/ 635079500 h 14"/>
                <a:gd name="T4" fmla="*/ 635079452 w 11"/>
                <a:gd name="T5" fmla="*/ 453628150 h 14"/>
                <a:gd name="T6" fmla="*/ 362902523 w 11"/>
                <a:gd name="T7" fmla="*/ 181451275 h 14"/>
                <a:gd name="T8" fmla="*/ 725805046 w 11"/>
                <a:gd name="T9" fmla="*/ 0 h 14"/>
                <a:gd name="T10" fmla="*/ 907256233 w 11"/>
                <a:gd name="T11" fmla="*/ 90725637 h 14"/>
                <a:gd name="T12" fmla="*/ 907256233 w 11"/>
                <a:gd name="T13" fmla="*/ 90725637 h 14"/>
                <a:gd name="T14" fmla="*/ 907256233 w 11"/>
                <a:gd name="T15" fmla="*/ 272176875 h 14"/>
                <a:gd name="T16" fmla="*/ 907256233 w 11"/>
                <a:gd name="T17" fmla="*/ 272176875 h 14"/>
                <a:gd name="T18" fmla="*/ 816530639 w 11"/>
                <a:gd name="T19" fmla="*/ 725805100 h 14"/>
                <a:gd name="T20" fmla="*/ 997981827 w 11"/>
                <a:gd name="T21" fmla="*/ 725805100 h 14"/>
                <a:gd name="T22" fmla="*/ 907256233 w 11"/>
                <a:gd name="T23" fmla="*/ 907256300 h 14"/>
                <a:gd name="T24" fmla="*/ 544353710 w 11"/>
                <a:gd name="T25" fmla="*/ 1270158999 h 14"/>
                <a:gd name="T26" fmla="*/ 0 w 11"/>
                <a:gd name="T27" fmla="*/ 1088707501 h 14"/>
                <a:gd name="T28" fmla="*/ 0 w 11"/>
                <a:gd name="T29" fmla="*/ 1088707501 h 14"/>
                <a:gd name="T30" fmla="*/ 90725631 w 11"/>
                <a:gd name="T31" fmla="*/ 108870750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4"/>
                <a:gd name="T50" fmla="*/ 11 w 1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4">
                  <a:moveTo>
                    <a:pt x="1" y="12"/>
                  </a:moveTo>
                  <a:cubicBezTo>
                    <a:pt x="1" y="10"/>
                    <a:pt x="1" y="9"/>
                    <a:pt x="2" y="7"/>
                  </a:cubicBezTo>
                  <a:cubicBezTo>
                    <a:pt x="2" y="5"/>
                    <a:pt x="6" y="7"/>
                    <a:pt x="7" y="5"/>
                  </a:cubicBezTo>
                  <a:cubicBezTo>
                    <a:pt x="6" y="4"/>
                    <a:pt x="4" y="4"/>
                    <a:pt x="4" y="2"/>
                  </a:cubicBezTo>
                  <a:cubicBezTo>
                    <a:pt x="4" y="2"/>
                    <a:pt x="8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lnTo>
                    <a:pt x="10" y="3"/>
                  </a:lnTo>
                  <a:cubicBezTo>
                    <a:pt x="10" y="5"/>
                    <a:pt x="10" y="7"/>
                    <a:pt x="9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2"/>
                    <a:pt x="6" y="14"/>
                    <a:pt x="6" y="14"/>
                  </a:cubicBezTo>
                  <a:cubicBezTo>
                    <a:pt x="4" y="14"/>
                    <a:pt x="2" y="13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9" name="Freeform 422"/>
            <p:cNvSpPr>
              <a:spLocks/>
            </p:cNvSpPr>
            <p:nvPr/>
          </p:nvSpPr>
          <p:spPr bwMode="auto">
            <a:xfrm>
              <a:off x="1509336" y="3094035"/>
              <a:ext cx="81601" cy="49212"/>
            </a:xfrm>
            <a:custGeom>
              <a:avLst/>
              <a:gdLst>
                <a:gd name="T0" fmla="*/ 272176820 w 8"/>
                <a:gd name="T1" fmla="*/ 0 h 5"/>
                <a:gd name="T2" fmla="*/ 725804952 w 8"/>
                <a:gd name="T3" fmla="*/ 181451255 h 5"/>
                <a:gd name="T4" fmla="*/ 725804952 w 8"/>
                <a:gd name="T5" fmla="*/ 181451255 h 5"/>
                <a:gd name="T6" fmla="*/ 725804952 w 8"/>
                <a:gd name="T7" fmla="*/ 272176846 h 5"/>
                <a:gd name="T8" fmla="*/ 725804952 w 8"/>
                <a:gd name="T9" fmla="*/ 272176846 h 5"/>
                <a:gd name="T10" fmla="*/ 544353639 w 8"/>
                <a:gd name="T11" fmla="*/ 453628101 h 5"/>
                <a:gd name="T12" fmla="*/ 0 w 8"/>
                <a:gd name="T13" fmla="*/ 272176846 h 5"/>
                <a:gd name="T14" fmla="*/ 272176820 w 8"/>
                <a:gd name="T15" fmla="*/ 90725628 h 5"/>
                <a:gd name="T16" fmla="*/ 272176820 w 8"/>
                <a:gd name="T17" fmla="*/ 90725628 h 5"/>
                <a:gd name="T18" fmla="*/ 272176820 w 8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5"/>
                <a:gd name="T32" fmla="*/ 8 w 8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5">
                  <a:moveTo>
                    <a:pt x="3" y="0"/>
                  </a:moveTo>
                  <a:cubicBezTo>
                    <a:pt x="5" y="1"/>
                    <a:pt x="6" y="2"/>
                    <a:pt x="8" y="2"/>
                  </a:cubicBezTo>
                  <a:lnTo>
                    <a:pt x="8" y="3"/>
                  </a:lnTo>
                  <a:cubicBezTo>
                    <a:pt x="7" y="4"/>
                    <a:pt x="6" y="5"/>
                    <a:pt x="6" y="5"/>
                  </a:cubicBezTo>
                  <a:cubicBezTo>
                    <a:pt x="3" y="4"/>
                    <a:pt x="2" y="4"/>
                    <a:pt x="0" y="3"/>
                  </a:cubicBezTo>
                  <a:cubicBezTo>
                    <a:pt x="0" y="3"/>
                    <a:pt x="2" y="2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0" name="Freeform 423"/>
            <p:cNvSpPr>
              <a:spLocks/>
            </p:cNvSpPr>
            <p:nvPr/>
          </p:nvSpPr>
          <p:spPr bwMode="auto">
            <a:xfrm>
              <a:off x="1539736" y="3052760"/>
              <a:ext cx="160003" cy="100013"/>
            </a:xfrm>
            <a:custGeom>
              <a:avLst/>
              <a:gdLst>
                <a:gd name="T0" fmla="*/ 0 w 16"/>
                <a:gd name="T1" fmla="*/ 453628101 h 10"/>
                <a:gd name="T2" fmla="*/ 0 w 16"/>
                <a:gd name="T3" fmla="*/ 362902510 h 10"/>
                <a:gd name="T4" fmla="*/ 0 w 16"/>
                <a:gd name="T5" fmla="*/ 362902510 h 10"/>
                <a:gd name="T6" fmla="*/ 453628058 w 16"/>
                <a:gd name="T7" fmla="*/ 544353691 h 10"/>
                <a:gd name="T8" fmla="*/ 453628058 w 16"/>
                <a:gd name="T9" fmla="*/ 544353691 h 10"/>
                <a:gd name="T10" fmla="*/ 362902476 w 16"/>
                <a:gd name="T11" fmla="*/ 725805021 h 10"/>
                <a:gd name="T12" fmla="*/ 362902476 w 16"/>
                <a:gd name="T13" fmla="*/ 725805021 h 10"/>
                <a:gd name="T14" fmla="*/ 544353639 w 16"/>
                <a:gd name="T15" fmla="*/ 907256202 h 10"/>
                <a:gd name="T16" fmla="*/ 725804952 w 16"/>
                <a:gd name="T17" fmla="*/ 635079430 h 10"/>
                <a:gd name="T18" fmla="*/ 1451609903 w 16"/>
                <a:gd name="T19" fmla="*/ 272176846 h 10"/>
                <a:gd name="T20" fmla="*/ 1451609903 w 16"/>
                <a:gd name="T21" fmla="*/ 0 h 10"/>
                <a:gd name="T22" fmla="*/ 635079370 w 16"/>
                <a:gd name="T23" fmla="*/ 0 h 10"/>
                <a:gd name="T24" fmla="*/ 181451238 w 16"/>
                <a:gd name="T25" fmla="*/ 90725628 h 10"/>
                <a:gd name="T26" fmla="*/ 90725619 w 16"/>
                <a:gd name="T27" fmla="*/ 272176846 h 10"/>
                <a:gd name="T28" fmla="*/ 0 w 16"/>
                <a:gd name="T29" fmla="*/ 362902510 h 10"/>
                <a:gd name="T30" fmla="*/ 0 w 16"/>
                <a:gd name="T31" fmla="*/ 362902510 h 10"/>
                <a:gd name="T32" fmla="*/ 0 w 16"/>
                <a:gd name="T33" fmla="*/ 45362810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0"/>
                <a:gd name="T53" fmla="*/ 16 w 16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0">
                  <a:moveTo>
                    <a:pt x="0" y="5"/>
                  </a:moveTo>
                  <a:lnTo>
                    <a:pt x="0" y="4"/>
                  </a:lnTo>
                  <a:cubicBezTo>
                    <a:pt x="2" y="5"/>
                    <a:pt x="3" y="6"/>
                    <a:pt x="5" y="6"/>
                  </a:cubicBezTo>
                  <a:lnTo>
                    <a:pt x="4" y="8"/>
                  </a:lnTo>
                  <a:cubicBezTo>
                    <a:pt x="5" y="8"/>
                    <a:pt x="5" y="10"/>
                    <a:pt x="6" y="10"/>
                  </a:cubicBezTo>
                  <a:cubicBezTo>
                    <a:pt x="7" y="10"/>
                    <a:pt x="7" y="7"/>
                    <a:pt x="8" y="7"/>
                  </a:cubicBezTo>
                  <a:cubicBezTo>
                    <a:pt x="10" y="5"/>
                    <a:pt x="12" y="4"/>
                    <a:pt x="16" y="3"/>
                  </a:cubicBezTo>
                  <a:cubicBezTo>
                    <a:pt x="16" y="2"/>
                    <a:pt x="16" y="2"/>
                    <a:pt x="16" y="0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5" y="1"/>
                    <a:pt x="2" y="2"/>
                    <a:pt x="2" y="1"/>
                  </a:cubicBezTo>
                  <a:cubicBezTo>
                    <a:pt x="2" y="1"/>
                    <a:pt x="2" y="3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1" name="Freeform 424"/>
            <p:cNvSpPr>
              <a:spLocks/>
            </p:cNvSpPr>
            <p:nvPr/>
          </p:nvSpPr>
          <p:spPr bwMode="auto">
            <a:xfrm>
              <a:off x="1570652" y="3083624"/>
              <a:ext cx="129496" cy="129864"/>
            </a:xfrm>
            <a:custGeom>
              <a:avLst/>
              <a:gdLst>
                <a:gd name="T0" fmla="*/ 2147483647 w 13"/>
                <a:gd name="T1" fmla="*/ 2147483647 h 13"/>
                <a:gd name="T2" fmla="*/ 2147483647 w 13"/>
                <a:gd name="T3" fmla="*/ 2147483647 h 13"/>
                <a:gd name="T4" fmla="*/ 2147483647 w 13"/>
                <a:gd name="T5" fmla="*/ 2147483647 h 13"/>
                <a:gd name="T6" fmla="*/ 2147483647 w 13"/>
                <a:gd name="T7" fmla="*/ 0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2147483647 h 13"/>
                <a:gd name="T16" fmla="*/ 2147483647 w 13"/>
                <a:gd name="T17" fmla="*/ 2147483647 h 13"/>
                <a:gd name="T18" fmla="*/ 0 w 13"/>
                <a:gd name="T19" fmla="*/ 2147483647 h 13"/>
                <a:gd name="T20" fmla="*/ 2147483647 w 13"/>
                <a:gd name="T21" fmla="*/ 2147483647 h 13"/>
                <a:gd name="T22" fmla="*/ 2147483647 w 13"/>
                <a:gd name="T23" fmla="*/ 2147483647 h 13"/>
                <a:gd name="T24" fmla="*/ 2147483647 w 13"/>
                <a:gd name="T25" fmla="*/ 2147483647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3"/>
                <a:gd name="T41" fmla="*/ 13 w 13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3">
                  <a:moveTo>
                    <a:pt x="1" y="5"/>
                  </a:moveTo>
                  <a:cubicBezTo>
                    <a:pt x="2" y="5"/>
                    <a:pt x="2" y="7"/>
                    <a:pt x="3" y="7"/>
                  </a:cubicBezTo>
                  <a:cubicBezTo>
                    <a:pt x="4" y="7"/>
                    <a:pt x="4" y="4"/>
                    <a:pt x="5" y="4"/>
                  </a:cubicBezTo>
                  <a:cubicBezTo>
                    <a:pt x="7" y="2"/>
                    <a:pt x="9" y="1"/>
                    <a:pt x="13" y="0"/>
                  </a:cubicBezTo>
                  <a:cubicBezTo>
                    <a:pt x="13" y="3"/>
                    <a:pt x="11" y="8"/>
                    <a:pt x="11" y="12"/>
                  </a:cubicBezTo>
                  <a:lnTo>
                    <a:pt x="6" y="12"/>
                  </a:lnTo>
                  <a:cubicBezTo>
                    <a:pt x="6" y="12"/>
                    <a:pt x="6" y="12"/>
                    <a:pt x="5" y="13"/>
                  </a:cubicBezTo>
                  <a:cubicBezTo>
                    <a:pt x="3" y="11"/>
                    <a:pt x="3" y="7"/>
                    <a:pt x="0" y="6"/>
                  </a:cubicBezTo>
                  <a:cubicBezTo>
                    <a:pt x="0" y="6"/>
                    <a:pt x="1" y="5"/>
                    <a:pt x="2" y="4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82" name="Freeform 425"/>
            <p:cNvSpPr>
              <a:spLocks/>
            </p:cNvSpPr>
            <p:nvPr/>
          </p:nvSpPr>
          <p:spPr bwMode="auto">
            <a:xfrm>
              <a:off x="1619738" y="3203573"/>
              <a:ext cx="100803" cy="100014"/>
            </a:xfrm>
            <a:custGeom>
              <a:avLst/>
              <a:gdLst>
                <a:gd name="T0" fmla="*/ 907256202 w 10"/>
                <a:gd name="T1" fmla="*/ 907256202 h 10"/>
                <a:gd name="T2" fmla="*/ 907256202 w 10"/>
                <a:gd name="T3" fmla="*/ 907256202 h 10"/>
                <a:gd name="T4" fmla="*/ 907256202 w 10"/>
                <a:gd name="T5" fmla="*/ 907256202 h 10"/>
                <a:gd name="T6" fmla="*/ 725805021 w 10"/>
                <a:gd name="T7" fmla="*/ 907256202 h 10"/>
                <a:gd name="T8" fmla="*/ 362902510 w 10"/>
                <a:gd name="T9" fmla="*/ 544353691 h 10"/>
                <a:gd name="T10" fmla="*/ 362902510 w 10"/>
                <a:gd name="T11" fmla="*/ 635079430 h 10"/>
                <a:gd name="T12" fmla="*/ 90725628 w 10"/>
                <a:gd name="T13" fmla="*/ 272176846 h 10"/>
                <a:gd name="T14" fmla="*/ 181451255 w 10"/>
                <a:gd name="T15" fmla="*/ 362902510 h 10"/>
                <a:gd name="T16" fmla="*/ 181451255 w 10"/>
                <a:gd name="T17" fmla="*/ 362902510 h 10"/>
                <a:gd name="T18" fmla="*/ 181451255 w 10"/>
                <a:gd name="T19" fmla="*/ 453628101 h 10"/>
                <a:gd name="T20" fmla="*/ 90725628 w 10"/>
                <a:gd name="T21" fmla="*/ 453628101 h 10"/>
                <a:gd name="T22" fmla="*/ 90725628 w 10"/>
                <a:gd name="T23" fmla="*/ 453628101 h 10"/>
                <a:gd name="T24" fmla="*/ 0 w 10"/>
                <a:gd name="T25" fmla="*/ 181451255 h 10"/>
                <a:gd name="T26" fmla="*/ 0 w 10"/>
                <a:gd name="T27" fmla="*/ 90725628 h 10"/>
                <a:gd name="T28" fmla="*/ 90725628 w 10"/>
                <a:gd name="T29" fmla="*/ 0 h 10"/>
                <a:gd name="T30" fmla="*/ 90725628 w 10"/>
                <a:gd name="T31" fmla="*/ 0 h 10"/>
                <a:gd name="T32" fmla="*/ 544353691 w 10"/>
                <a:gd name="T33" fmla="*/ 0 h 10"/>
                <a:gd name="T34" fmla="*/ 544353691 w 10"/>
                <a:gd name="T35" fmla="*/ 0 h 10"/>
                <a:gd name="T36" fmla="*/ 816530611 w 10"/>
                <a:gd name="T37" fmla="*/ 635079430 h 10"/>
                <a:gd name="T38" fmla="*/ 816530611 w 10"/>
                <a:gd name="T39" fmla="*/ 907256202 h 10"/>
                <a:gd name="T40" fmla="*/ 816530611 w 10"/>
                <a:gd name="T41" fmla="*/ 907256202 h 10"/>
                <a:gd name="T42" fmla="*/ 816530611 w 10"/>
                <a:gd name="T43" fmla="*/ 907256202 h 10"/>
                <a:gd name="T44" fmla="*/ 907256202 w 10"/>
                <a:gd name="T45" fmla="*/ 907256202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10"/>
                <a:gd name="T71" fmla="*/ 10 w 10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cubicBezTo>
                    <a:pt x="8" y="10"/>
                    <a:pt x="9" y="10"/>
                    <a:pt x="8" y="10"/>
                  </a:cubicBezTo>
                  <a:cubicBezTo>
                    <a:pt x="6" y="10"/>
                    <a:pt x="6" y="7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2" y="4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lnTo>
                    <a:pt x="2" y="5"/>
                  </a:lnTo>
                  <a:lnTo>
                    <a:pt x="1" y="5"/>
                  </a:lnTo>
                  <a:cubicBezTo>
                    <a:pt x="0" y="5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ubicBezTo>
                    <a:pt x="6" y="2"/>
                    <a:pt x="7" y="5"/>
                    <a:pt x="9" y="7"/>
                  </a:cubicBezTo>
                  <a:cubicBezTo>
                    <a:pt x="9" y="7"/>
                    <a:pt x="9" y="8"/>
                    <a:pt x="9" y="10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3" name="Freeform 426"/>
            <p:cNvSpPr>
              <a:spLocks/>
            </p:cNvSpPr>
            <p:nvPr/>
          </p:nvSpPr>
          <p:spPr bwMode="auto">
            <a:xfrm>
              <a:off x="1709340" y="3252787"/>
              <a:ext cx="160003" cy="90488"/>
            </a:xfrm>
            <a:custGeom>
              <a:avLst/>
              <a:gdLst>
                <a:gd name="T0" fmla="*/ 0 w 16"/>
                <a:gd name="T1" fmla="*/ 362902495 h 9"/>
                <a:gd name="T2" fmla="*/ 0 w 16"/>
                <a:gd name="T3" fmla="*/ 181451248 h 9"/>
                <a:gd name="T4" fmla="*/ 272176820 w 16"/>
                <a:gd name="T5" fmla="*/ 272176834 h 9"/>
                <a:gd name="T6" fmla="*/ 816530533 w 16"/>
                <a:gd name="T7" fmla="*/ 0 h 9"/>
                <a:gd name="T8" fmla="*/ 1451609903 w 16"/>
                <a:gd name="T9" fmla="*/ 362902495 h 9"/>
                <a:gd name="T10" fmla="*/ 1179432860 w 16"/>
                <a:gd name="T11" fmla="*/ 816530577 h 9"/>
                <a:gd name="T12" fmla="*/ 997981697 w 16"/>
                <a:gd name="T13" fmla="*/ 635079403 h 9"/>
                <a:gd name="T14" fmla="*/ 1179432860 w 16"/>
                <a:gd name="T15" fmla="*/ 453628082 h 9"/>
                <a:gd name="T16" fmla="*/ 816530533 w 16"/>
                <a:gd name="T17" fmla="*/ 181451248 h 9"/>
                <a:gd name="T18" fmla="*/ 544353639 w 16"/>
                <a:gd name="T19" fmla="*/ 635079403 h 9"/>
                <a:gd name="T20" fmla="*/ 453628058 w 16"/>
                <a:gd name="T21" fmla="*/ 635079403 h 9"/>
                <a:gd name="T22" fmla="*/ 90725619 w 16"/>
                <a:gd name="T23" fmla="*/ 362902495 h 9"/>
                <a:gd name="T24" fmla="*/ 90725619 w 16"/>
                <a:gd name="T25" fmla="*/ 362902495 h 9"/>
                <a:gd name="T26" fmla="*/ 0 w 16"/>
                <a:gd name="T27" fmla="*/ 362902495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9"/>
                <a:gd name="T44" fmla="*/ 16 w 16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9">
                  <a:moveTo>
                    <a:pt x="0" y="4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6" y="3"/>
                    <a:pt x="7" y="0"/>
                    <a:pt x="9" y="0"/>
                  </a:cubicBezTo>
                  <a:cubicBezTo>
                    <a:pt x="13" y="0"/>
                    <a:pt x="13" y="4"/>
                    <a:pt x="16" y="4"/>
                  </a:cubicBezTo>
                  <a:cubicBezTo>
                    <a:pt x="14" y="6"/>
                    <a:pt x="14" y="7"/>
                    <a:pt x="13" y="9"/>
                  </a:cubicBezTo>
                  <a:cubicBezTo>
                    <a:pt x="13" y="8"/>
                    <a:pt x="11" y="7"/>
                    <a:pt x="11" y="7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1" y="4"/>
                    <a:pt x="10" y="4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3" y="7"/>
                    <a:pt x="3" y="4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4" name="Freeform 427"/>
            <p:cNvSpPr>
              <a:spLocks/>
            </p:cNvSpPr>
            <p:nvPr/>
          </p:nvSpPr>
          <p:spPr bwMode="auto">
            <a:xfrm>
              <a:off x="2468935" y="4336241"/>
              <a:ext cx="159003" cy="159453"/>
            </a:xfrm>
            <a:custGeom>
              <a:avLst/>
              <a:gdLst>
                <a:gd name="T0" fmla="*/ 2147483647 w 16"/>
                <a:gd name="T1" fmla="*/ 2147483647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2147483647 w 16"/>
                <a:gd name="T13" fmla="*/ 2147483647 h 16"/>
                <a:gd name="T14" fmla="*/ 0 w 16"/>
                <a:gd name="T15" fmla="*/ 2147483647 h 16"/>
                <a:gd name="T16" fmla="*/ 0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6"/>
                <a:gd name="T50" fmla="*/ 16 w 16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6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3" y="10"/>
                    <a:pt x="13" y="12"/>
                  </a:cubicBezTo>
                  <a:cubicBezTo>
                    <a:pt x="12" y="14"/>
                    <a:pt x="12" y="16"/>
                    <a:pt x="9" y="16"/>
                  </a:cubicBezTo>
                  <a:cubicBezTo>
                    <a:pt x="7" y="16"/>
                    <a:pt x="4" y="16"/>
                    <a:pt x="4" y="14"/>
                  </a:cubicBezTo>
                  <a:lnTo>
                    <a:pt x="1" y="13"/>
                  </a:lnTo>
                  <a:lnTo>
                    <a:pt x="0" y="6"/>
                  </a:ln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2" y="0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9" y="4"/>
                    <a:pt x="10" y="6"/>
                    <a:pt x="13" y="7"/>
                  </a:cubicBezTo>
                  <a:cubicBezTo>
                    <a:pt x="13" y="8"/>
                    <a:pt x="16" y="8"/>
                    <a:pt x="15" y="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85" name="Freeform 428"/>
            <p:cNvSpPr>
              <a:spLocks/>
            </p:cNvSpPr>
            <p:nvPr/>
          </p:nvSpPr>
          <p:spPr bwMode="auto">
            <a:xfrm>
              <a:off x="901322" y="1962139"/>
              <a:ext cx="80002" cy="60325"/>
            </a:xfrm>
            <a:custGeom>
              <a:avLst/>
              <a:gdLst>
                <a:gd name="T0" fmla="*/ 0 w 8"/>
                <a:gd name="T1" fmla="*/ 0 h 6"/>
                <a:gd name="T2" fmla="*/ 544353639 w 8"/>
                <a:gd name="T3" fmla="*/ 544353726 h 6"/>
                <a:gd name="T4" fmla="*/ 725804952 w 8"/>
                <a:gd name="T5" fmla="*/ 453628130 h 6"/>
                <a:gd name="T6" fmla="*/ 544353639 w 8"/>
                <a:gd name="T7" fmla="*/ 181451267 h 6"/>
                <a:gd name="T8" fmla="*/ 272176820 w 8"/>
                <a:gd name="T9" fmla="*/ 0 h 6"/>
                <a:gd name="T10" fmla="*/ 181451238 w 8"/>
                <a:gd name="T11" fmla="*/ 0 h 6"/>
                <a:gd name="T12" fmla="*/ 181451238 w 8"/>
                <a:gd name="T13" fmla="*/ 0 h 6"/>
                <a:gd name="T14" fmla="*/ 0 w 8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6"/>
                <a:gd name="T26" fmla="*/ 8 w 8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6">
                  <a:moveTo>
                    <a:pt x="0" y="0"/>
                  </a:moveTo>
                  <a:cubicBezTo>
                    <a:pt x="0" y="2"/>
                    <a:pt x="4" y="6"/>
                    <a:pt x="6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7" y="4"/>
                    <a:pt x="6" y="4"/>
                    <a:pt x="6" y="2"/>
                  </a:cubicBezTo>
                  <a:cubicBezTo>
                    <a:pt x="5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6" name="Freeform 429"/>
            <p:cNvSpPr>
              <a:spLocks/>
            </p:cNvSpPr>
            <p:nvPr/>
          </p:nvSpPr>
          <p:spPr bwMode="auto">
            <a:xfrm>
              <a:off x="861321" y="1852602"/>
              <a:ext cx="40001" cy="68262"/>
            </a:xfrm>
            <a:custGeom>
              <a:avLst/>
              <a:gdLst>
                <a:gd name="T0" fmla="*/ 181451238 w 4"/>
                <a:gd name="T1" fmla="*/ 544353751 h 7"/>
                <a:gd name="T2" fmla="*/ 362902476 w 4"/>
                <a:gd name="T3" fmla="*/ 90725637 h 7"/>
                <a:gd name="T4" fmla="*/ 362902476 w 4"/>
                <a:gd name="T5" fmla="*/ 0 h 7"/>
                <a:gd name="T6" fmla="*/ 362902476 w 4"/>
                <a:gd name="T7" fmla="*/ 0 h 7"/>
                <a:gd name="T8" fmla="*/ 181451238 w 4"/>
                <a:gd name="T9" fmla="*/ 0 h 7"/>
                <a:gd name="T10" fmla="*/ 181451238 w 4"/>
                <a:gd name="T11" fmla="*/ 0 h 7"/>
                <a:gd name="T12" fmla="*/ 0 w 4"/>
                <a:gd name="T13" fmla="*/ 0 h 7"/>
                <a:gd name="T14" fmla="*/ 0 w 4"/>
                <a:gd name="T15" fmla="*/ 0 h 7"/>
                <a:gd name="T16" fmla="*/ 0 w 4"/>
                <a:gd name="T17" fmla="*/ 272176875 h 7"/>
                <a:gd name="T18" fmla="*/ 90725619 w 4"/>
                <a:gd name="T19" fmla="*/ 635079500 h 7"/>
                <a:gd name="T20" fmla="*/ 181451238 w 4"/>
                <a:gd name="T21" fmla="*/ 544353751 h 7"/>
                <a:gd name="T22" fmla="*/ 181451238 w 4"/>
                <a:gd name="T23" fmla="*/ 544353751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7"/>
                <a:gd name="T38" fmla="*/ 4 w 4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7">
                  <a:moveTo>
                    <a:pt x="2" y="6"/>
                  </a:moveTo>
                  <a:lnTo>
                    <a:pt x="4" y="1"/>
                  </a:lnTo>
                  <a:lnTo>
                    <a:pt x="4" y="0"/>
                  </a:ln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6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7" name="Freeform 430"/>
            <p:cNvSpPr>
              <a:spLocks/>
            </p:cNvSpPr>
            <p:nvPr/>
          </p:nvSpPr>
          <p:spPr bwMode="auto">
            <a:xfrm>
              <a:off x="2139749" y="1512874"/>
              <a:ext cx="129602" cy="68262"/>
            </a:xfrm>
            <a:custGeom>
              <a:avLst/>
              <a:gdLst>
                <a:gd name="T0" fmla="*/ 0 w 13"/>
                <a:gd name="T1" fmla="*/ 453628150 h 7"/>
                <a:gd name="T2" fmla="*/ 272176870 w 13"/>
                <a:gd name="T3" fmla="*/ 635079500 h 7"/>
                <a:gd name="T4" fmla="*/ 725805085 w 13"/>
                <a:gd name="T5" fmla="*/ 453628150 h 7"/>
                <a:gd name="T6" fmla="*/ 997981880 w 13"/>
                <a:gd name="T7" fmla="*/ 635079500 h 7"/>
                <a:gd name="T8" fmla="*/ 997981880 w 13"/>
                <a:gd name="T9" fmla="*/ 635079500 h 7"/>
                <a:gd name="T10" fmla="*/ 1179433077 w 13"/>
                <a:gd name="T11" fmla="*/ 635079500 h 7"/>
                <a:gd name="T12" fmla="*/ 1179433077 w 13"/>
                <a:gd name="T13" fmla="*/ 453628150 h 7"/>
                <a:gd name="T14" fmla="*/ 1179433077 w 13"/>
                <a:gd name="T15" fmla="*/ 453628150 h 7"/>
                <a:gd name="T16" fmla="*/ 997981880 w 13"/>
                <a:gd name="T17" fmla="*/ 453628150 h 7"/>
                <a:gd name="T18" fmla="*/ 1088707478 w 13"/>
                <a:gd name="T19" fmla="*/ 362902550 h 7"/>
                <a:gd name="T20" fmla="*/ 544353739 w 13"/>
                <a:gd name="T21" fmla="*/ 0 h 7"/>
                <a:gd name="T22" fmla="*/ 0 w 13"/>
                <a:gd name="T23" fmla="*/ 453628150 h 7"/>
                <a:gd name="T24" fmla="*/ 0 w 13"/>
                <a:gd name="T25" fmla="*/ 45362815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7"/>
                <a:gd name="T41" fmla="*/ 13 w 13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7">
                  <a:moveTo>
                    <a:pt x="0" y="5"/>
                  </a:move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5" y="5"/>
                    <a:pt x="8" y="5"/>
                  </a:cubicBezTo>
                  <a:cubicBezTo>
                    <a:pt x="9" y="5"/>
                    <a:pt x="10" y="6"/>
                    <a:pt x="11" y="7"/>
                  </a:cubicBezTo>
                  <a:lnTo>
                    <a:pt x="13" y="7"/>
                  </a:lnTo>
                  <a:lnTo>
                    <a:pt x="13" y="5"/>
                  </a:ln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0" y="2"/>
                    <a:pt x="8" y="2"/>
                    <a:pt x="6" y="0"/>
                  </a:cubicBezTo>
                  <a:cubicBezTo>
                    <a:pt x="4" y="1"/>
                    <a:pt x="1" y="4"/>
                    <a:pt x="0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8" name="Freeform 431"/>
            <p:cNvSpPr>
              <a:spLocks/>
            </p:cNvSpPr>
            <p:nvPr/>
          </p:nvSpPr>
          <p:spPr bwMode="auto">
            <a:xfrm>
              <a:off x="2339753" y="1522399"/>
              <a:ext cx="49602" cy="28575"/>
            </a:xfrm>
            <a:custGeom>
              <a:avLst/>
              <a:gdLst>
                <a:gd name="T0" fmla="*/ 0 w 5"/>
                <a:gd name="T1" fmla="*/ 181451267 h 3"/>
                <a:gd name="T2" fmla="*/ 181451255 w 5"/>
                <a:gd name="T3" fmla="*/ 272176863 h 3"/>
                <a:gd name="T4" fmla="*/ 453628101 w 5"/>
                <a:gd name="T5" fmla="*/ 0 h 3"/>
                <a:gd name="T6" fmla="*/ 0 w 5"/>
                <a:gd name="T7" fmla="*/ 181451267 h 3"/>
                <a:gd name="T8" fmla="*/ 0 w 5"/>
                <a:gd name="T9" fmla="*/ 18145126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2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9" name="Freeform 432"/>
            <p:cNvSpPr>
              <a:spLocks/>
            </p:cNvSpPr>
            <p:nvPr/>
          </p:nvSpPr>
          <p:spPr bwMode="auto">
            <a:xfrm>
              <a:off x="2408555" y="1441436"/>
              <a:ext cx="51201" cy="31750"/>
            </a:xfrm>
            <a:custGeom>
              <a:avLst/>
              <a:gdLst>
                <a:gd name="T0" fmla="*/ 0 w 5"/>
                <a:gd name="T1" fmla="*/ 181451267 h 3"/>
                <a:gd name="T2" fmla="*/ 90725628 w 5"/>
                <a:gd name="T3" fmla="*/ 181451267 h 3"/>
                <a:gd name="T4" fmla="*/ 453628101 w 5"/>
                <a:gd name="T5" fmla="*/ 90725633 h 3"/>
                <a:gd name="T6" fmla="*/ 453628101 w 5"/>
                <a:gd name="T7" fmla="*/ 90725633 h 3"/>
                <a:gd name="T8" fmla="*/ 453628101 w 5"/>
                <a:gd name="T9" fmla="*/ 0 h 3"/>
                <a:gd name="T10" fmla="*/ 453628101 w 5"/>
                <a:gd name="T11" fmla="*/ 0 h 3"/>
                <a:gd name="T12" fmla="*/ 0 w 5"/>
                <a:gd name="T13" fmla="*/ 181451267 h 3"/>
                <a:gd name="T14" fmla="*/ 0 w 5"/>
                <a:gd name="T15" fmla="*/ 18145126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0" y="2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2" y="2"/>
                    <a:pt x="3" y="2"/>
                    <a:pt x="5" y="1"/>
                  </a:cubicBezTo>
                  <a:lnTo>
                    <a:pt x="5" y="0"/>
                  </a:lnTo>
                  <a:cubicBezTo>
                    <a:pt x="4" y="0"/>
                    <a:pt x="1" y="1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0" name="Freeform 433"/>
            <p:cNvSpPr>
              <a:spLocks/>
            </p:cNvSpPr>
            <p:nvPr/>
          </p:nvSpPr>
          <p:spPr bwMode="auto">
            <a:xfrm>
              <a:off x="2139749" y="1292210"/>
              <a:ext cx="120002" cy="49213"/>
            </a:xfrm>
            <a:custGeom>
              <a:avLst/>
              <a:gdLst>
                <a:gd name="T0" fmla="*/ 181451267 w 12"/>
                <a:gd name="T1" fmla="*/ 453628101 h 5"/>
                <a:gd name="T2" fmla="*/ 0 w 12"/>
                <a:gd name="T3" fmla="*/ 362902510 h 5"/>
                <a:gd name="T4" fmla="*/ 635079471 w 12"/>
                <a:gd name="T5" fmla="*/ 0 h 5"/>
                <a:gd name="T6" fmla="*/ 1088707452 w 12"/>
                <a:gd name="T7" fmla="*/ 0 h 5"/>
                <a:gd name="T8" fmla="*/ 544353726 w 12"/>
                <a:gd name="T9" fmla="*/ 362902510 h 5"/>
                <a:gd name="T10" fmla="*/ 453628130 w 12"/>
                <a:gd name="T11" fmla="*/ 362902510 h 5"/>
                <a:gd name="T12" fmla="*/ 181451267 w 12"/>
                <a:gd name="T13" fmla="*/ 453628101 h 5"/>
                <a:gd name="T14" fmla="*/ 181451267 w 12"/>
                <a:gd name="T15" fmla="*/ 453628101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5"/>
                <a:gd name="T26" fmla="*/ 12 w 12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5">
                  <a:moveTo>
                    <a:pt x="2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6" y="0"/>
                    <a:pt x="7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2" y="2"/>
                    <a:pt x="9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3" y="5"/>
                    <a:pt x="2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1" name="Freeform 434"/>
            <p:cNvSpPr>
              <a:spLocks/>
            </p:cNvSpPr>
            <p:nvPr/>
          </p:nvSpPr>
          <p:spPr bwMode="auto">
            <a:xfrm>
              <a:off x="2019746" y="1301735"/>
              <a:ext cx="110403" cy="60325"/>
            </a:xfrm>
            <a:custGeom>
              <a:avLst/>
              <a:gdLst>
                <a:gd name="T0" fmla="*/ 181451261 w 11"/>
                <a:gd name="T1" fmla="*/ 362902533 h 6"/>
                <a:gd name="T2" fmla="*/ 0 w 11"/>
                <a:gd name="T3" fmla="*/ 362902533 h 6"/>
                <a:gd name="T4" fmla="*/ 0 w 11"/>
                <a:gd name="T5" fmla="*/ 362902533 h 6"/>
                <a:gd name="T6" fmla="*/ 0 w 11"/>
                <a:gd name="T7" fmla="*/ 272176863 h 6"/>
                <a:gd name="T8" fmla="*/ 0 w 11"/>
                <a:gd name="T9" fmla="*/ 272176863 h 6"/>
                <a:gd name="T10" fmla="*/ 90725631 w 11"/>
                <a:gd name="T11" fmla="*/ 181451267 h 6"/>
                <a:gd name="T12" fmla="*/ 181451261 w 11"/>
                <a:gd name="T13" fmla="*/ 181451267 h 6"/>
                <a:gd name="T14" fmla="*/ 635079452 w 11"/>
                <a:gd name="T15" fmla="*/ 0 h 6"/>
                <a:gd name="T16" fmla="*/ 725805046 w 11"/>
                <a:gd name="T17" fmla="*/ 90725633 h 6"/>
                <a:gd name="T18" fmla="*/ 907256233 w 11"/>
                <a:gd name="T19" fmla="*/ 0 h 6"/>
                <a:gd name="T20" fmla="*/ 907256233 w 11"/>
                <a:gd name="T21" fmla="*/ 0 h 6"/>
                <a:gd name="T22" fmla="*/ 997981827 w 11"/>
                <a:gd name="T23" fmla="*/ 0 h 6"/>
                <a:gd name="T24" fmla="*/ 997981827 w 11"/>
                <a:gd name="T25" fmla="*/ 0 h 6"/>
                <a:gd name="T26" fmla="*/ 816530639 w 11"/>
                <a:gd name="T27" fmla="*/ 90725633 h 6"/>
                <a:gd name="T28" fmla="*/ 816530639 w 11"/>
                <a:gd name="T29" fmla="*/ 362902533 h 6"/>
                <a:gd name="T30" fmla="*/ 544353710 w 11"/>
                <a:gd name="T31" fmla="*/ 453628130 h 6"/>
                <a:gd name="T32" fmla="*/ 272176855 w 11"/>
                <a:gd name="T33" fmla="*/ 544353726 h 6"/>
                <a:gd name="T34" fmla="*/ 181451261 w 11"/>
                <a:gd name="T35" fmla="*/ 362902533 h 6"/>
                <a:gd name="T36" fmla="*/ 181451261 w 11"/>
                <a:gd name="T37" fmla="*/ 36290253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6"/>
                <a:gd name="T59" fmla="*/ 11 w 11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6">
                  <a:moveTo>
                    <a:pt x="2" y="4"/>
                  </a:moveTo>
                  <a:cubicBezTo>
                    <a:pt x="1" y="4"/>
                    <a:pt x="0" y="4"/>
                    <a:pt x="0" y="4"/>
                  </a:cubicBezTo>
                  <a:lnTo>
                    <a:pt x="0" y="3"/>
                  </a:ln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4" y="2"/>
                    <a:pt x="5" y="1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1"/>
                    <a:pt x="10" y="0"/>
                    <a:pt x="10" y="0"/>
                  </a:cubicBezTo>
                  <a:lnTo>
                    <a:pt x="11" y="0"/>
                  </a:lnTo>
                  <a:cubicBezTo>
                    <a:pt x="11" y="1"/>
                    <a:pt x="10" y="1"/>
                    <a:pt x="9" y="1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2" y="6"/>
                    <a:pt x="2" y="5"/>
                    <a:pt x="2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2" name="Freeform 435"/>
            <p:cNvSpPr>
              <a:spLocks/>
            </p:cNvSpPr>
            <p:nvPr/>
          </p:nvSpPr>
          <p:spPr bwMode="auto">
            <a:xfrm>
              <a:off x="1550937" y="1282685"/>
              <a:ext cx="228804" cy="88901"/>
            </a:xfrm>
            <a:custGeom>
              <a:avLst/>
              <a:gdLst>
                <a:gd name="T0" fmla="*/ 0 w 23"/>
                <a:gd name="T1" fmla="*/ 635079403 h 9"/>
                <a:gd name="T2" fmla="*/ 272176859 w 23"/>
                <a:gd name="T3" fmla="*/ 816530577 h 9"/>
                <a:gd name="T4" fmla="*/ 1179433031 w 23"/>
                <a:gd name="T5" fmla="*/ 453628082 h 9"/>
                <a:gd name="T6" fmla="*/ 2086689278 w 23"/>
                <a:gd name="T7" fmla="*/ 181451248 h 9"/>
                <a:gd name="T8" fmla="*/ 997981842 w 23"/>
                <a:gd name="T9" fmla="*/ 0 h 9"/>
                <a:gd name="T10" fmla="*/ 725805057 w 23"/>
                <a:gd name="T11" fmla="*/ 0 h 9"/>
                <a:gd name="T12" fmla="*/ 0 w 23"/>
                <a:gd name="T13" fmla="*/ 635079403 h 9"/>
                <a:gd name="T14" fmla="*/ 0 w 23"/>
                <a:gd name="T15" fmla="*/ 635079403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9"/>
                <a:gd name="T26" fmla="*/ 23 w 23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9">
                  <a:moveTo>
                    <a:pt x="0" y="7"/>
                  </a:moveTo>
                  <a:cubicBezTo>
                    <a:pt x="0" y="9"/>
                    <a:pt x="2" y="9"/>
                    <a:pt x="3" y="9"/>
                  </a:cubicBezTo>
                  <a:cubicBezTo>
                    <a:pt x="6" y="9"/>
                    <a:pt x="9" y="6"/>
                    <a:pt x="13" y="5"/>
                  </a:cubicBezTo>
                  <a:cubicBezTo>
                    <a:pt x="15" y="5"/>
                    <a:pt x="23" y="4"/>
                    <a:pt x="23" y="2"/>
                  </a:cubicBezTo>
                  <a:cubicBezTo>
                    <a:pt x="19" y="1"/>
                    <a:pt x="16" y="0"/>
                    <a:pt x="11" y="0"/>
                  </a:cubicBezTo>
                  <a:cubicBezTo>
                    <a:pt x="10" y="0"/>
                    <a:pt x="9" y="1"/>
                    <a:pt x="8" y="0"/>
                  </a:cubicBezTo>
                  <a:cubicBezTo>
                    <a:pt x="8" y="5"/>
                    <a:pt x="0" y="3"/>
                    <a:pt x="0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3" name="Freeform 436"/>
            <p:cNvSpPr>
              <a:spLocks/>
            </p:cNvSpPr>
            <p:nvPr/>
          </p:nvSpPr>
          <p:spPr bwMode="auto">
            <a:xfrm>
              <a:off x="1639498" y="1311549"/>
              <a:ext cx="329479" cy="139727"/>
            </a:xfrm>
            <a:custGeom>
              <a:avLst/>
              <a:gdLst>
                <a:gd name="T0" fmla="*/ 2147483647 w 33"/>
                <a:gd name="T1" fmla="*/ 2147483647 h 14"/>
                <a:gd name="T2" fmla="*/ 2147483647 w 33"/>
                <a:gd name="T3" fmla="*/ 0 h 14"/>
                <a:gd name="T4" fmla="*/ 2147483647 w 33"/>
                <a:gd name="T5" fmla="*/ 0 h 14"/>
                <a:gd name="T6" fmla="*/ 2147483647 w 33"/>
                <a:gd name="T7" fmla="*/ 2147483647 h 14"/>
                <a:gd name="T8" fmla="*/ 2147483647 w 33"/>
                <a:gd name="T9" fmla="*/ 2147483647 h 14"/>
                <a:gd name="T10" fmla="*/ 2147483647 w 33"/>
                <a:gd name="T11" fmla="*/ 2147483647 h 14"/>
                <a:gd name="T12" fmla="*/ 2147483647 w 33"/>
                <a:gd name="T13" fmla="*/ 2147483647 h 14"/>
                <a:gd name="T14" fmla="*/ 2147483647 w 33"/>
                <a:gd name="T15" fmla="*/ 2147483647 h 14"/>
                <a:gd name="T16" fmla="*/ 2147483647 w 33"/>
                <a:gd name="T17" fmla="*/ 2147483647 h 14"/>
                <a:gd name="T18" fmla="*/ 2147483647 w 33"/>
                <a:gd name="T19" fmla="*/ 2147483647 h 14"/>
                <a:gd name="T20" fmla="*/ 2147483647 w 33"/>
                <a:gd name="T21" fmla="*/ 2147483647 h 14"/>
                <a:gd name="T22" fmla="*/ 2147483647 w 33"/>
                <a:gd name="T23" fmla="*/ 2147483647 h 14"/>
                <a:gd name="T24" fmla="*/ 2147483647 w 33"/>
                <a:gd name="T25" fmla="*/ 0 h 14"/>
                <a:gd name="T26" fmla="*/ 2147483647 w 33"/>
                <a:gd name="T27" fmla="*/ 0 h 14"/>
                <a:gd name="T28" fmla="*/ 2147483647 w 33"/>
                <a:gd name="T29" fmla="*/ 2147483647 h 14"/>
                <a:gd name="T30" fmla="*/ 2147483647 w 33"/>
                <a:gd name="T31" fmla="*/ 2147483647 h 14"/>
                <a:gd name="T32" fmla="*/ 2147483647 w 33"/>
                <a:gd name="T33" fmla="*/ 2147483647 h 14"/>
                <a:gd name="T34" fmla="*/ 2147483647 w 33"/>
                <a:gd name="T35" fmla="*/ 2147483647 h 14"/>
                <a:gd name="T36" fmla="*/ 2147483647 w 33"/>
                <a:gd name="T37" fmla="*/ 2147483647 h 14"/>
                <a:gd name="T38" fmla="*/ 2147483647 w 33"/>
                <a:gd name="T39" fmla="*/ 2147483647 h 14"/>
                <a:gd name="T40" fmla="*/ 2147483647 w 33"/>
                <a:gd name="T41" fmla="*/ 2147483647 h 14"/>
                <a:gd name="T42" fmla="*/ 2147483647 w 33"/>
                <a:gd name="T43" fmla="*/ 2147483647 h 14"/>
                <a:gd name="T44" fmla="*/ 2147483647 w 33"/>
                <a:gd name="T45" fmla="*/ 2147483647 h 14"/>
                <a:gd name="T46" fmla="*/ 2147483647 w 33"/>
                <a:gd name="T47" fmla="*/ 2147483647 h 14"/>
                <a:gd name="T48" fmla="*/ 2147483647 w 33"/>
                <a:gd name="T49" fmla="*/ 2147483647 h 14"/>
                <a:gd name="T50" fmla="*/ 2147483647 w 33"/>
                <a:gd name="T51" fmla="*/ 2147483647 h 14"/>
                <a:gd name="T52" fmla="*/ 2147483647 w 33"/>
                <a:gd name="T53" fmla="*/ 2147483647 h 14"/>
                <a:gd name="T54" fmla="*/ 2147483647 w 33"/>
                <a:gd name="T55" fmla="*/ 2147483647 h 14"/>
                <a:gd name="T56" fmla="*/ 0 w 33"/>
                <a:gd name="T57" fmla="*/ 2147483647 h 14"/>
                <a:gd name="T58" fmla="*/ 2147483647 w 33"/>
                <a:gd name="T59" fmla="*/ 2147483647 h 14"/>
                <a:gd name="T60" fmla="*/ 2147483647 w 33"/>
                <a:gd name="T61" fmla="*/ 2147483647 h 14"/>
                <a:gd name="T62" fmla="*/ 2147483647 w 33"/>
                <a:gd name="T63" fmla="*/ 2147483647 h 14"/>
                <a:gd name="T64" fmla="*/ 2147483647 w 33"/>
                <a:gd name="T65" fmla="*/ 2147483647 h 14"/>
                <a:gd name="T66" fmla="*/ 2147483647 w 33"/>
                <a:gd name="T67" fmla="*/ 2147483647 h 14"/>
                <a:gd name="T68" fmla="*/ 2147483647 w 33"/>
                <a:gd name="T69" fmla="*/ 2147483647 h 14"/>
                <a:gd name="T70" fmla="*/ 2147483647 w 33"/>
                <a:gd name="T71" fmla="*/ 2147483647 h 14"/>
                <a:gd name="T72" fmla="*/ 2147483647 w 33"/>
                <a:gd name="T73" fmla="*/ 2147483647 h 14"/>
                <a:gd name="T74" fmla="*/ 2147483647 w 33"/>
                <a:gd name="T75" fmla="*/ 2147483647 h 14"/>
                <a:gd name="T76" fmla="*/ 2147483647 w 33"/>
                <a:gd name="T77" fmla="*/ 2147483647 h 14"/>
                <a:gd name="T78" fmla="*/ 2147483647 w 33"/>
                <a:gd name="T79" fmla="*/ 2147483647 h 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4"/>
                <a:gd name="T122" fmla="*/ 33 w 33"/>
                <a:gd name="T123" fmla="*/ 14 h 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4">
                  <a:moveTo>
                    <a:pt x="3" y="4"/>
                  </a:moveTo>
                  <a:lnTo>
                    <a:pt x="15" y="0"/>
                  </a:lnTo>
                  <a:cubicBezTo>
                    <a:pt x="15" y="1"/>
                    <a:pt x="14" y="2"/>
                    <a:pt x="14" y="2"/>
                  </a:cubicBezTo>
                  <a:cubicBezTo>
                    <a:pt x="17" y="2"/>
                    <a:pt x="17" y="2"/>
                    <a:pt x="18" y="1"/>
                  </a:cubicBezTo>
                  <a:cubicBezTo>
                    <a:pt x="19" y="2"/>
                    <a:pt x="18" y="3"/>
                    <a:pt x="18" y="3"/>
                  </a:cubicBezTo>
                  <a:lnTo>
                    <a:pt x="20" y="3"/>
                  </a:lnTo>
                  <a:lnTo>
                    <a:pt x="24" y="1"/>
                  </a:lnTo>
                  <a:cubicBezTo>
                    <a:pt x="24" y="2"/>
                    <a:pt x="24" y="3"/>
                    <a:pt x="25" y="4"/>
                  </a:cubicBezTo>
                  <a:cubicBezTo>
                    <a:pt x="27" y="3"/>
                    <a:pt x="27" y="3"/>
                    <a:pt x="27" y="1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0" y="6"/>
                    <a:pt x="30" y="6"/>
                  </a:cubicBezTo>
                  <a:cubicBezTo>
                    <a:pt x="31" y="7"/>
                    <a:pt x="32" y="7"/>
                    <a:pt x="33" y="8"/>
                  </a:cubicBezTo>
                  <a:lnTo>
                    <a:pt x="33" y="9"/>
                  </a:lnTo>
                  <a:cubicBezTo>
                    <a:pt x="30" y="10"/>
                    <a:pt x="30" y="9"/>
                    <a:pt x="28" y="9"/>
                  </a:cubicBezTo>
                  <a:cubicBezTo>
                    <a:pt x="27" y="9"/>
                    <a:pt x="26" y="11"/>
                    <a:pt x="24" y="11"/>
                  </a:cubicBezTo>
                  <a:cubicBezTo>
                    <a:pt x="22" y="11"/>
                    <a:pt x="21" y="10"/>
                    <a:pt x="20" y="10"/>
                  </a:cubicBezTo>
                  <a:cubicBezTo>
                    <a:pt x="20" y="10"/>
                    <a:pt x="13" y="12"/>
                    <a:pt x="12" y="12"/>
                  </a:cubicBezTo>
                  <a:cubicBezTo>
                    <a:pt x="9" y="12"/>
                    <a:pt x="6" y="14"/>
                    <a:pt x="4" y="12"/>
                  </a:cubicBezTo>
                  <a:lnTo>
                    <a:pt x="4" y="11"/>
                  </a:lnTo>
                  <a:cubicBezTo>
                    <a:pt x="2" y="11"/>
                    <a:pt x="1" y="10"/>
                    <a:pt x="0" y="9"/>
                  </a:cubicBezTo>
                  <a:cubicBezTo>
                    <a:pt x="2" y="9"/>
                    <a:pt x="3" y="8"/>
                    <a:pt x="5" y="8"/>
                  </a:cubicBezTo>
                  <a:cubicBezTo>
                    <a:pt x="7" y="8"/>
                    <a:pt x="9" y="9"/>
                    <a:pt x="11" y="8"/>
                  </a:cubicBezTo>
                  <a:lnTo>
                    <a:pt x="6" y="7"/>
                  </a:lnTo>
                  <a:lnTo>
                    <a:pt x="1" y="7"/>
                  </a:lnTo>
                  <a:cubicBezTo>
                    <a:pt x="3" y="6"/>
                    <a:pt x="7" y="6"/>
                    <a:pt x="9" y="5"/>
                  </a:cubicBezTo>
                  <a:cubicBezTo>
                    <a:pt x="7" y="4"/>
                    <a:pt x="4" y="6"/>
                    <a:pt x="2" y="6"/>
                  </a:cubicBezTo>
                  <a:cubicBezTo>
                    <a:pt x="2" y="6"/>
                    <a:pt x="3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94" name="Freeform 437"/>
            <p:cNvSpPr>
              <a:spLocks/>
            </p:cNvSpPr>
            <p:nvPr/>
          </p:nvSpPr>
          <p:spPr bwMode="auto">
            <a:xfrm>
              <a:off x="2547758" y="1920864"/>
              <a:ext cx="160003" cy="161926"/>
            </a:xfrm>
            <a:custGeom>
              <a:avLst/>
              <a:gdLst>
                <a:gd name="T0" fmla="*/ 725804952 w 16"/>
                <a:gd name="T1" fmla="*/ 272176820 h 16"/>
                <a:gd name="T2" fmla="*/ 997981697 w 16"/>
                <a:gd name="T3" fmla="*/ 90725619 h 16"/>
                <a:gd name="T4" fmla="*/ 725804952 w 16"/>
                <a:gd name="T5" fmla="*/ 453628058 h 16"/>
                <a:gd name="T6" fmla="*/ 907256115 w 16"/>
                <a:gd name="T7" fmla="*/ 453628058 h 16"/>
                <a:gd name="T8" fmla="*/ 907256115 w 16"/>
                <a:gd name="T9" fmla="*/ 544353639 h 16"/>
                <a:gd name="T10" fmla="*/ 1451609903 w 16"/>
                <a:gd name="T11" fmla="*/ 725804952 h 16"/>
                <a:gd name="T12" fmla="*/ 1270158740 w 16"/>
                <a:gd name="T13" fmla="*/ 816530533 h 16"/>
                <a:gd name="T14" fmla="*/ 1451609903 w 16"/>
                <a:gd name="T15" fmla="*/ 997981697 h 16"/>
                <a:gd name="T16" fmla="*/ 816530533 w 16"/>
                <a:gd name="T17" fmla="*/ 1451609903 h 16"/>
                <a:gd name="T18" fmla="*/ 816530533 w 16"/>
                <a:gd name="T19" fmla="*/ 1451609903 h 16"/>
                <a:gd name="T20" fmla="*/ 725804952 w 16"/>
                <a:gd name="T21" fmla="*/ 1270158740 h 16"/>
                <a:gd name="T22" fmla="*/ 725804952 w 16"/>
                <a:gd name="T23" fmla="*/ 1270158740 h 16"/>
                <a:gd name="T24" fmla="*/ 816530533 w 16"/>
                <a:gd name="T25" fmla="*/ 1179432860 h 16"/>
                <a:gd name="T26" fmla="*/ 90725619 w 16"/>
                <a:gd name="T27" fmla="*/ 1179432860 h 16"/>
                <a:gd name="T28" fmla="*/ 0 w 16"/>
                <a:gd name="T29" fmla="*/ 1088707279 h 16"/>
                <a:gd name="T30" fmla="*/ 362902476 w 16"/>
                <a:gd name="T31" fmla="*/ 725804952 h 16"/>
                <a:gd name="T32" fmla="*/ 725804952 w 16"/>
                <a:gd name="T33" fmla="*/ 272176820 h 16"/>
                <a:gd name="T34" fmla="*/ 725804952 w 16"/>
                <a:gd name="T35" fmla="*/ 272176820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6"/>
                <a:gd name="T56" fmla="*/ 16 w 16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6">
                  <a:moveTo>
                    <a:pt x="8" y="3"/>
                  </a:moveTo>
                  <a:cubicBezTo>
                    <a:pt x="8" y="3"/>
                    <a:pt x="11" y="0"/>
                    <a:pt x="11" y="1"/>
                  </a:cubicBezTo>
                  <a:cubicBezTo>
                    <a:pt x="11" y="2"/>
                    <a:pt x="10" y="5"/>
                    <a:pt x="8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16" y="8"/>
                    <a:pt x="16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10"/>
                    <a:pt x="16" y="10"/>
                    <a:pt x="16" y="11"/>
                  </a:cubicBezTo>
                  <a:cubicBezTo>
                    <a:pt x="12" y="13"/>
                    <a:pt x="11" y="13"/>
                    <a:pt x="9" y="16"/>
                  </a:cubicBezTo>
                  <a:lnTo>
                    <a:pt x="8" y="14"/>
                  </a:lnTo>
                  <a:cubicBezTo>
                    <a:pt x="8" y="14"/>
                    <a:pt x="9" y="13"/>
                    <a:pt x="9" y="13"/>
                  </a:cubicBezTo>
                  <a:cubicBezTo>
                    <a:pt x="6" y="13"/>
                    <a:pt x="2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1"/>
                    <a:pt x="3" y="9"/>
                    <a:pt x="4" y="8"/>
                  </a:cubicBezTo>
                  <a:cubicBezTo>
                    <a:pt x="6" y="7"/>
                    <a:pt x="5" y="3"/>
                    <a:pt x="8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5" name="Freeform 438"/>
            <p:cNvSpPr>
              <a:spLocks/>
            </p:cNvSpPr>
            <p:nvPr/>
          </p:nvSpPr>
          <p:spPr bwMode="auto">
            <a:xfrm>
              <a:off x="1730141" y="1201722"/>
              <a:ext cx="160003" cy="50800"/>
            </a:xfrm>
            <a:custGeom>
              <a:avLst/>
              <a:gdLst>
                <a:gd name="T0" fmla="*/ 453628058 w 16"/>
                <a:gd name="T1" fmla="*/ 453628101 h 5"/>
                <a:gd name="T2" fmla="*/ 1451609903 w 16"/>
                <a:gd name="T3" fmla="*/ 90725628 h 5"/>
                <a:gd name="T4" fmla="*/ 1179432860 w 16"/>
                <a:gd name="T5" fmla="*/ 0 h 5"/>
                <a:gd name="T6" fmla="*/ 0 w 16"/>
                <a:gd name="T7" fmla="*/ 453628101 h 5"/>
                <a:gd name="T8" fmla="*/ 0 w 16"/>
                <a:gd name="T9" fmla="*/ 453628101 h 5"/>
                <a:gd name="T10" fmla="*/ 453628058 w 16"/>
                <a:gd name="T11" fmla="*/ 45362810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5"/>
                <a:gd name="T20" fmla="*/ 16 w 1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5">
                  <a:moveTo>
                    <a:pt x="5" y="5"/>
                  </a:moveTo>
                  <a:cubicBezTo>
                    <a:pt x="8" y="3"/>
                    <a:pt x="14" y="4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0" y="0"/>
                    <a:pt x="1" y="3"/>
                    <a:pt x="0" y="5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6" name="Freeform 439"/>
            <p:cNvSpPr>
              <a:spLocks/>
            </p:cNvSpPr>
            <p:nvPr/>
          </p:nvSpPr>
          <p:spPr bwMode="auto">
            <a:xfrm>
              <a:off x="1810142" y="1220772"/>
              <a:ext cx="228804" cy="71438"/>
            </a:xfrm>
            <a:custGeom>
              <a:avLst/>
              <a:gdLst>
                <a:gd name="T0" fmla="*/ 0 w 23"/>
                <a:gd name="T1" fmla="*/ 453628150 h 7"/>
                <a:gd name="T2" fmla="*/ 453628123 w 23"/>
                <a:gd name="T3" fmla="*/ 362902550 h 7"/>
                <a:gd name="T4" fmla="*/ 362902528 w 23"/>
                <a:gd name="T5" fmla="*/ 544353751 h 7"/>
                <a:gd name="T6" fmla="*/ 453628123 w 23"/>
                <a:gd name="T7" fmla="*/ 635079500 h 7"/>
                <a:gd name="T8" fmla="*/ 1088707437 w 23"/>
                <a:gd name="T9" fmla="*/ 453628150 h 7"/>
                <a:gd name="T10" fmla="*/ 1360884519 w 23"/>
                <a:gd name="T11" fmla="*/ 453628150 h 7"/>
                <a:gd name="T12" fmla="*/ 2086689278 w 23"/>
                <a:gd name="T13" fmla="*/ 272176875 h 7"/>
                <a:gd name="T14" fmla="*/ 1723786899 w 23"/>
                <a:gd name="T15" fmla="*/ 272176875 h 7"/>
                <a:gd name="T16" fmla="*/ 1814512493 w 23"/>
                <a:gd name="T17" fmla="*/ 0 h 7"/>
                <a:gd name="T18" fmla="*/ 1814512493 w 23"/>
                <a:gd name="T19" fmla="*/ 0 h 7"/>
                <a:gd name="T20" fmla="*/ 1723786899 w 23"/>
                <a:gd name="T21" fmla="*/ 0 h 7"/>
                <a:gd name="T22" fmla="*/ 1723786899 w 23"/>
                <a:gd name="T23" fmla="*/ 0 h 7"/>
                <a:gd name="T24" fmla="*/ 1270158924 w 23"/>
                <a:gd name="T25" fmla="*/ 362902550 h 7"/>
                <a:gd name="T26" fmla="*/ 907256247 w 23"/>
                <a:gd name="T27" fmla="*/ 181451275 h 7"/>
                <a:gd name="T28" fmla="*/ 0 w 23"/>
                <a:gd name="T29" fmla="*/ 453628150 h 7"/>
                <a:gd name="T30" fmla="*/ 0 w 23"/>
                <a:gd name="T31" fmla="*/ 453628150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7"/>
                <a:gd name="T50" fmla="*/ 23 w 23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7">
                  <a:moveTo>
                    <a:pt x="0" y="5"/>
                  </a:moveTo>
                  <a:cubicBezTo>
                    <a:pt x="1" y="5"/>
                    <a:pt x="4" y="4"/>
                    <a:pt x="5" y="4"/>
                  </a:cubicBezTo>
                  <a:cubicBezTo>
                    <a:pt x="5" y="4"/>
                    <a:pt x="4" y="6"/>
                    <a:pt x="4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7" y="7"/>
                    <a:pt x="10" y="5"/>
                    <a:pt x="12" y="5"/>
                  </a:cubicBezTo>
                  <a:cubicBezTo>
                    <a:pt x="12" y="5"/>
                    <a:pt x="15" y="5"/>
                    <a:pt x="15" y="5"/>
                  </a:cubicBezTo>
                  <a:cubicBezTo>
                    <a:pt x="18" y="5"/>
                    <a:pt x="21" y="5"/>
                    <a:pt x="23" y="3"/>
                  </a:cubicBezTo>
                  <a:cubicBezTo>
                    <a:pt x="21" y="2"/>
                    <a:pt x="21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  <a:lnTo>
                    <a:pt x="19" y="0"/>
                  </a:lnTo>
                  <a:cubicBezTo>
                    <a:pt x="17" y="1"/>
                    <a:pt x="17" y="4"/>
                    <a:pt x="14" y="4"/>
                  </a:cubicBezTo>
                  <a:cubicBezTo>
                    <a:pt x="12" y="4"/>
                    <a:pt x="11" y="2"/>
                    <a:pt x="10" y="2"/>
                  </a:cubicBezTo>
                  <a:cubicBezTo>
                    <a:pt x="7" y="1"/>
                    <a:pt x="1" y="3"/>
                    <a:pt x="0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7" name="Freeform 440"/>
            <p:cNvSpPr>
              <a:spLocks/>
            </p:cNvSpPr>
            <p:nvPr/>
          </p:nvSpPr>
          <p:spPr bwMode="auto">
            <a:xfrm>
              <a:off x="2278952" y="1230297"/>
              <a:ext cx="228805" cy="52387"/>
            </a:xfrm>
            <a:custGeom>
              <a:avLst/>
              <a:gdLst>
                <a:gd name="T0" fmla="*/ 362902528 w 23"/>
                <a:gd name="T1" fmla="*/ 0 h 5"/>
                <a:gd name="T2" fmla="*/ 181451264 w 23"/>
                <a:gd name="T3" fmla="*/ 0 h 5"/>
                <a:gd name="T4" fmla="*/ 90725632 w 23"/>
                <a:gd name="T5" fmla="*/ 90725628 h 5"/>
                <a:gd name="T6" fmla="*/ 90725632 w 23"/>
                <a:gd name="T7" fmla="*/ 181451255 h 5"/>
                <a:gd name="T8" fmla="*/ 0 w 23"/>
                <a:gd name="T9" fmla="*/ 272176846 h 5"/>
                <a:gd name="T10" fmla="*/ 816530652 w 23"/>
                <a:gd name="T11" fmla="*/ 453628101 h 5"/>
                <a:gd name="T12" fmla="*/ 816530652 w 23"/>
                <a:gd name="T13" fmla="*/ 453628101 h 5"/>
                <a:gd name="T14" fmla="*/ 1633061304 w 23"/>
                <a:gd name="T15" fmla="*/ 453628101 h 5"/>
                <a:gd name="T16" fmla="*/ 1633061304 w 23"/>
                <a:gd name="T17" fmla="*/ 453628101 h 5"/>
                <a:gd name="T18" fmla="*/ 2086689278 w 23"/>
                <a:gd name="T19" fmla="*/ 362902510 h 5"/>
                <a:gd name="T20" fmla="*/ 2086689278 w 23"/>
                <a:gd name="T21" fmla="*/ 362902510 h 5"/>
                <a:gd name="T22" fmla="*/ 2086689278 w 23"/>
                <a:gd name="T23" fmla="*/ 181451255 h 5"/>
                <a:gd name="T24" fmla="*/ 2086689278 w 23"/>
                <a:gd name="T25" fmla="*/ 181451255 h 5"/>
                <a:gd name="T26" fmla="*/ 1905238088 w 23"/>
                <a:gd name="T27" fmla="*/ 90725628 h 5"/>
                <a:gd name="T28" fmla="*/ 1179433031 w 23"/>
                <a:gd name="T29" fmla="*/ 181451255 h 5"/>
                <a:gd name="T30" fmla="*/ 453628123 w 23"/>
                <a:gd name="T31" fmla="*/ 181451255 h 5"/>
                <a:gd name="T32" fmla="*/ 272176859 w 23"/>
                <a:gd name="T33" fmla="*/ 90725628 h 5"/>
                <a:gd name="T34" fmla="*/ 362902528 w 23"/>
                <a:gd name="T35" fmla="*/ 0 h 5"/>
                <a:gd name="T36" fmla="*/ 362902528 w 23"/>
                <a:gd name="T37" fmla="*/ 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5"/>
                <a:gd name="T59" fmla="*/ 23 w 23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5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8" y="5"/>
                    <a:pt x="9" y="5"/>
                  </a:cubicBezTo>
                  <a:lnTo>
                    <a:pt x="18" y="5"/>
                  </a:lnTo>
                  <a:cubicBezTo>
                    <a:pt x="19" y="3"/>
                    <a:pt x="21" y="4"/>
                    <a:pt x="23" y="4"/>
                  </a:cubicBezTo>
                  <a:lnTo>
                    <a:pt x="23" y="2"/>
                  </a:lnTo>
                  <a:cubicBezTo>
                    <a:pt x="22" y="2"/>
                    <a:pt x="22" y="1"/>
                    <a:pt x="21" y="1"/>
                  </a:cubicBezTo>
                  <a:cubicBezTo>
                    <a:pt x="19" y="1"/>
                    <a:pt x="16" y="2"/>
                    <a:pt x="13" y="2"/>
                  </a:cubicBezTo>
                  <a:cubicBezTo>
                    <a:pt x="9" y="2"/>
                    <a:pt x="8" y="2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8" name="Freeform 441"/>
            <p:cNvSpPr>
              <a:spLocks/>
            </p:cNvSpPr>
            <p:nvPr/>
          </p:nvSpPr>
          <p:spPr bwMode="auto">
            <a:xfrm>
              <a:off x="2339753" y="1120758"/>
              <a:ext cx="158404" cy="71439"/>
            </a:xfrm>
            <a:custGeom>
              <a:avLst/>
              <a:gdLst>
                <a:gd name="T0" fmla="*/ 544353639 w 16"/>
                <a:gd name="T1" fmla="*/ 544353751 h 7"/>
                <a:gd name="T2" fmla="*/ 1451609903 w 16"/>
                <a:gd name="T3" fmla="*/ 272176875 h 7"/>
                <a:gd name="T4" fmla="*/ 997981697 w 16"/>
                <a:gd name="T5" fmla="*/ 181451275 h 7"/>
                <a:gd name="T6" fmla="*/ 816530533 w 16"/>
                <a:gd name="T7" fmla="*/ 0 h 7"/>
                <a:gd name="T8" fmla="*/ 725804952 w 16"/>
                <a:gd name="T9" fmla="*/ 0 h 7"/>
                <a:gd name="T10" fmla="*/ 0 w 16"/>
                <a:gd name="T11" fmla="*/ 272176875 h 7"/>
                <a:gd name="T12" fmla="*/ 0 w 16"/>
                <a:gd name="T13" fmla="*/ 272176875 h 7"/>
                <a:gd name="T14" fmla="*/ 181451238 w 16"/>
                <a:gd name="T15" fmla="*/ 362902550 h 7"/>
                <a:gd name="T16" fmla="*/ 362902476 w 16"/>
                <a:gd name="T17" fmla="*/ 362902550 h 7"/>
                <a:gd name="T18" fmla="*/ 362902476 w 16"/>
                <a:gd name="T19" fmla="*/ 362902550 h 7"/>
                <a:gd name="T20" fmla="*/ 181451238 w 16"/>
                <a:gd name="T21" fmla="*/ 453628150 h 7"/>
                <a:gd name="T22" fmla="*/ 272176820 w 16"/>
                <a:gd name="T23" fmla="*/ 635079500 h 7"/>
                <a:gd name="T24" fmla="*/ 272176820 w 16"/>
                <a:gd name="T25" fmla="*/ 635079500 h 7"/>
                <a:gd name="T26" fmla="*/ 544353639 w 16"/>
                <a:gd name="T27" fmla="*/ 635079500 h 7"/>
                <a:gd name="T28" fmla="*/ 544353639 w 16"/>
                <a:gd name="T29" fmla="*/ 635079500 h 7"/>
                <a:gd name="T30" fmla="*/ 635079370 w 16"/>
                <a:gd name="T31" fmla="*/ 635079500 h 7"/>
                <a:gd name="T32" fmla="*/ 544353639 w 16"/>
                <a:gd name="T33" fmla="*/ 544353751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7"/>
                <a:gd name="T53" fmla="*/ 16 w 1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7">
                  <a:moveTo>
                    <a:pt x="6" y="6"/>
                  </a:moveTo>
                  <a:cubicBezTo>
                    <a:pt x="9" y="5"/>
                    <a:pt x="15" y="4"/>
                    <a:pt x="16" y="3"/>
                  </a:cubicBezTo>
                  <a:cubicBezTo>
                    <a:pt x="15" y="2"/>
                    <a:pt x="13" y="2"/>
                    <a:pt x="11" y="2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0"/>
                    <a:pt x="0" y="1"/>
                    <a:pt x="0" y="3"/>
                  </a:cubicBezTo>
                  <a:lnTo>
                    <a:pt x="2" y="4"/>
                  </a:lnTo>
                  <a:lnTo>
                    <a:pt x="4" y="4"/>
                  </a:lnTo>
                  <a:cubicBezTo>
                    <a:pt x="3" y="4"/>
                    <a:pt x="2" y="4"/>
                    <a:pt x="2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6" y="7"/>
                  </a:cubicBezTo>
                  <a:lnTo>
                    <a:pt x="7" y="7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9" name="Freeform 442"/>
            <p:cNvSpPr>
              <a:spLocks/>
            </p:cNvSpPr>
            <p:nvPr/>
          </p:nvSpPr>
          <p:spPr bwMode="auto">
            <a:xfrm>
              <a:off x="2448556" y="1282685"/>
              <a:ext cx="80002" cy="49213"/>
            </a:xfrm>
            <a:custGeom>
              <a:avLst/>
              <a:gdLst>
                <a:gd name="T0" fmla="*/ 272176820 w 8"/>
                <a:gd name="T1" fmla="*/ 362902510 h 5"/>
                <a:gd name="T2" fmla="*/ 0 w 8"/>
                <a:gd name="T3" fmla="*/ 181451255 h 5"/>
                <a:gd name="T4" fmla="*/ 272176820 w 8"/>
                <a:gd name="T5" fmla="*/ 181451255 h 5"/>
                <a:gd name="T6" fmla="*/ 725804952 w 8"/>
                <a:gd name="T7" fmla="*/ 272176846 h 5"/>
                <a:gd name="T8" fmla="*/ 272176820 w 8"/>
                <a:gd name="T9" fmla="*/ 362902510 h 5"/>
                <a:gd name="T10" fmla="*/ 272176820 w 8"/>
                <a:gd name="T11" fmla="*/ 36290251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3" y="4"/>
                  </a:moveTo>
                  <a:cubicBezTo>
                    <a:pt x="2" y="4"/>
                    <a:pt x="0" y="3"/>
                    <a:pt x="0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8" y="0"/>
                    <a:pt x="8" y="3"/>
                  </a:cubicBezTo>
                  <a:cubicBezTo>
                    <a:pt x="8" y="5"/>
                    <a:pt x="4" y="4"/>
                    <a:pt x="3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0" name="Freeform 443"/>
            <p:cNvSpPr>
              <a:spLocks/>
            </p:cNvSpPr>
            <p:nvPr/>
          </p:nvSpPr>
          <p:spPr bwMode="auto">
            <a:xfrm>
              <a:off x="4464734" y="1802096"/>
              <a:ext cx="49906" cy="30023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0 w 5"/>
                <a:gd name="T9" fmla="*/ 2147483647 h 3"/>
                <a:gd name="T10" fmla="*/ 0 w 5"/>
                <a:gd name="T11" fmla="*/ 2147483647 h 3"/>
                <a:gd name="T12" fmla="*/ 2147483647 w 5"/>
                <a:gd name="T13" fmla="*/ 0 h 3"/>
                <a:gd name="T14" fmla="*/ 2147483647 w 5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2"/>
                  </a:ln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01" name="Freeform 444"/>
            <p:cNvSpPr>
              <a:spLocks/>
            </p:cNvSpPr>
            <p:nvPr/>
          </p:nvSpPr>
          <p:spPr bwMode="auto">
            <a:xfrm>
              <a:off x="4454999" y="1392223"/>
              <a:ext cx="240005" cy="269877"/>
            </a:xfrm>
            <a:custGeom>
              <a:avLst/>
              <a:gdLst>
                <a:gd name="T0" fmla="*/ 2147483647 w 24"/>
                <a:gd name="T1" fmla="*/ 2147483647 h 27"/>
                <a:gd name="T2" fmla="*/ 2147483647 w 24"/>
                <a:gd name="T3" fmla="*/ 2147483647 h 27"/>
                <a:gd name="T4" fmla="*/ 2147483647 w 24"/>
                <a:gd name="T5" fmla="*/ 2147483647 h 27"/>
                <a:gd name="T6" fmla="*/ 2147483647 w 24"/>
                <a:gd name="T7" fmla="*/ 2147483647 h 27"/>
                <a:gd name="T8" fmla="*/ 2147483647 w 24"/>
                <a:gd name="T9" fmla="*/ 2147483647 h 27"/>
                <a:gd name="T10" fmla="*/ 2147483647 w 24"/>
                <a:gd name="T11" fmla="*/ 2147483647 h 27"/>
                <a:gd name="T12" fmla="*/ 2147483647 w 24"/>
                <a:gd name="T13" fmla="*/ 2147483647 h 27"/>
                <a:gd name="T14" fmla="*/ 2147483647 w 24"/>
                <a:gd name="T15" fmla="*/ 2147483647 h 27"/>
                <a:gd name="T16" fmla="*/ 2147483647 w 24"/>
                <a:gd name="T17" fmla="*/ 2147483647 h 27"/>
                <a:gd name="T18" fmla="*/ 0 w 24"/>
                <a:gd name="T19" fmla="*/ 2147483647 h 27"/>
                <a:gd name="T20" fmla="*/ 2147483647 w 24"/>
                <a:gd name="T21" fmla="*/ 2147483647 h 27"/>
                <a:gd name="T22" fmla="*/ 2147483647 w 24"/>
                <a:gd name="T23" fmla="*/ 2147483647 h 27"/>
                <a:gd name="T24" fmla="*/ 2147483647 w 24"/>
                <a:gd name="T25" fmla="*/ 2147483647 h 27"/>
                <a:gd name="T26" fmla="*/ 2147483647 w 24"/>
                <a:gd name="T27" fmla="*/ 2147483647 h 27"/>
                <a:gd name="T28" fmla="*/ 2147483647 w 24"/>
                <a:gd name="T29" fmla="*/ 2147483647 h 27"/>
                <a:gd name="T30" fmla="*/ 2147483647 w 24"/>
                <a:gd name="T31" fmla="*/ 2147483647 h 27"/>
                <a:gd name="T32" fmla="*/ 2147483647 w 24"/>
                <a:gd name="T33" fmla="*/ 2147483647 h 27"/>
                <a:gd name="T34" fmla="*/ 2147483647 w 24"/>
                <a:gd name="T35" fmla="*/ 2147483647 h 27"/>
                <a:gd name="T36" fmla="*/ 2147483647 w 24"/>
                <a:gd name="T37" fmla="*/ 0 h 27"/>
                <a:gd name="T38" fmla="*/ 2147483647 w 24"/>
                <a:gd name="T39" fmla="*/ 0 h 27"/>
                <a:gd name="T40" fmla="*/ 2147483647 w 24"/>
                <a:gd name="T41" fmla="*/ 2147483647 h 27"/>
                <a:gd name="T42" fmla="*/ 2147483647 w 24"/>
                <a:gd name="T43" fmla="*/ 2147483647 h 27"/>
                <a:gd name="T44" fmla="*/ 2147483647 w 24"/>
                <a:gd name="T45" fmla="*/ 2147483647 h 27"/>
                <a:gd name="T46" fmla="*/ 2147483647 w 24"/>
                <a:gd name="T47" fmla="*/ 2147483647 h 27"/>
                <a:gd name="T48" fmla="*/ 2147483647 w 24"/>
                <a:gd name="T49" fmla="*/ 2147483647 h 27"/>
                <a:gd name="T50" fmla="*/ 2147483647 w 24"/>
                <a:gd name="T51" fmla="*/ 2147483647 h 27"/>
                <a:gd name="T52" fmla="*/ 2147483647 w 24"/>
                <a:gd name="T53" fmla="*/ 2147483647 h 27"/>
                <a:gd name="T54" fmla="*/ 2147483647 w 24"/>
                <a:gd name="T55" fmla="*/ 2147483647 h 27"/>
                <a:gd name="T56" fmla="*/ 2147483647 w 24"/>
                <a:gd name="T57" fmla="*/ 2147483647 h 27"/>
                <a:gd name="T58" fmla="*/ 2147483647 w 24"/>
                <a:gd name="T59" fmla="*/ 2147483647 h 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27"/>
                <a:gd name="T92" fmla="*/ 24 w 24"/>
                <a:gd name="T93" fmla="*/ 27 h 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27">
                  <a:moveTo>
                    <a:pt x="17" y="26"/>
                  </a:moveTo>
                  <a:cubicBezTo>
                    <a:pt x="17" y="25"/>
                    <a:pt x="16" y="26"/>
                    <a:pt x="17" y="26"/>
                  </a:cubicBezTo>
                  <a:lnTo>
                    <a:pt x="13" y="26"/>
                  </a:lnTo>
                  <a:cubicBezTo>
                    <a:pt x="12" y="27"/>
                    <a:pt x="8" y="27"/>
                    <a:pt x="7" y="27"/>
                  </a:cubicBezTo>
                  <a:cubicBezTo>
                    <a:pt x="6" y="27"/>
                    <a:pt x="5" y="27"/>
                    <a:pt x="4" y="26"/>
                  </a:cubicBezTo>
                  <a:cubicBezTo>
                    <a:pt x="3" y="26"/>
                    <a:pt x="1" y="26"/>
                    <a:pt x="1" y="25"/>
                  </a:cubicBezTo>
                  <a:cubicBezTo>
                    <a:pt x="1" y="24"/>
                    <a:pt x="2" y="24"/>
                    <a:pt x="2" y="23"/>
                  </a:cubicBezTo>
                  <a:cubicBezTo>
                    <a:pt x="2" y="22"/>
                    <a:pt x="0" y="22"/>
                    <a:pt x="0" y="21"/>
                  </a:cubicBezTo>
                  <a:cubicBezTo>
                    <a:pt x="0" y="18"/>
                    <a:pt x="5" y="14"/>
                    <a:pt x="7" y="14"/>
                  </a:cubicBezTo>
                  <a:lnTo>
                    <a:pt x="7" y="13"/>
                  </a:lnTo>
                  <a:cubicBezTo>
                    <a:pt x="6" y="13"/>
                    <a:pt x="6" y="12"/>
                    <a:pt x="6" y="12"/>
                  </a:cubicBezTo>
                  <a:cubicBezTo>
                    <a:pt x="6" y="7"/>
                    <a:pt x="4" y="6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7" y="3"/>
                    <a:pt x="6" y="4"/>
                    <a:pt x="7" y="3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3" y="1"/>
                    <a:pt x="14" y="1"/>
                  </a:cubicBezTo>
                  <a:lnTo>
                    <a:pt x="13" y="3"/>
                  </a:lnTo>
                  <a:cubicBezTo>
                    <a:pt x="14" y="5"/>
                    <a:pt x="16" y="5"/>
                    <a:pt x="17" y="6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6" y="9"/>
                    <a:pt x="18" y="11"/>
                    <a:pt x="18" y="11"/>
                  </a:cubicBezTo>
                  <a:cubicBezTo>
                    <a:pt x="18" y="16"/>
                    <a:pt x="22" y="17"/>
                    <a:pt x="24" y="18"/>
                  </a:cubicBezTo>
                  <a:cubicBezTo>
                    <a:pt x="22" y="21"/>
                    <a:pt x="19" y="23"/>
                    <a:pt x="17" y="2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2" name="Freeform 446"/>
            <p:cNvSpPr>
              <a:spLocks/>
            </p:cNvSpPr>
            <p:nvPr/>
          </p:nvSpPr>
          <p:spPr bwMode="auto">
            <a:xfrm>
              <a:off x="4254995" y="1401748"/>
              <a:ext cx="259206" cy="400053"/>
            </a:xfrm>
            <a:custGeom>
              <a:avLst/>
              <a:gdLst>
                <a:gd name="T0" fmla="*/ 2147483647 w 26"/>
                <a:gd name="T1" fmla="*/ 2147483647 h 40"/>
                <a:gd name="T2" fmla="*/ 2147483647 w 26"/>
                <a:gd name="T3" fmla="*/ 2147483647 h 40"/>
                <a:gd name="T4" fmla="*/ 2147483647 w 26"/>
                <a:gd name="T5" fmla="*/ 2147483647 h 40"/>
                <a:gd name="T6" fmla="*/ 2147483647 w 26"/>
                <a:gd name="T7" fmla="*/ 2147483647 h 40"/>
                <a:gd name="T8" fmla="*/ 2147483647 w 26"/>
                <a:gd name="T9" fmla="*/ 2147483647 h 40"/>
                <a:gd name="T10" fmla="*/ 2147483647 w 26"/>
                <a:gd name="T11" fmla="*/ 2147483647 h 40"/>
                <a:gd name="T12" fmla="*/ 2147483647 w 26"/>
                <a:gd name="T13" fmla="*/ 2147483647 h 40"/>
                <a:gd name="T14" fmla="*/ 2147483647 w 26"/>
                <a:gd name="T15" fmla="*/ 2147483647 h 40"/>
                <a:gd name="T16" fmla="*/ 2147483647 w 26"/>
                <a:gd name="T17" fmla="*/ 2147483647 h 40"/>
                <a:gd name="T18" fmla="*/ 2147483647 w 26"/>
                <a:gd name="T19" fmla="*/ 2147483647 h 40"/>
                <a:gd name="T20" fmla="*/ 2147483647 w 26"/>
                <a:gd name="T21" fmla="*/ 2147483647 h 40"/>
                <a:gd name="T22" fmla="*/ 2147483647 w 26"/>
                <a:gd name="T23" fmla="*/ 2147483647 h 40"/>
                <a:gd name="T24" fmla="*/ 2147483647 w 26"/>
                <a:gd name="T25" fmla="*/ 2147483647 h 40"/>
                <a:gd name="T26" fmla="*/ 2147483647 w 26"/>
                <a:gd name="T27" fmla="*/ 2147483647 h 40"/>
                <a:gd name="T28" fmla="*/ 2147483647 w 26"/>
                <a:gd name="T29" fmla="*/ 2147483647 h 40"/>
                <a:gd name="T30" fmla="*/ 2147483647 w 26"/>
                <a:gd name="T31" fmla="*/ 2147483647 h 40"/>
                <a:gd name="T32" fmla="*/ 0 w 26"/>
                <a:gd name="T33" fmla="*/ 2147483647 h 40"/>
                <a:gd name="T34" fmla="*/ 2147483647 w 26"/>
                <a:gd name="T35" fmla="*/ 2147483647 h 40"/>
                <a:gd name="T36" fmla="*/ 2147483647 w 26"/>
                <a:gd name="T37" fmla="*/ 2147483647 h 40"/>
                <a:gd name="T38" fmla="*/ 2147483647 w 26"/>
                <a:gd name="T39" fmla="*/ 2147483647 h 40"/>
                <a:gd name="T40" fmla="*/ 2147483647 w 26"/>
                <a:gd name="T41" fmla="*/ 2147483647 h 40"/>
                <a:gd name="T42" fmla="*/ 2147483647 w 26"/>
                <a:gd name="T43" fmla="*/ 2147483647 h 40"/>
                <a:gd name="T44" fmla="*/ 2147483647 w 26"/>
                <a:gd name="T45" fmla="*/ 2147483647 h 40"/>
                <a:gd name="T46" fmla="*/ 2147483647 w 26"/>
                <a:gd name="T47" fmla="*/ 2147483647 h 40"/>
                <a:gd name="T48" fmla="*/ 2147483647 w 26"/>
                <a:gd name="T49" fmla="*/ 2147483647 h 40"/>
                <a:gd name="T50" fmla="*/ 2147483647 w 26"/>
                <a:gd name="T51" fmla="*/ 2147483647 h 40"/>
                <a:gd name="T52" fmla="*/ 2147483647 w 26"/>
                <a:gd name="T53" fmla="*/ 2147483647 h 40"/>
                <a:gd name="T54" fmla="*/ 2147483647 w 26"/>
                <a:gd name="T55" fmla="*/ 0 h 40"/>
                <a:gd name="T56" fmla="*/ 2147483647 w 26"/>
                <a:gd name="T57" fmla="*/ 2147483647 h 40"/>
                <a:gd name="T58" fmla="*/ 2147483647 w 26"/>
                <a:gd name="T59" fmla="*/ 2147483647 h 40"/>
                <a:gd name="T60" fmla="*/ 2147483647 w 26"/>
                <a:gd name="T61" fmla="*/ 2147483647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40"/>
                <a:gd name="T95" fmla="*/ 26 w 26"/>
                <a:gd name="T96" fmla="*/ 40 h 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40">
                  <a:moveTo>
                    <a:pt x="26" y="11"/>
                  </a:moveTo>
                  <a:lnTo>
                    <a:pt x="21" y="11"/>
                  </a:lnTo>
                  <a:cubicBezTo>
                    <a:pt x="21" y="11"/>
                    <a:pt x="20" y="12"/>
                    <a:pt x="20" y="12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18" y="16"/>
                    <a:pt x="16" y="16"/>
                    <a:pt x="14" y="18"/>
                  </a:cubicBezTo>
                  <a:cubicBezTo>
                    <a:pt x="13" y="18"/>
                    <a:pt x="10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1" y="23"/>
                    <a:pt x="12" y="24"/>
                  </a:cubicBezTo>
                  <a:cubicBezTo>
                    <a:pt x="13" y="26"/>
                    <a:pt x="17" y="25"/>
                    <a:pt x="17" y="27"/>
                  </a:cubicBezTo>
                  <a:cubicBezTo>
                    <a:pt x="17" y="28"/>
                    <a:pt x="16" y="28"/>
                    <a:pt x="17" y="28"/>
                  </a:cubicBezTo>
                  <a:cubicBezTo>
                    <a:pt x="15" y="28"/>
                    <a:pt x="13" y="29"/>
                    <a:pt x="13" y="30"/>
                  </a:cubicBezTo>
                  <a:cubicBezTo>
                    <a:pt x="13" y="32"/>
                    <a:pt x="12" y="35"/>
                    <a:pt x="12" y="38"/>
                  </a:cubicBezTo>
                  <a:cubicBezTo>
                    <a:pt x="10" y="38"/>
                    <a:pt x="7" y="38"/>
                    <a:pt x="8" y="40"/>
                  </a:cubicBezTo>
                  <a:cubicBezTo>
                    <a:pt x="7" y="40"/>
                    <a:pt x="5" y="40"/>
                    <a:pt x="5" y="40"/>
                  </a:cubicBezTo>
                  <a:cubicBezTo>
                    <a:pt x="4" y="40"/>
                    <a:pt x="2" y="34"/>
                    <a:pt x="2" y="32"/>
                  </a:cubicBezTo>
                  <a:cubicBezTo>
                    <a:pt x="1" y="32"/>
                    <a:pt x="1" y="31"/>
                    <a:pt x="0" y="30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2" y="28"/>
                    <a:pt x="3" y="27"/>
                    <a:pt x="4" y="26"/>
                  </a:cubicBezTo>
                  <a:cubicBezTo>
                    <a:pt x="3" y="24"/>
                    <a:pt x="4" y="25"/>
                    <a:pt x="4" y="22"/>
                  </a:cubicBezTo>
                  <a:cubicBezTo>
                    <a:pt x="2" y="22"/>
                    <a:pt x="2" y="19"/>
                    <a:pt x="2" y="18"/>
                  </a:cubicBezTo>
                  <a:lnTo>
                    <a:pt x="3" y="15"/>
                  </a:lnTo>
                  <a:cubicBezTo>
                    <a:pt x="4" y="15"/>
                    <a:pt x="5" y="15"/>
                    <a:pt x="5" y="15"/>
                  </a:cubicBezTo>
                  <a:cubicBezTo>
                    <a:pt x="5" y="11"/>
                    <a:pt x="9" y="9"/>
                    <a:pt x="9" y="7"/>
                  </a:cubicBezTo>
                  <a:cubicBezTo>
                    <a:pt x="10" y="5"/>
                    <a:pt x="11" y="3"/>
                    <a:pt x="12" y="3"/>
                  </a:cubicBezTo>
                  <a:cubicBezTo>
                    <a:pt x="15" y="2"/>
                    <a:pt x="17" y="2"/>
                    <a:pt x="19" y="0"/>
                  </a:cubicBezTo>
                  <a:cubicBezTo>
                    <a:pt x="20" y="1"/>
                    <a:pt x="21" y="3"/>
                    <a:pt x="23" y="3"/>
                  </a:cubicBezTo>
                  <a:cubicBezTo>
                    <a:pt x="24" y="5"/>
                    <a:pt x="26" y="6"/>
                    <a:pt x="26" y="1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3" name="Freeform 447"/>
            <p:cNvSpPr>
              <a:spLocks/>
            </p:cNvSpPr>
            <p:nvPr/>
          </p:nvSpPr>
          <p:spPr bwMode="auto">
            <a:xfrm>
              <a:off x="4104859" y="1362508"/>
              <a:ext cx="509792" cy="360005"/>
            </a:xfrm>
            <a:custGeom>
              <a:avLst/>
              <a:gdLst>
                <a:gd name="T0" fmla="*/ 2147483647 w 51"/>
                <a:gd name="T1" fmla="*/ 2147483647 h 36"/>
                <a:gd name="T2" fmla="*/ 2147483647 w 51"/>
                <a:gd name="T3" fmla="*/ 2147483647 h 36"/>
                <a:gd name="T4" fmla="*/ 2147483647 w 51"/>
                <a:gd name="T5" fmla="*/ 2147483647 h 36"/>
                <a:gd name="T6" fmla="*/ 2147483647 w 51"/>
                <a:gd name="T7" fmla="*/ 2147483647 h 36"/>
                <a:gd name="T8" fmla="*/ 0 w 51"/>
                <a:gd name="T9" fmla="*/ 2147483647 h 36"/>
                <a:gd name="T10" fmla="*/ 2147483647 w 51"/>
                <a:gd name="T11" fmla="*/ 2147483647 h 36"/>
                <a:gd name="T12" fmla="*/ 2147483647 w 51"/>
                <a:gd name="T13" fmla="*/ 2147483647 h 36"/>
                <a:gd name="T14" fmla="*/ 2147483647 w 51"/>
                <a:gd name="T15" fmla="*/ 2147483647 h 36"/>
                <a:gd name="T16" fmla="*/ 0 w 51"/>
                <a:gd name="T17" fmla="*/ 2147483647 h 36"/>
                <a:gd name="T18" fmla="*/ 2147483647 w 51"/>
                <a:gd name="T19" fmla="*/ 2147483647 h 36"/>
                <a:gd name="T20" fmla="*/ 0 w 51"/>
                <a:gd name="T21" fmla="*/ 2147483647 h 36"/>
                <a:gd name="T22" fmla="*/ 2147483647 w 51"/>
                <a:gd name="T23" fmla="*/ 2147483647 h 36"/>
                <a:gd name="T24" fmla="*/ 2147483647 w 51"/>
                <a:gd name="T25" fmla="*/ 2147483647 h 36"/>
                <a:gd name="T26" fmla="*/ 2147483647 w 51"/>
                <a:gd name="T27" fmla="*/ 2147483647 h 36"/>
                <a:gd name="T28" fmla="*/ 2147483647 w 51"/>
                <a:gd name="T29" fmla="*/ 2147483647 h 36"/>
                <a:gd name="T30" fmla="*/ 2147483647 w 51"/>
                <a:gd name="T31" fmla="*/ 2147483647 h 36"/>
                <a:gd name="T32" fmla="*/ 2147483647 w 51"/>
                <a:gd name="T33" fmla="*/ 2147483647 h 36"/>
                <a:gd name="T34" fmla="*/ 2147483647 w 51"/>
                <a:gd name="T35" fmla="*/ 2147483647 h 36"/>
                <a:gd name="T36" fmla="*/ 2147483647 w 51"/>
                <a:gd name="T37" fmla="*/ 2147483647 h 36"/>
                <a:gd name="T38" fmla="*/ 2147483647 w 51"/>
                <a:gd name="T39" fmla="*/ 2147483647 h 36"/>
                <a:gd name="T40" fmla="*/ 2147483647 w 51"/>
                <a:gd name="T41" fmla="*/ 2147483647 h 36"/>
                <a:gd name="T42" fmla="*/ 2147483647 w 51"/>
                <a:gd name="T43" fmla="*/ 2147483647 h 36"/>
                <a:gd name="T44" fmla="*/ 2147483647 w 51"/>
                <a:gd name="T45" fmla="*/ 2147483647 h 36"/>
                <a:gd name="T46" fmla="*/ 2147483647 w 51"/>
                <a:gd name="T47" fmla="*/ 2147483647 h 36"/>
                <a:gd name="T48" fmla="*/ 2147483647 w 51"/>
                <a:gd name="T49" fmla="*/ 2147483647 h 36"/>
                <a:gd name="T50" fmla="*/ 2147483647 w 51"/>
                <a:gd name="T51" fmla="*/ 2147483647 h 36"/>
                <a:gd name="T52" fmla="*/ 2147483647 w 51"/>
                <a:gd name="T53" fmla="*/ 2147483647 h 36"/>
                <a:gd name="T54" fmla="*/ 2147483647 w 51"/>
                <a:gd name="T55" fmla="*/ 2147483647 h 36"/>
                <a:gd name="T56" fmla="*/ 2147483647 w 51"/>
                <a:gd name="T57" fmla="*/ 2147483647 h 36"/>
                <a:gd name="T58" fmla="*/ 2147483647 w 51"/>
                <a:gd name="T59" fmla="*/ 2147483647 h 36"/>
                <a:gd name="T60" fmla="*/ 2147483647 w 51"/>
                <a:gd name="T61" fmla="*/ 2147483647 h 36"/>
                <a:gd name="T62" fmla="*/ 2147483647 w 51"/>
                <a:gd name="T63" fmla="*/ 0 h 36"/>
                <a:gd name="T64" fmla="*/ 2147483647 w 51"/>
                <a:gd name="T65" fmla="*/ 0 h 36"/>
                <a:gd name="T66" fmla="*/ 2147483647 w 51"/>
                <a:gd name="T67" fmla="*/ 0 h 36"/>
                <a:gd name="T68" fmla="*/ 2147483647 w 51"/>
                <a:gd name="T69" fmla="*/ 2147483647 h 36"/>
                <a:gd name="T70" fmla="*/ 2147483647 w 51"/>
                <a:gd name="T71" fmla="*/ 2147483647 h 36"/>
                <a:gd name="T72" fmla="*/ 2147483647 w 51"/>
                <a:gd name="T73" fmla="*/ 2147483647 h 36"/>
                <a:gd name="T74" fmla="*/ 2147483647 w 51"/>
                <a:gd name="T75" fmla="*/ 2147483647 h 36"/>
                <a:gd name="T76" fmla="*/ 2147483647 w 51"/>
                <a:gd name="T77" fmla="*/ 2147483647 h 36"/>
                <a:gd name="T78" fmla="*/ 2147483647 w 51"/>
                <a:gd name="T79" fmla="*/ 2147483647 h 36"/>
                <a:gd name="T80" fmla="*/ 2147483647 w 51"/>
                <a:gd name="T81" fmla="*/ 2147483647 h 36"/>
                <a:gd name="T82" fmla="*/ 2147483647 w 51"/>
                <a:gd name="T83" fmla="*/ 2147483647 h 36"/>
                <a:gd name="T84" fmla="*/ 2147483647 w 51"/>
                <a:gd name="T85" fmla="*/ 2147483647 h 36"/>
                <a:gd name="T86" fmla="*/ 2147483647 w 51"/>
                <a:gd name="T87" fmla="*/ 2147483647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"/>
                <a:gd name="T133" fmla="*/ 0 h 36"/>
                <a:gd name="T134" fmla="*/ 51 w 51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" h="36">
                  <a:moveTo>
                    <a:pt x="15" y="34"/>
                  </a:moveTo>
                  <a:cubicBezTo>
                    <a:pt x="14" y="33"/>
                    <a:pt x="13" y="32"/>
                    <a:pt x="13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4"/>
                    <a:pt x="8" y="36"/>
                    <a:pt x="8" y="36"/>
                  </a:cubicBezTo>
                  <a:lnTo>
                    <a:pt x="6" y="36"/>
                  </a:lnTo>
                  <a:cubicBezTo>
                    <a:pt x="5" y="36"/>
                    <a:pt x="2" y="35"/>
                    <a:pt x="2" y="34"/>
                  </a:cubicBezTo>
                  <a:cubicBezTo>
                    <a:pt x="3" y="34"/>
                    <a:pt x="3" y="34"/>
                    <a:pt x="4" y="33"/>
                  </a:cubicBezTo>
                  <a:cubicBezTo>
                    <a:pt x="3" y="33"/>
                    <a:pt x="0" y="31"/>
                    <a:pt x="0" y="31"/>
                  </a:cubicBezTo>
                  <a:cubicBezTo>
                    <a:pt x="2" y="31"/>
                    <a:pt x="2" y="32"/>
                    <a:pt x="3" y="32"/>
                  </a:cubicBezTo>
                  <a:cubicBezTo>
                    <a:pt x="2" y="31"/>
                    <a:pt x="2" y="30"/>
                    <a:pt x="2" y="30"/>
                  </a:cubicBezTo>
                  <a:lnTo>
                    <a:pt x="4" y="30"/>
                  </a:lnTo>
                  <a:cubicBezTo>
                    <a:pt x="2" y="29"/>
                    <a:pt x="1" y="29"/>
                    <a:pt x="1" y="28"/>
                  </a:cubicBezTo>
                  <a:lnTo>
                    <a:pt x="0" y="27"/>
                  </a:lnTo>
                  <a:cubicBezTo>
                    <a:pt x="3" y="27"/>
                    <a:pt x="4" y="27"/>
                    <a:pt x="5" y="27"/>
                  </a:cubicBezTo>
                  <a:cubicBezTo>
                    <a:pt x="5" y="27"/>
                    <a:pt x="0" y="26"/>
                    <a:pt x="0" y="26"/>
                  </a:cubicBezTo>
                  <a:cubicBezTo>
                    <a:pt x="0" y="25"/>
                    <a:pt x="1" y="25"/>
                    <a:pt x="0" y="24"/>
                  </a:cubicBezTo>
                  <a:lnTo>
                    <a:pt x="2" y="24"/>
                  </a:ln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4" y="24"/>
                    <a:pt x="4" y="24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7" y="22"/>
                    <a:pt x="7" y="21"/>
                    <a:pt x="7" y="20"/>
                  </a:cubicBezTo>
                  <a:lnTo>
                    <a:pt x="8" y="20"/>
                  </a:lnTo>
                  <a:lnTo>
                    <a:pt x="7" y="20"/>
                  </a:lnTo>
                  <a:lnTo>
                    <a:pt x="11" y="20"/>
                  </a:lnTo>
                  <a:cubicBezTo>
                    <a:pt x="12" y="19"/>
                    <a:pt x="12" y="19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5" y="17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4"/>
                    <a:pt x="17" y="13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2"/>
                    <a:pt x="18" y="11"/>
                    <a:pt x="18" y="11"/>
                  </a:cubicBezTo>
                  <a:cubicBezTo>
                    <a:pt x="20" y="11"/>
                    <a:pt x="20" y="11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9" y="8"/>
                    <a:pt x="18" y="9"/>
                    <a:pt x="17" y="9"/>
                  </a:cubicBezTo>
                  <a:cubicBezTo>
                    <a:pt x="18" y="7"/>
                    <a:pt x="20" y="6"/>
                    <a:pt x="21" y="4"/>
                  </a:cubicBezTo>
                  <a:cubicBezTo>
                    <a:pt x="21" y="4"/>
                    <a:pt x="21" y="5"/>
                    <a:pt x="21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4" y="5"/>
                    <a:pt x="24" y="5"/>
                    <a:pt x="24" y="4"/>
                  </a:cubicBezTo>
                  <a:cubicBezTo>
                    <a:pt x="24" y="4"/>
                    <a:pt x="27" y="4"/>
                    <a:pt x="28" y="3"/>
                  </a:cubicBezTo>
                  <a:cubicBezTo>
                    <a:pt x="28" y="3"/>
                    <a:pt x="29" y="2"/>
                    <a:pt x="29" y="2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30" y="3"/>
                    <a:pt x="32" y="3"/>
                    <a:pt x="32" y="3"/>
                  </a:cubicBezTo>
                  <a:cubicBezTo>
                    <a:pt x="31" y="1"/>
                    <a:pt x="35" y="0"/>
                    <a:pt x="36" y="1"/>
                  </a:cubicBezTo>
                  <a:cubicBezTo>
                    <a:pt x="36" y="1"/>
                    <a:pt x="35" y="1"/>
                    <a:pt x="35" y="2"/>
                  </a:cubicBezTo>
                  <a:cubicBezTo>
                    <a:pt x="36" y="2"/>
                    <a:pt x="36" y="1"/>
                    <a:pt x="38" y="1"/>
                  </a:cubicBezTo>
                  <a:cubicBezTo>
                    <a:pt x="38" y="1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41" y="1"/>
                    <a:pt x="41" y="1"/>
                    <a:pt x="42" y="0"/>
                  </a:cubicBezTo>
                  <a:cubicBezTo>
                    <a:pt x="42" y="0"/>
                    <a:pt x="42" y="0"/>
                    <a:pt x="42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0"/>
                    <a:pt x="46" y="0"/>
                  </a:cubicBezTo>
                  <a:cubicBezTo>
                    <a:pt x="46" y="1"/>
                    <a:pt x="50" y="2"/>
                    <a:pt x="51" y="2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48" y="4"/>
                    <a:pt x="47" y="3"/>
                    <a:pt x="46" y="3"/>
                  </a:cubicBezTo>
                  <a:cubicBezTo>
                    <a:pt x="45" y="3"/>
                    <a:pt x="44" y="3"/>
                    <a:pt x="43" y="3"/>
                  </a:cubicBezTo>
                  <a:cubicBezTo>
                    <a:pt x="43" y="4"/>
                    <a:pt x="42" y="4"/>
                    <a:pt x="42" y="6"/>
                  </a:cubicBezTo>
                  <a:cubicBezTo>
                    <a:pt x="41" y="7"/>
                    <a:pt x="42" y="6"/>
                    <a:pt x="40" y="6"/>
                  </a:cubicBezTo>
                  <a:cubicBezTo>
                    <a:pt x="39" y="6"/>
                    <a:pt x="39" y="6"/>
                    <a:pt x="38" y="7"/>
                  </a:cubicBezTo>
                  <a:cubicBezTo>
                    <a:pt x="36" y="7"/>
                    <a:pt x="35" y="5"/>
                    <a:pt x="34" y="4"/>
                  </a:cubicBezTo>
                  <a:cubicBezTo>
                    <a:pt x="32" y="6"/>
                    <a:pt x="30" y="6"/>
                    <a:pt x="27" y="7"/>
                  </a:cubicBezTo>
                  <a:cubicBezTo>
                    <a:pt x="26" y="7"/>
                    <a:pt x="25" y="9"/>
                    <a:pt x="24" y="11"/>
                  </a:cubicBezTo>
                  <a:cubicBezTo>
                    <a:pt x="24" y="13"/>
                    <a:pt x="20" y="15"/>
                    <a:pt x="20" y="19"/>
                  </a:cubicBezTo>
                  <a:cubicBezTo>
                    <a:pt x="20" y="19"/>
                    <a:pt x="19" y="19"/>
                    <a:pt x="18" y="19"/>
                  </a:cubicBezTo>
                  <a:lnTo>
                    <a:pt x="17" y="22"/>
                  </a:lnTo>
                  <a:cubicBezTo>
                    <a:pt x="17" y="23"/>
                    <a:pt x="17" y="26"/>
                    <a:pt x="19" y="26"/>
                  </a:cubicBezTo>
                  <a:cubicBezTo>
                    <a:pt x="19" y="29"/>
                    <a:pt x="18" y="28"/>
                    <a:pt x="19" y="30"/>
                  </a:cubicBezTo>
                  <a:cubicBezTo>
                    <a:pt x="18" y="31"/>
                    <a:pt x="17" y="32"/>
                    <a:pt x="17" y="34"/>
                  </a:cubicBezTo>
                  <a:cubicBezTo>
                    <a:pt x="16" y="34"/>
                    <a:pt x="15" y="34"/>
                    <a:pt x="15" y="3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04" name="Freeform 448"/>
            <p:cNvSpPr>
              <a:spLocks/>
            </p:cNvSpPr>
            <p:nvPr/>
          </p:nvSpPr>
          <p:spPr bwMode="auto">
            <a:xfrm>
              <a:off x="4575002" y="2143116"/>
              <a:ext cx="160003" cy="100014"/>
            </a:xfrm>
            <a:custGeom>
              <a:avLst/>
              <a:gdLst>
                <a:gd name="T0" fmla="*/ 0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0 h 10"/>
                <a:gd name="T8" fmla="*/ 2147483647 w 16"/>
                <a:gd name="T9" fmla="*/ 2147483647 h 10"/>
                <a:gd name="T10" fmla="*/ 2147483647 w 16"/>
                <a:gd name="T11" fmla="*/ 2147483647 h 10"/>
                <a:gd name="T12" fmla="*/ 2147483647 w 16"/>
                <a:gd name="T13" fmla="*/ 2147483647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2147483647 w 16"/>
                <a:gd name="T19" fmla="*/ 2147483647 h 10"/>
                <a:gd name="T20" fmla="*/ 2147483647 w 16"/>
                <a:gd name="T21" fmla="*/ 2147483647 h 10"/>
                <a:gd name="T22" fmla="*/ 2147483647 w 16"/>
                <a:gd name="T23" fmla="*/ 2147483647 h 10"/>
                <a:gd name="T24" fmla="*/ 2147483647 w 16"/>
                <a:gd name="T25" fmla="*/ 2147483647 h 10"/>
                <a:gd name="T26" fmla="*/ 0 w 16"/>
                <a:gd name="T27" fmla="*/ 2147483647 h 10"/>
                <a:gd name="T28" fmla="*/ 2147483647 w 16"/>
                <a:gd name="T29" fmla="*/ 2147483647 h 10"/>
                <a:gd name="T30" fmla="*/ 2147483647 w 16"/>
                <a:gd name="T31" fmla="*/ 2147483647 h 10"/>
                <a:gd name="T32" fmla="*/ 0 w 16"/>
                <a:gd name="T33" fmla="*/ 2147483647 h 10"/>
                <a:gd name="T34" fmla="*/ 0 w 16"/>
                <a:gd name="T35" fmla="*/ 2147483647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0"/>
                <a:gd name="T56" fmla="*/ 16 w 16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0">
                  <a:moveTo>
                    <a:pt x="0" y="1"/>
                  </a:moveTo>
                  <a:lnTo>
                    <a:pt x="4" y="2"/>
                  </a:lnTo>
                  <a:cubicBezTo>
                    <a:pt x="7" y="2"/>
                    <a:pt x="9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5" y="3"/>
                    <a:pt x="13" y="3"/>
                    <a:pt x="13" y="4"/>
                  </a:cubicBezTo>
                  <a:cubicBezTo>
                    <a:pt x="13" y="4"/>
                    <a:pt x="15" y="5"/>
                    <a:pt x="16" y="5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4" y="7"/>
                    <a:pt x="12" y="8"/>
                    <a:pt x="11" y="8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7" y="10"/>
                    <a:pt x="7" y="9"/>
                    <a:pt x="5" y="9"/>
                  </a:cubicBezTo>
                  <a:cubicBezTo>
                    <a:pt x="4" y="9"/>
                    <a:pt x="3" y="8"/>
                    <a:pt x="2" y="9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0" y="5"/>
                    <a:pt x="2" y="5"/>
                    <a:pt x="2" y="4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5" name="Freeform 449"/>
            <p:cNvSpPr>
              <a:spLocks/>
            </p:cNvSpPr>
            <p:nvPr/>
          </p:nvSpPr>
          <p:spPr bwMode="auto">
            <a:xfrm>
              <a:off x="4683805" y="2212966"/>
              <a:ext cx="51201" cy="39688"/>
            </a:xfrm>
            <a:custGeom>
              <a:avLst/>
              <a:gdLst>
                <a:gd name="T0" fmla="*/ 0 w 5"/>
                <a:gd name="T1" fmla="*/ 2147483647 h 4"/>
                <a:gd name="T2" fmla="*/ 0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0 h 4"/>
                <a:gd name="T8" fmla="*/ 0 w 5"/>
                <a:gd name="T9" fmla="*/ 2147483647 h 4"/>
                <a:gd name="T10" fmla="*/ 0 w 5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0" y="1"/>
                  </a:moveTo>
                  <a:cubicBezTo>
                    <a:pt x="0" y="2"/>
                    <a:pt x="0" y="4"/>
                    <a:pt x="0" y="4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4" y="2"/>
                    <a:pt x="3" y="2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6" name="Freeform 450"/>
            <p:cNvSpPr>
              <a:spLocks/>
            </p:cNvSpPr>
            <p:nvPr/>
          </p:nvSpPr>
          <p:spPr bwMode="auto">
            <a:xfrm>
              <a:off x="4525401" y="2222491"/>
              <a:ext cx="158404" cy="169864"/>
            </a:xfrm>
            <a:custGeom>
              <a:avLst/>
              <a:gdLst>
                <a:gd name="T0" fmla="*/ 2147483647 w 16"/>
                <a:gd name="T1" fmla="*/ 2147483647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2147483647 w 16"/>
                <a:gd name="T19" fmla="*/ 2147483647 h 17"/>
                <a:gd name="T20" fmla="*/ 2147483647 w 16"/>
                <a:gd name="T21" fmla="*/ 2147483647 h 17"/>
                <a:gd name="T22" fmla="*/ 2147483647 w 16"/>
                <a:gd name="T23" fmla="*/ 2147483647 h 17"/>
                <a:gd name="T24" fmla="*/ 2147483647 w 16"/>
                <a:gd name="T25" fmla="*/ 2147483647 h 17"/>
                <a:gd name="T26" fmla="*/ 2147483647 w 16"/>
                <a:gd name="T27" fmla="*/ 2147483647 h 17"/>
                <a:gd name="T28" fmla="*/ 2147483647 w 16"/>
                <a:gd name="T29" fmla="*/ 2147483647 h 17"/>
                <a:gd name="T30" fmla="*/ 2147483647 w 16"/>
                <a:gd name="T31" fmla="*/ 2147483647 h 17"/>
                <a:gd name="T32" fmla="*/ 2147483647 w 16"/>
                <a:gd name="T33" fmla="*/ 2147483647 h 17"/>
                <a:gd name="T34" fmla="*/ 0 w 16"/>
                <a:gd name="T35" fmla="*/ 2147483647 h 17"/>
                <a:gd name="T36" fmla="*/ 2147483647 w 16"/>
                <a:gd name="T37" fmla="*/ 2147483647 h 17"/>
                <a:gd name="T38" fmla="*/ 2147483647 w 16"/>
                <a:gd name="T39" fmla="*/ 2147483647 h 17"/>
                <a:gd name="T40" fmla="*/ 2147483647 w 16"/>
                <a:gd name="T41" fmla="*/ 2147483647 h 17"/>
                <a:gd name="T42" fmla="*/ 2147483647 w 16"/>
                <a:gd name="T43" fmla="*/ 2147483647 h 17"/>
                <a:gd name="T44" fmla="*/ 2147483647 w 16"/>
                <a:gd name="T45" fmla="*/ 0 h 17"/>
                <a:gd name="T46" fmla="*/ 2147483647 w 16"/>
                <a:gd name="T47" fmla="*/ 2147483647 h 17"/>
                <a:gd name="T48" fmla="*/ 2147483647 w 16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7"/>
                <a:gd name="T77" fmla="*/ 16 w 16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7">
                  <a:moveTo>
                    <a:pt x="16" y="3"/>
                  </a:moveTo>
                  <a:lnTo>
                    <a:pt x="11" y="2"/>
                  </a:lnTo>
                  <a:cubicBezTo>
                    <a:pt x="10" y="2"/>
                    <a:pt x="8" y="3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7" y="7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1"/>
                    <a:pt x="8" y="14"/>
                    <a:pt x="6" y="14"/>
                  </a:cubicBezTo>
                  <a:cubicBezTo>
                    <a:pt x="7" y="14"/>
                    <a:pt x="7" y="14"/>
                    <a:pt x="8" y="15"/>
                  </a:cubicBezTo>
                  <a:cubicBezTo>
                    <a:pt x="8" y="15"/>
                    <a:pt x="7" y="16"/>
                    <a:pt x="7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6"/>
                    <a:pt x="2" y="5"/>
                    <a:pt x="2" y="3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2" y="2"/>
                    <a:pt x="14" y="2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6" y="1"/>
                    <a:pt x="16" y="3"/>
                    <a:pt x="16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7" name="Freeform 451"/>
            <p:cNvSpPr>
              <a:spLocks/>
            </p:cNvSpPr>
            <p:nvPr/>
          </p:nvSpPr>
          <p:spPr bwMode="auto">
            <a:xfrm>
              <a:off x="4485400" y="2201854"/>
              <a:ext cx="59201" cy="90488"/>
            </a:xfrm>
            <a:custGeom>
              <a:avLst/>
              <a:gdLst>
                <a:gd name="T0" fmla="*/ 544353726 w 6"/>
                <a:gd name="T1" fmla="*/ 453628082 h 9"/>
                <a:gd name="T2" fmla="*/ 181451267 w 6"/>
                <a:gd name="T3" fmla="*/ 0 h 9"/>
                <a:gd name="T4" fmla="*/ 0 w 6"/>
                <a:gd name="T5" fmla="*/ 362902495 h 9"/>
                <a:gd name="T6" fmla="*/ 181451267 w 6"/>
                <a:gd name="T7" fmla="*/ 635079403 h 9"/>
                <a:gd name="T8" fmla="*/ 362902533 w 6"/>
                <a:gd name="T9" fmla="*/ 816530577 h 9"/>
                <a:gd name="T10" fmla="*/ 544353726 w 6"/>
                <a:gd name="T11" fmla="*/ 453628082 h 9"/>
                <a:gd name="T12" fmla="*/ 544353726 w 6"/>
                <a:gd name="T13" fmla="*/ 45362808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9"/>
                <a:gd name="T23" fmla="*/ 6 w 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9">
                  <a:moveTo>
                    <a:pt x="6" y="5"/>
                  </a:moveTo>
                  <a:cubicBezTo>
                    <a:pt x="4" y="2"/>
                    <a:pt x="3" y="0"/>
                    <a:pt x="2" y="0"/>
                  </a:cubicBezTo>
                  <a:cubicBezTo>
                    <a:pt x="0" y="0"/>
                    <a:pt x="2" y="1"/>
                    <a:pt x="0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7"/>
                    <a:pt x="4" y="8"/>
                    <a:pt x="4" y="9"/>
                  </a:cubicBezTo>
                  <a:cubicBezTo>
                    <a:pt x="5" y="8"/>
                    <a:pt x="6" y="7"/>
                    <a:pt x="6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8" name="Freeform 453"/>
            <p:cNvSpPr>
              <a:spLocks/>
            </p:cNvSpPr>
            <p:nvPr/>
          </p:nvSpPr>
          <p:spPr bwMode="auto">
            <a:xfrm>
              <a:off x="4155674" y="1812924"/>
              <a:ext cx="219653" cy="230139"/>
            </a:xfrm>
            <a:custGeom>
              <a:avLst/>
              <a:gdLst>
                <a:gd name="T0" fmla="*/ 2147483647 w 22"/>
                <a:gd name="T1" fmla="*/ 2147483647 h 23"/>
                <a:gd name="T2" fmla="*/ 2147483647 w 22"/>
                <a:gd name="T3" fmla="*/ 2147483647 h 23"/>
                <a:gd name="T4" fmla="*/ 2147483647 w 22"/>
                <a:gd name="T5" fmla="*/ 2147483647 h 23"/>
                <a:gd name="T6" fmla="*/ 2147483647 w 22"/>
                <a:gd name="T7" fmla="*/ 2147483647 h 23"/>
                <a:gd name="T8" fmla="*/ 2147483647 w 22"/>
                <a:gd name="T9" fmla="*/ 0 h 23"/>
                <a:gd name="T10" fmla="*/ 2147483647 w 22"/>
                <a:gd name="T11" fmla="*/ 0 h 23"/>
                <a:gd name="T12" fmla="*/ 2147483647 w 22"/>
                <a:gd name="T13" fmla="*/ 0 h 23"/>
                <a:gd name="T14" fmla="*/ 2147483647 w 22"/>
                <a:gd name="T15" fmla="*/ 0 h 23"/>
                <a:gd name="T16" fmla="*/ 2147483647 w 22"/>
                <a:gd name="T17" fmla="*/ 2147483647 h 23"/>
                <a:gd name="T18" fmla="*/ 2147483647 w 22"/>
                <a:gd name="T19" fmla="*/ 2147483647 h 23"/>
                <a:gd name="T20" fmla="*/ 2147483647 w 22"/>
                <a:gd name="T21" fmla="*/ 2147483647 h 23"/>
                <a:gd name="T22" fmla="*/ 2147483647 w 22"/>
                <a:gd name="T23" fmla="*/ 2147483647 h 23"/>
                <a:gd name="T24" fmla="*/ 2147483647 w 22"/>
                <a:gd name="T25" fmla="*/ 2147483647 h 23"/>
                <a:gd name="T26" fmla="*/ 0 w 22"/>
                <a:gd name="T27" fmla="*/ 2147483647 h 23"/>
                <a:gd name="T28" fmla="*/ 0 w 22"/>
                <a:gd name="T29" fmla="*/ 2147483647 h 23"/>
                <a:gd name="T30" fmla="*/ 2147483647 w 22"/>
                <a:gd name="T31" fmla="*/ 2147483647 h 23"/>
                <a:gd name="T32" fmla="*/ 2147483647 w 22"/>
                <a:gd name="T33" fmla="*/ 2147483647 h 23"/>
                <a:gd name="T34" fmla="*/ 2147483647 w 22"/>
                <a:gd name="T35" fmla="*/ 2147483647 h 23"/>
                <a:gd name="T36" fmla="*/ 2147483647 w 22"/>
                <a:gd name="T37" fmla="*/ 2147483647 h 23"/>
                <a:gd name="T38" fmla="*/ 2147483647 w 22"/>
                <a:gd name="T39" fmla="*/ 2147483647 h 23"/>
                <a:gd name="T40" fmla="*/ 2147483647 w 22"/>
                <a:gd name="T41" fmla="*/ 2147483647 h 23"/>
                <a:gd name="T42" fmla="*/ 2147483647 w 22"/>
                <a:gd name="T43" fmla="*/ 2147483647 h 23"/>
                <a:gd name="T44" fmla="*/ 2147483647 w 22"/>
                <a:gd name="T45" fmla="*/ 2147483647 h 23"/>
                <a:gd name="T46" fmla="*/ 2147483647 w 22"/>
                <a:gd name="T47" fmla="*/ 2147483647 h 23"/>
                <a:gd name="T48" fmla="*/ 2147483647 w 22"/>
                <a:gd name="T49" fmla="*/ 2147483647 h 23"/>
                <a:gd name="T50" fmla="*/ 2147483647 w 22"/>
                <a:gd name="T51" fmla="*/ 2147483647 h 23"/>
                <a:gd name="T52" fmla="*/ 2147483647 w 22"/>
                <a:gd name="T53" fmla="*/ 2147483647 h 23"/>
                <a:gd name="T54" fmla="*/ 2147483647 w 22"/>
                <a:gd name="T55" fmla="*/ 2147483647 h 23"/>
                <a:gd name="T56" fmla="*/ 2147483647 w 22"/>
                <a:gd name="T57" fmla="*/ 2147483647 h 23"/>
                <a:gd name="T58" fmla="*/ 2147483647 w 22"/>
                <a:gd name="T59" fmla="*/ 2147483647 h 23"/>
                <a:gd name="T60" fmla="*/ 2147483647 w 22"/>
                <a:gd name="T61" fmla="*/ 2147483647 h 23"/>
                <a:gd name="T62" fmla="*/ 2147483647 w 22"/>
                <a:gd name="T63" fmla="*/ 2147483647 h 23"/>
                <a:gd name="T64" fmla="*/ 2147483647 w 22"/>
                <a:gd name="T65" fmla="*/ 2147483647 h 23"/>
                <a:gd name="T66" fmla="*/ 2147483647 w 22"/>
                <a:gd name="T67" fmla="*/ 2147483647 h 23"/>
                <a:gd name="T68" fmla="*/ 2147483647 w 22"/>
                <a:gd name="T69" fmla="*/ 2147483647 h 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23"/>
                <a:gd name="T107" fmla="*/ 22 w 22"/>
                <a:gd name="T108" fmla="*/ 23 h 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23">
                  <a:moveTo>
                    <a:pt x="22" y="12"/>
                  </a:moveTo>
                  <a:cubicBezTo>
                    <a:pt x="21" y="9"/>
                    <a:pt x="21" y="6"/>
                    <a:pt x="19" y="3"/>
                  </a:cubicBezTo>
                  <a:cubicBezTo>
                    <a:pt x="17" y="3"/>
                    <a:pt x="17" y="2"/>
                    <a:pt x="15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3"/>
                    <a:pt x="7" y="0"/>
                    <a:pt x="7" y="0"/>
                  </a:cubicBezTo>
                  <a:lnTo>
                    <a:pt x="6" y="0"/>
                  </a:lnTo>
                  <a:cubicBezTo>
                    <a:pt x="5" y="0"/>
                    <a:pt x="5" y="1"/>
                    <a:pt x="5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8"/>
                    <a:pt x="2" y="6"/>
                    <a:pt x="2" y="9"/>
                  </a:cubicBezTo>
                  <a:lnTo>
                    <a:pt x="0" y="12"/>
                  </a:lnTo>
                  <a:cubicBezTo>
                    <a:pt x="1" y="12"/>
                    <a:pt x="1" y="13"/>
                    <a:pt x="1" y="13"/>
                  </a:cubicBez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cubicBezTo>
                    <a:pt x="3" y="18"/>
                    <a:pt x="4" y="18"/>
                    <a:pt x="6" y="19"/>
                  </a:cubicBezTo>
                  <a:cubicBezTo>
                    <a:pt x="5" y="20"/>
                    <a:pt x="5" y="22"/>
                    <a:pt x="4" y="23"/>
                  </a:cubicBezTo>
                  <a:cubicBezTo>
                    <a:pt x="6" y="23"/>
                    <a:pt x="8" y="23"/>
                    <a:pt x="10" y="23"/>
                  </a:cubicBezTo>
                  <a:cubicBezTo>
                    <a:pt x="14" y="23"/>
                    <a:pt x="17" y="23"/>
                    <a:pt x="19" y="23"/>
                  </a:cubicBezTo>
                  <a:cubicBezTo>
                    <a:pt x="19" y="22"/>
                    <a:pt x="18" y="22"/>
                    <a:pt x="18" y="21"/>
                  </a:cubicBezTo>
                  <a:cubicBezTo>
                    <a:pt x="18" y="21"/>
                    <a:pt x="19" y="20"/>
                    <a:pt x="19" y="20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15" y="17"/>
                    <a:pt x="17" y="16"/>
                    <a:pt x="14" y="14"/>
                  </a:cubicBezTo>
                  <a:cubicBezTo>
                    <a:pt x="19" y="15"/>
                    <a:pt x="19" y="12"/>
                    <a:pt x="22" y="1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09" name="Freeform 454"/>
            <p:cNvSpPr>
              <a:spLocks/>
            </p:cNvSpPr>
            <p:nvPr/>
          </p:nvSpPr>
          <p:spPr bwMode="auto">
            <a:xfrm>
              <a:off x="4175281" y="2042277"/>
              <a:ext cx="99811" cy="50038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2147483647 w 10"/>
                <a:gd name="T7" fmla="*/ 2147483647 h 5"/>
                <a:gd name="T8" fmla="*/ 2147483647 w 10"/>
                <a:gd name="T9" fmla="*/ 2147483647 h 5"/>
                <a:gd name="T10" fmla="*/ 2147483647 w 10"/>
                <a:gd name="T11" fmla="*/ 2147483647 h 5"/>
                <a:gd name="T12" fmla="*/ 2147483647 w 10"/>
                <a:gd name="T13" fmla="*/ 2147483647 h 5"/>
                <a:gd name="T14" fmla="*/ 0 w 10"/>
                <a:gd name="T15" fmla="*/ 2147483647 h 5"/>
                <a:gd name="T16" fmla="*/ 2147483647 w 10"/>
                <a:gd name="T17" fmla="*/ 2147483647 h 5"/>
                <a:gd name="T18" fmla="*/ 2147483647 w 10"/>
                <a:gd name="T19" fmla="*/ 0 h 5"/>
                <a:gd name="T20" fmla="*/ 2147483647 w 10"/>
                <a:gd name="T21" fmla="*/ 0 h 5"/>
                <a:gd name="T22" fmla="*/ 2147483647 w 10"/>
                <a:gd name="T23" fmla="*/ 2147483647 h 5"/>
                <a:gd name="T24" fmla="*/ 2147483647 w 10"/>
                <a:gd name="T25" fmla="*/ 2147483647 h 5"/>
                <a:gd name="T26" fmla="*/ 2147483647 w 10"/>
                <a:gd name="T27" fmla="*/ 2147483647 h 5"/>
                <a:gd name="T28" fmla="*/ 2147483647 w 10"/>
                <a:gd name="T29" fmla="*/ 2147483647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5"/>
                <a:gd name="T47" fmla="*/ 10 w 10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5">
                  <a:moveTo>
                    <a:pt x="10" y="2"/>
                  </a:moveTo>
                  <a:cubicBezTo>
                    <a:pt x="9" y="2"/>
                    <a:pt x="7" y="4"/>
                    <a:pt x="7" y="5"/>
                  </a:cubicBezTo>
                  <a:cubicBezTo>
                    <a:pt x="6" y="5"/>
                    <a:pt x="5" y="5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lnTo>
                    <a:pt x="2" y="5"/>
                  </a:lnTo>
                  <a:cubicBezTo>
                    <a:pt x="1" y="5"/>
                    <a:pt x="0" y="4"/>
                    <a:pt x="0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3" y="0"/>
                    <a:pt x="6" y="0"/>
                    <a:pt x="9" y="0"/>
                  </a:cubicBezTo>
                  <a:lnTo>
                    <a:pt x="8" y="1"/>
                  </a:lnTo>
                  <a:cubicBezTo>
                    <a:pt x="8" y="2"/>
                    <a:pt x="6" y="2"/>
                    <a:pt x="1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10" name="Freeform 455"/>
            <p:cNvSpPr>
              <a:spLocks/>
            </p:cNvSpPr>
            <p:nvPr/>
          </p:nvSpPr>
          <p:spPr bwMode="auto">
            <a:xfrm>
              <a:off x="4185179" y="2062789"/>
              <a:ext cx="290139" cy="279455"/>
            </a:xfrm>
            <a:custGeom>
              <a:avLst/>
              <a:gdLst>
                <a:gd name="T0" fmla="*/ 2147483647 w 29"/>
                <a:gd name="T1" fmla="*/ 2147483647 h 28"/>
                <a:gd name="T2" fmla="*/ 2147483647 w 29"/>
                <a:gd name="T3" fmla="*/ 2147483647 h 28"/>
                <a:gd name="T4" fmla="*/ 2147483647 w 29"/>
                <a:gd name="T5" fmla="*/ 2147483647 h 28"/>
                <a:gd name="T6" fmla="*/ 2147483647 w 29"/>
                <a:gd name="T7" fmla="*/ 2147483647 h 28"/>
                <a:gd name="T8" fmla="*/ 2147483647 w 29"/>
                <a:gd name="T9" fmla="*/ 2147483647 h 28"/>
                <a:gd name="T10" fmla="*/ 2147483647 w 29"/>
                <a:gd name="T11" fmla="*/ 2147483647 h 28"/>
                <a:gd name="T12" fmla="*/ 2147483647 w 29"/>
                <a:gd name="T13" fmla="*/ 2147483647 h 28"/>
                <a:gd name="T14" fmla="*/ 2147483647 w 29"/>
                <a:gd name="T15" fmla="*/ 2147483647 h 28"/>
                <a:gd name="T16" fmla="*/ 2147483647 w 29"/>
                <a:gd name="T17" fmla="*/ 2147483647 h 28"/>
                <a:gd name="T18" fmla="*/ 2147483647 w 29"/>
                <a:gd name="T19" fmla="*/ 2147483647 h 28"/>
                <a:gd name="T20" fmla="*/ 2147483647 w 29"/>
                <a:gd name="T21" fmla="*/ 2147483647 h 28"/>
                <a:gd name="T22" fmla="*/ 2147483647 w 29"/>
                <a:gd name="T23" fmla="*/ 2147483647 h 28"/>
                <a:gd name="T24" fmla="*/ 2147483647 w 29"/>
                <a:gd name="T25" fmla="*/ 2147483647 h 28"/>
                <a:gd name="T26" fmla="*/ 2147483647 w 29"/>
                <a:gd name="T27" fmla="*/ 2147483647 h 28"/>
                <a:gd name="T28" fmla="*/ 2147483647 w 29"/>
                <a:gd name="T29" fmla="*/ 2147483647 h 28"/>
                <a:gd name="T30" fmla="*/ 2147483647 w 29"/>
                <a:gd name="T31" fmla="*/ 2147483647 h 28"/>
                <a:gd name="T32" fmla="*/ 2147483647 w 29"/>
                <a:gd name="T33" fmla="*/ 2147483647 h 28"/>
                <a:gd name="T34" fmla="*/ 2147483647 w 29"/>
                <a:gd name="T35" fmla="*/ 2147483647 h 28"/>
                <a:gd name="T36" fmla="*/ 2147483647 w 29"/>
                <a:gd name="T37" fmla="*/ 2147483647 h 28"/>
                <a:gd name="T38" fmla="*/ 2147483647 w 29"/>
                <a:gd name="T39" fmla="*/ 2147483647 h 28"/>
                <a:gd name="T40" fmla="*/ 2147483647 w 29"/>
                <a:gd name="T41" fmla="*/ 2147483647 h 28"/>
                <a:gd name="T42" fmla="*/ 2147483647 w 29"/>
                <a:gd name="T43" fmla="*/ 2147483647 h 28"/>
                <a:gd name="T44" fmla="*/ 2147483647 w 29"/>
                <a:gd name="T45" fmla="*/ 2147483647 h 28"/>
                <a:gd name="T46" fmla="*/ 2147483647 w 29"/>
                <a:gd name="T47" fmla="*/ 2147483647 h 28"/>
                <a:gd name="T48" fmla="*/ 2147483647 w 29"/>
                <a:gd name="T49" fmla="*/ 2147483647 h 28"/>
                <a:gd name="T50" fmla="*/ 2147483647 w 29"/>
                <a:gd name="T51" fmla="*/ 2147483647 h 28"/>
                <a:gd name="T52" fmla="*/ 2147483647 w 29"/>
                <a:gd name="T53" fmla="*/ 2147483647 h 28"/>
                <a:gd name="T54" fmla="*/ 0 w 29"/>
                <a:gd name="T55" fmla="*/ 2147483647 h 28"/>
                <a:gd name="T56" fmla="*/ 2147483647 w 29"/>
                <a:gd name="T57" fmla="*/ 2147483647 h 28"/>
                <a:gd name="T58" fmla="*/ 2147483647 w 29"/>
                <a:gd name="T59" fmla="*/ 2147483647 h 28"/>
                <a:gd name="T60" fmla="*/ 2147483647 w 29"/>
                <a:gd name="T61" fmla="*/ 2147483647 h 28"/>
                <a:gd name="T62" fmla="*/ 2147483647 w 29"/>
                <a:gd name="T63" fmla="*/ 2147483647 h 28"/>
                <a:gd name="T64" fmla="*/ 2147483647 w 29"/>
                <a:gd name="T65" fmla="*/ 2147483647 h 28"/>
                <a:gd name="T66" fmla="*/ 2147483647 w 29"/>
                <a:gd name="T67" fmla="*/ 2147483647 h 28"/>
                <a:gd name="T68" fmla="*/ 2147483647 w 29"/>
                <a:gd name="T69" fmla="*/ 2147483647 h 28"/>
                <a:gd name="T70" fmla="*/ 2147483647 w 29"/>
                <a:gd name="T71" fmla="*/ 0 h 28"/>
                <a:gd name="T72" fmla="*/ 2147483647 w 29"/>
                <a:gd name="T73" fmla="*/ 0 h 28"/>
                <a:gd name="T74" fmla="*/ 2147483647 w 29"/>
                <a:gd name="T75" fmla="*/ 0 h 28"/>
                <a:gd name="T76" fmla="*/ 2147483647 w 29"/>
                <a:gd name="T77" fmla="*/ 0 h 28"/>
                <a:gd name="T78" fmla="*/ 2147483647 w 29"/>
                <a:gd name="T79" fmla="*/ 2147483647 h 28"/>
                <a:gd name="T80" fmla="*/ 2147483647 w 29"/>
                <a:gd name="T81" fmla="*/ 2147483647 h 28"/>
                <a:gd name="T82" fmla="*/ 2147483647 w 29"/>
                <a:gd name="T83" fmla="*/ 2147483647 h 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28"/>
                <a:gd name="T128" fmla="*/ 29 w 29"/>
                <a:gd name="T129" fmla="*/ 28 h 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28">
                  <a:moveTo>
                    <a:pt x="17" y="5"/>
                  </a:moveTo>
                  <a:cubicBezTo>
                    <a:pt x="16" y="5"/>
                    <a:pt x="15" y="6"/>
                    <a:pt x="15" y="3"/>
                  </a:cubicBezTo>
                  <a:cubicBezTo>
                    <a:pt x="12" y="4"/>
                    <a:pt x="13" y="4"/>
                    <a:pt x="13" y="6"/>
                  </a:cubicBezTo>
                  <a:cubicBezTo>
                    <a:pt x="13" y="8"/>
                    <a:pt x="14" y="10"/>
                    <a:pt x="15" y="10"/>
                  </a:cubicBezTo>
                  <a:cubicBezTo>
                    <a:pt x="15" y="11"/>
                    <a:pt x="18" y="12"/>
                    <a:pt x="18" y="13"/>
                  </a:cubicBezTo>
                  <a:lnTo>
                    <a:pt x="22" y="16"/>
                  </a:lnTo>
                  <a:cubicBezTo>
                    <a:pt x="23" y="17"/>
                    <a:pt x="24" y="18"/>
                    <a:pt x="25" y="17"/>
                  </a:cubicBezTo>
                  <a:cubicBezTo>
                    <a:pt x="25" y="18"/>
                    <a:pt x="28" y="20"/>
                    <a:pt x="29" y="20"/>
                  </a:cubicBezTo>
                  <a:cubicBezTo>
                    <a:pt x="29" y="20"/>
                    <a:pt x="28" y="21"/>
                    <a:pt x="28" y="22"/>
                  </a:cubicBezTo>
                  <a:lnTo>
                    <a:pt x="27" y="21"/>
                  </a:lnTo>
                  <a:cubicBezTo>
                    <a:pt x="27" y="21"/>
                    <a:pt x="26" y="20"/>
                    <a:pt x="26" y="20"/>
                  </a:cubicBezTo>
                  <a:cubicBezTo>
                    <a:pt x="26" y="20"/>
                    <a:pt x="25" y="20"/>
                    <a:pt x="25" y="20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5" y="22"/>
                    <a:pt x="25" y="23"/>
                    <a:pt x="26" y="23"/>
                  </a:cubicBezTo>
                  <a:cubicBezTo>
                    <a:pt x="26" y="24"/>
                    <a:pt x="25" y="25"/>
                    <a:pt x="25" y="25"/>
                  </a:cubicBezTo>
                  <a:cubicBezTo>
                    <a:pt x="25" y="26"/>
                    <a:pt x="24" y="27"/>
                    <a:pt x="24" y="28"/>
                  </a:cubicBezTo>
                  <a:cubicBezTo>
                    <a:pt x="24" y="28"/>
                    <a:pt x="21" y="27"/>
                    <a:pt x="21" y="27"/>
                  </a:cubicBezTo>
                  <a:cubicBezTo>
                    <a:pt x="22" y="26"/>
                    <a:pt x="23" y="26"/>
                    <a:pt x="23" y="24"/>
                  </a:cubicBezTo>
                  <a:cubicBezTo>
                    <a:pt x="23" y="22"/>
                    <a:pt x="21" y="20"/>
                    <a:pt x="20" y="20"/>
                  </a:cubicBezTo>
                  <a:cubicBezTo>
                    <a:pt x="18" y="19"/>
                    <a:pt x="17" y="18"/>
                    <a:pt x="17" y="18"/>
                  </a:cubicBezTo>
                  <a:cubicBezTo>
                    <a:pt x="10" y="17"/>
                    <a:pt x="7" y="9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lnTo>
                    <a:pt x="2" y="3"/>
                  </a:lnTo>
                  <a:cubicBezTo>
                    <a:pt x="3" y="2"/>
                    <a:pt x="3" y="2"/>
                    <a:pt x="4" y="1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2"/>
                    <a:pt x="9" y="0"/>
                    <a:pt x="9" y="0"/>
                  </a:cubicBezTo>
                  <a:lnTo>
                    <a:pt x="12" y="0"/>
                  </a:lnTo>
                  <a:cubicBezTo>
                    <a:pt x="13" y="1"/>
                    <a:pt x="15" y="1"/>
                    <a:pt x="17" y="1"/>
                  </a:cubicBezTo>
                  <a:cubicBezTo>
                    <a:pt x="17" y="3"/>
                    <a:pt x="16" y="4"/>
                    <a:pt x="17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11" name="Freeform 456"/>
            <p:cNvSpPr>
              <a:spLocks/>
            </p:cNvSpPr>
            <p:nvPr/>
          </p:nvSpPr>
          <p:spPr bwMode="auto">
            <a:xfrm>
              <a:off x="3885206" y="1932926"/>
              <a:ext cx="329479" cy="269592"/>
            </a:xfrm>
            <a:custGeom>
              <a:avLst/>
              <a:gdLst>
                <a:gd name="T0" fmla="*/ 2147483647 w 33"/>
                <a:gd name="T1" fmla="*/ 2147483647 h 27"/>
                <a:gd name="T2" fmla="*/ 2147483647 w 33"/>
                <a:gd name="T3" fmla="*/ 2147483647 h 27"/>
                <a:gd name="T4" fmla="*/ 2147483647 w 33"/>
                <a:gd name="T5" fmla="*/ 2147483647 h 27"/>
                <a:gd name="T6" fmla="*/ 2147483647 w 33"/>
                <a:gd name="T7" fmla="*/ 2147483647 h 27"/>
                <a:gd name="T8" fmla="*/ 0 w 33"/>
                <a:gd name="T9" fmla="*/ 2147483647 h 27"/>
                <a:gd name="T10" fmla="*/ 0 w 33"/>
                <a:gd name="T11" fmla="*/ 2147483647 h 27"/>
                <a:gd name="T12" fmla="*/ 0 w 33"/>
                <a:gd name="T13" fmla="*/ 2147483647 h 27"/>
                <a:gd name="T14" fmla="*/ 0 w 33"/>
                <a:gd name="T15" fmla="*/ 2147483647 h 27"/>
                <a:gd name="T16" fmla="*/ 2147483647 w 33"/>
                <a:gd name="T17" fmla="*/ 2147483647 h 27"/>
                <a:gd name="T18" fmla="*/ 2147483647 w 33"/>
                <a:gd name="T19" fmla="*/ 2147483647 h 27"/>
                <a:gd name="T20" fmla="*/ 2147483647 w 33"/>
                <a:gd name="T21" fmla="*/ 2147483647 h 27"/>
                <a:gd name="T22" fmla="*/ 2147483647 w 33"/>
                <a:gd name="T23" fmla="*/ 2147483647 h 27"/>
                <a:gd name="T24" fmla="*/ 2147483647 w 33"/>
                <a:gd name="T25" fmla="*/ 2147483647 h 27"/>
                <a:gd name="T26" fmla="*/ 2147483647 w 33"/>
                <a:gd name="T27" fmla="*/ 2147483647 h 27"/>
                <a:gd name="T28" fmla="*/ 2147483647 w 33"/>
                <a:gd name="T29" fmla="*/ 2147483647 h 27"/>
                <a:gd name="T30" fmla="*/ 2147483647 w 33"/>
                <a:gd name="T31" fmla="*/ 2147483647 h 27"/>
                <a:gd name="T32" fmla="*/ 2147483647 w 33"/>
                <a:gd name="T33" fmla="*/ 2147483647 h 27"/>
                <a:gd name="T34" fmla="*/ 2147483647 w 33"/>
                <a:gd name="T35" fmla="*/ 0 h 27"/>
                <a:gd name="T36" fmla="*/ 2147483647 w 33"/>
                <a:gd name="T37" fmla="*/ 0 h 27"/>
                <a:gd name="T38" fmla="*/ 2147483647 w 33"/>
                <a:gd name="T39" fmla="*/ 0 h 27"/>
                <a:gd name="T40" fmla="*/ 2147483647 w 33"/>
                <a:gd name="T41" fmla="*/ 2147483647 h 27"/>
                <a:gd name="T42" fmla="*/ 2147483647 w 33"/>
                <a:gd name="T43" fmla="*/ 2147483647 h 27"/>
                <a:gd name="T44" fmla="*/ 2147483647 w 33"/>
                <a:gd name="T45" fmla="*/ 2147483647 h 27"/>
                <a:gd name="T46" fmla="*/ 2147483647 w 33"/>
                <a:gd name="T47" fmla="*/ 2147483647 h 27"/>
                <a:gd name="T48" fmla="*/ 2147483647 w 33"/>
                <a:gd name="T49" fmla="*/ 2147483647 h 27"/>
                <a:gd name="T50" fmla="*/ 2147483647 w 33"/>
                <a:gd name="T51" fmla="*/ 2147483647 h 27"/>
                <a:gd name="T52" fmla="*/ 2147483647 w 33"/>
                <a:gd name="T53" fmla="*/ 2147483647 h 27"/>
                <a:gd name="T54" fmla="*/ 2147483647 w 33"/>
                <a:gd name="T55" fmla="*/ 2147483647 h 27"/>
                <a:gd name="T56" fmla="*/ 2147483647 w 33"/>
                <a:gd name="T57" fmla="*/ 2147483647 h 27"/>
                <a:gd name="T58" fmla="*/ 2147483647 w 33"/>
                <a:gd name="T59" fmla="*/ 2147483647 h 27"/>
                <a:gd name="T60" fmla="*/ 2147483647 w 33"/>
                <a:gd name="T61" fmla="*/ 2147483647 h 27"/>
                <a:gd name="T62" fmla="*/ 2147483647 w 33"/>
                <a:gd name="T63" fmla="*/ 2147483647 h 27"/>
                <a:gd name="T64" fmla="*/ 2147483647 w 33"/>
                <a:gd name="T65" fmla="*/ 2147483647 h 27"/>
                <a:gd name="T66" fmla="*/ 2147483647 w 33"/>
                <a:gd name="T67" fmla="*/ 2147483647 h 27"/>
                <a:gd name="T68" fmla="*/ 2147483647 w 33"/>
                <a:gd name="T69" fmla="*/ 2147483647 h 27"/>
                <a:gd name="T70" fmla="*/ 2147483647 w 33"/>
                <a:gd name="T71" fmla="*/ 2147483647 h 27"/>
                <a:gd name="T72" fmla="*/ 2147483647 w 33"/>
                <a:gd name="T73" fmla="*/ 2147483647 h 27"/>
                <a:gd name="T74" fmla="*/ 2147483647 w 33"/>
                <a:gd name="T75" fmla="*/ 2147483647 h 27"/>
                <a:gd name="T76" fmla="*/ 2147483647 w 33"/>
                <a:gd name="T77" fmla="*/ 2147483647 h 27"/>
                <a:gd name="T78" fmla="*/ 2147483647 w 33"/>
                <a:gd name="T79" fmla="*/ 2147483647 h 27"/>
                <a:gd name="T80" fmla="*/ 2147483647 w 33"/>
                <a:gd name="T81" fmla="*/ 2147483647 h 27"/>
                <a:gd name="T82" fmla="*/ 2147483647 w 33"/>
                <a:gd name="T83" fmla="*/ 2147483647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27"/>
                <a:gd name="T128" fmla="*/ 33 w 33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27">
                  <a:moveTo>
                    <a:pt x="8" y="23"/>
                  </a:moveTo>
                  <a:cubicBezTo>
                    <a:pt x="8" y="22"/>
                    <a:pt x="8" y="21"/>
                    <a:pt x="8" y="21"/>
                  </a:cubicBezTo>
                  <a:cubicBezTo>
                    <a:pt x="8" y="19"/>
                    <a:pt x="8" y="19"/>
                    <a:pt x="8" y="17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6" y="13"/>
                    <a:pt x="0" y="10"/>
                    <a:pt x="0" y="9"/>
                  </a:cubicBezTo>
                  <a:lnTo>
                    <a:pt x="0" y="8"/>
                  </a:lnTo>
                  <a:cubicBezTo>
                    <a:pt x="1" y="8"/>
                    <a:pt x="2" y="7"/>
                    <a:pt x="3" y="7"/>
                  </a:cubicBezTo>
                  <a:lnTo>
                    <a:pt x="5" y="8"/>
                  </a:lnTo>
                  <a:cubicBezTo>
                    <a:pt x="6" y="8"/>
                    <a:pt x="7" y="8"/>
                    <a:pt x="8" y="8"/>
                  </a:cubicBezTo>
                  <a:lnTo>
                    <a:pt x="8" y="4"/>
                  </a:lnTo>
                  <a:cubicBezTo>
                    <a:pt x="9" y="5"/>
                    <a:pt x="9" y="6"/>
                    <a:pt x="10" y="6"/>
                  </a:cubicBezTo>
                  <a:cubicBezTo>
                    <a:pt x="12" y="6"/>
                    <a:pt x="15" y="2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lnTo>
                    <a:pt x="19" y="1"/>
                  </a:lnTo>
                  <a:cubicBezTo>
                    <a:pt x="22" y="2"/>
                    <a:pt x="24" y="4"/>
                    <a:pt x="26" y="5"/>
                  </a:cubicBezTo>
                  <a:cubicBezTo>
                    <a:pt x="26" y="5"/>
                    <a:pt x="28" y="6"/>
                    <a:pt x="29" y="6"/>
                  </a:cubicBezTo>
                  <a:cubicBezTo>
                    <a:pt x="30" y="6"/>
                    <a:pt x="31" y="6"/>
                    <a:pt x="33" y="7"/>
                  </a:cubicBezTo>
                  <a:cubicBezTo>
                    <a:pt x="31" y="8"/>
                    <a:pt x="31" y="13"/>
                    <a:pt x="29" y="14"/>
                  </a:cubicBezTo>
                  <a:cubicBezTo>
                    <a:pt x="29" y="15"/>
                    <a:pt x="30" y="16"/>
                    <a:pt x="31" y="16"/>
                  </a:cubicBezTo>
                  <a:lnTo>
                    <a:pt x="31" y="17"/>
                  </a:lnTo>
                  <a:cubicBezTo>
                    <a:pt x="31" y="18"/>
                    <a:pt x="30" y="18"/>
                    <a:pt x="30" y="18"/>
                  </a:cubicBezTo>
                  <a:cubicBezTo>
                    <a:pt x="30" y="20"/>
                    <a:pt x="31" y="21"/>
                    <a:pt x="32" y="22"/>
                  </a:cubicBezTo>
                  <a:cubicBezTo>
                    <a:pt x="30" y="24"/>
                    <a:pt x="28" y="27"/>
                    <a:pt x="25" y="25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19" y="26"/>
                    <a:pt x="19" y="27"/>
                  </a:cubicBezTo>
                  <a:cubicBezTo>
                    <a:pt x="18" y="27"/>
                    <a:pt x="16" y="27"/>
                    <a:pt x="15" y="26"/>
                  </a:cubicBezTo>
                  <a:cubicBezTo>
                    <a:pt x="15" y="26"/>
                    <a:pt x="15" y="27"/>
                    <a:pt x="14" y="27"/>
                  </a:cubicBezTo>
                  <a:cubicBezTo>
                    <a:pt x="12" y="27"/>
                    <a:pt x="8" y="25"/>
                    <a:pt x="8" y="2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12" name="Freeform 457"/>
            <p:cNvSpPr>
              <a:spLocks/>
            </p:cNvSpPr>
            <p:nvPr/>
          </p:nvSpPr>
          <p:spPr bwMode="auto">
            <a:xfrm>
              <a:off x="4095024" y="1852377"/>
              <a:ext cx="90155" cy="80549"/>
            </a:xfrm>
            <a:custGeom>
              <a:avLst/>
              <a:gdLst>
                <a:gd name="T0" fmla="*/ 0 w 9"/>
                <a:gd name="T1" fmla="*/ 2147483647 h 8"/>
                <a:gd name="T2" fmla="*/ 0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2147483647 w 9"/>
                <a:gd name="T17" fmla="*/ 2147483647 h 8"/>
                <a:gd name="T18" fmla="*/ 2147483647 w 9"/>
                <a:gd name="T19" fmla="*/ 2147483647 h 8"/>
                <a:gd name="T20" fmla="*/ 2147483647 w 9"/>
                <a:gd name="T21" fmla="*/ 2147483647 h 8"/>
                <a:gd name="T22" fmla="*/ 2147483647 w 9"/>
                <a:gd name="T23" fmla="*/ 2147483647 h 8"/>
                <a:gd name="T24" fmla="*/ 2147483647 w 9"/>
                <a:gd name="T25" fmla="*/ 0 h 8"/>
                <a:gd name="T26" fmla="*/ 2147483647 w 9"/>
                <a:gd name="T27" fmla="*/ 2147483647 h 8"/>
                <a:gd name="T28" fmla="*/ 2147483647 w 9"/>
                <a:gd name="T29" fmla="*/ 2147483647 h 8"/>
                <a:gd name="T30" fmla="*/ 2147483647 w 9"/>
                <a:gd name="T31" fmla="*/ 2147483647 h 8"/>
                <a:gd name="T32" fmla="*/ 2147483647 w 9"/>
                <a:gd name="T33" fmla="*/ 2147483647 h 8"/>
                <a:gd name="T34" fmla="*/ 2147483647 w 9"/>
                <a:gd name="T35" fmla="*/ 2147483647 h 8"/>
                <a:gd name="T36" fmla="*/ 2147483647 w 9"/>
                <a:gd name="T37" fmla="*/ 2147483647 h 8"/>
                <a:gd name="T38" fmla="*/ 0 w 9"/>
                <a:gd name="T39" fmla="*/ 2147483647 h 8"/>
                <a:gd name="T40" fmla="*/ 0 w 9"/>
                <a:gd name="T41" fmla="*/ 2147483647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8"/>
                <a:gd name="T65" fmla="*/ 9 w 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8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3"/>
                    <a:pt x="2" y="4"/>
                    <a:pt x="3" y="4"/>
                  </a:cubicBezTo>
                  <a:lnTo>
                    <a:pt x="4" y="4"/>
                  </a:lnTo>
                  <a:lnTo>
                    <a:pt x="4" y="3"/>
                  </a:lnTo>
                  <a:cubicBezTo>
                    <a:pt x="4" y="3"/>
                    <a:pt x="3" y="2"/>
                    <a:pt x="3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4"/>
                    <a:pt x="8" y="2"/>
                    <a:pt x="8" y="5"/>
                  </a:cubicBezTo>
                  <a:lnTo>
                    <a:pt x="6" y="8"/>
                  </a:lnTo>
                  <a:lnTo>
                    <a:pt x="5" y="7"/>
                  </a:lnTo>
                  <a:cubicBezTo>
                    <a:pt x="5" y="7"/>
                    <a:pt x="1" y="7"/>
                    <a:pt x="0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13" name="Freeform 458"/>
            <p:cNvSpPr>
              <a:spLocks/>
            </p:cNvSpPr>
            <p:nvPr/>
          </p:nvSpPr>
          <p:spPr bwMode="auto">
            <a:xfrm>
              <a:off x="4075353" y="1921418"/>
              <a:ext cx="99990" cy="60823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0 w 10"/>
                <a:gd name="T5" fmla="*/ 2147483647 h 6"/>
                <a:gd name="T6" fmla="*/ 0 w 10"/>
                <a:gd name="T7" fmla="*/ 2147483647 h 6"/>
                <a:gd name="T8" fmla="*/ 0 w 10"/>
                <a:gd name="T9" fmla="*/ 2147483647 h 6"/>
                <a:gd name="T10" fmla="*/ 0 w 10"/>
                <a:gd name="T11" fmla="*/ 2147483647 h 6"/>
                <a:gd name="T12" fmla="*/ 2147483647 w 10"/>
                <a:gd name="T13" fmla="*/ 0 h 6"/>
                <a:gd name="T14" fmla="*/ 2147483647 w 10"/>
                <a:gd name="T15" fmla="*/ 0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6"/>
                <a:gd name="T38" fmla="*/ 10 w 10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6">
                  <a:moveTo>
                    <a:pt x="10" y="4"/>
                  </a:moveTo>
                  <a:cubicBezTo>
                    <a:pt x="8" y="4"/>
                    <a:pt x="7" y="5"/>
                    <a:pt x="7" y="6"/>
                  </a:cubicBezTo>
                  <a:cubicBezTo>
                    <a:pt x="4" y="5"/>
                    <a:pt x="3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6" y="1"/>
                    <a:pt x="7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lnTo>
                    <a:pt x="10" y="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14" name="Freeform 459"/>
            <p:cNvSpPr>
              <a:spLocks/>
            </p:cNvSpPr>
            <p:nvPr/>
          </p:nvSpPr>
          <p:spPr bwMode="auto">
            <a:xfrm>
              <a:off x="4146193" y="1962139"/>
              <a:ext cx="28801" cy="30163"/>
            </a:xfrm>
            <a:custGeom>
              <a:avLst/>
              <a:gdLst>
                <a:gd name="T0" fmla="*/ 0 w 3"/>
                <a:gd name="T1" fmla="*/ 90725633 h 3"/>
                <a:gd name="T2" fmla="*/ 90725633 w 3"/>
                <a:gd name="T3" fmla="*/ 90725633 h 3"/>
                <a:gd name="T4" fmla="*/ 90725633 w 3"/>
                <a:gd name="T5" fmla="*/ 90725633 h 3"/>
                <a:gd name="T6" fmla="*/ 272176863 w 3"/>
                <a:gd name="T7" fmla="*/ 0 h 3"/>
                <a:gd name="T8" fmla="*/ 272176863 w 3"/>
                <a:gd name="T9" fmla="*/ 272176863 h 3"/>
                <a:gd name="T10" fmla="*/ 272176863 w 3"/>
                <a:gd name="T11" fmla="*/ 272176863 h 3"/>
                <a:gd name="T12" fmla="*/ 0 w 3"/>
                <a:gd name="T13" fmla="*/ 90725633 h 3"/>
                <a:gd name="T14" fmla="*/ 0 w 3"/>
                <a:gd name="T15" fmla="*/ 9072563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0" y="1"/>
                  </a:moveTo>
                  <a:cubicBezTo>
                    <a:pt x="1" y="1"/>
                    <a:pt x="0" y="1"/>
                    <a:pt x="1" y="1"/>
                  </a:cubicBezTo>
                  <a:lnTo>
                    <a:pt x="3" y="0"/>
                  </a:lnTo>
                  <a:lnTo>
                    <a:pt x="3" y="3"/>
                  </a:lnTo>
                  <a:cubicBezTo>
                    <a:pt x="2" y="3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5" name="Freeform 460"/>
            <p:cNvSpPr>
              <a:spLocks/>
            </p:cNvSpPr>
            <p:nvPr/>
          </p:nvSpPr>
          <p:spPr bwMode="auto">
            <a:xfrm>
              <a:off x="4664604" y="2212966"/>
              <a:ext cx="518411" cy="200026"/>
            </a:xfrm>
            <a:custGeom>
              <a:avLst/>
              <a:gdLst>
                <a:gd name="T0" fmla="*/ 2147483647 w 52"/>
                <a:gd name="T1" fmla="*/ 2147483647 h 20"/>
                <a:gd name="T2" fmla="*/ 2147483647 w 52"/>
                <a:gd name="T3" fmla="*/ 2147483647 h 20"/>
                <a:gd name="T4" fmla="*/ 2147483647 w 52"/>
                <a:gd name="T5" fmla="*/ 2147483647 h 20"/>
                <a:gd name="T6" fmla="*/ 2147483647 w 52"/>
                <a:gd name="T7" fmla="*/ 2147483647 h 20"/>
                <a:gd name="T8" fmla="*/ 2147483647 w 52"/>
                <a:gd name="T9" fmla="*/ 2147483647 h 20"/>
                <a:gd name="T10" fmla="*/ 2147483647 w 52"/>
                <a:gd name="T11" fmla="*/ 2147483647 h 20"/>
                <a:gd name="T12" fmla="*/ 2147483647 w 52"/>
                <a:gd name="T13" fmla="*/ 2147483647 h 20"/>
                <a:gd name="T14" fmla="*/ 2147483647 w 52"/>
                <a:gd name="T15" fmla="*/ 2147483647 h 20"/>
                <a:gd name="T16" fmla="*/ 2147483647 w 52"/>
                <a:gd name="T17" fmla="*/ 2147483647 h 20"/>
                <a:gd name="T18" fmla="*/ 2147483647 w 52"/>
                <a:gd name="T19" fmla="*/ 2147483647 h 20"/>
                <a:gd name="T20" fmla="*/ 2147483647 w 52"/>
                <a:gd name="T21" fmla="*/ 0 h 20"/>
                <a:gd name="T22" fmla="*/ 2147483647 w 52"/>
                <a:gd name="T23" fmla="*/ 2147483647 h 20"/>
                <a:gd name="T24" fmla="*/ 2147483647 w 52"/>
                <a:gd name="T25" fmla="*/ 2147483647 h 20"/>
                <a:gd name="T26" fmla="*/ 2147483647 w 52"/>
                <a:gd name="T27" fmla="*/ 2147483647 h 20"/>
                <a:gd name="T28" fmla="*/ 2147483647 w 52"/>
                <a:gd name="T29" fmla="*/ 2147483647 h 20"/>
                <a:gd name="T30" fmla="*/ 2147483647 w 52"/>
                <a:gd name="T31" fmla="*/ 2147483647 h 20"/>
                <a:gd name="T32" fmla="*/ 2147483647 w 52"/>
                <a:gd name="T33" fmla="*/ 2147483647 h 20"/>
                <a:gd name="T34" fmla="*/ 2147483647 w 52"/>
                <a:gd name="T35" fmla="*/ 2147483647 h 20"/>
                <a:gd name="T36" fmla="*/ 2147483647 w 52"/>
                <a:gd name="T37" fmla="*/ 2147483647 h 20"/>
                <a:gd name="T38" fmla="*/ 0 w 52"/>
                <a:gd name="T39" fmla="*/ 2147483647 h 20"/>
                <a:gd name="T40" fmla="*/ 2147483647 w 52"/>
                <a:gd name="T41" fmla="*/ 2147483647 h 20"/>
                <a:gd name="T42" fmla="*/ 2147483647 w 52"/>
                <a:gd name="T43" fmla="*/ 2147483647 h 20"/>
                <a:gd name="T44" fmla="*/ 2147483647 w 52"/>
                <a:gd name="T45" fmla="*/ 2147483647 h 20"/>
                <a:gd name="T46" fmla="*/ 2147483647 w 52"/>
                <a:gd name="T47" fmla="*/ 2147483647 h 20"/>
                <a:gd name="T48" fmla="*/ 2147483647 w 52"/>
                <a:gd name="T49" fmla="*/ 2147483647 h 20"/>
                <a:gd name="T50" fmla="*/ 2147483647 w 52"/>
                <a:gd name="T51" fmla="*/ 2147483647 h 20"/>
                <a:gd name="T52" fmla="*/ 2147483647 w 52"/>
                <a:gd name="T53" fmla="*/ 2147483647 h 20"/>
                <a:gd name="T54" fmla="*/ 2147483647 w 52"/>
                <a:gd name="T55" fmla="*/ 2147483647 h 20"/>
                <a:gd name="T56" fmla="*/ 2147483647 w 52"/>
                <a:gd name="T57" fmla="*/ 2147483647 h 20"/>
                <a:gd name="T58" fmla="*/ 2147483647 w 52"/>
                <a:gd name="T59" fmla="*/ 2147483647 h 20"/>
                <a:gd name="T60" fmla="*/ 2147483647 w 52"/>
                <a:gd name="T61" fmla="*/ 2147483647 h 20"/>
                <a:gd name="T62" fmla="*/ 2147483647 w 52"/>
                <a:gd name="T63" fmla="*/ 2147483647 h 20"/>
                <a:gd name="T64" fmla="*/ 2147483647 w 52"/>
                <a:gd name="T65" fmla="*/ 2147483647 h 20"/>
                <a:gd name="T66" fmla="*/ 2147483647 w 52"/>
                <a:gd name="T67" fmla="*/ 2147483647 h 20"/>
                <a:gd name="T68" fmla="*/ 2147483647 w 52"/>
                <a:gd name="T69" fmla="*/ 2147483647 h 20"/>
                <a:gd name="T70" fmla="*/ 2147483647 w 52"/>
                <a:gd name="T71" fmla="*/ 2147483647 h 20"/>
                <a:gd name="T72" fmla="*/ 2147483647 w 52"/>
                <a:gd name="T73" fmla="*/ 2147483647 h 20"/>
                <a:gd name="T74" fmla="*/ 2147483647 w 52"/>
                <a:gd name="T75" fmla="*/ 2147483647 h 20"/>
                <a:gd name="T76" fmla="*/ 2147483647 w 52"/>
                <a:gd name="T77" fmla="*/ 2147483647 h 20"/>
                <a:gd name="T78" fmla="*/ 2147483647 w 52"/>
                <a:gd name="T79" fmla="*/ 2147483647 h 20"/>
                <a:gd name="T80" fmla="*/ 2147483647 w 52"/>
                <a:gd name="T81" fmla="*/ 2147483647 h 20"/>
                <a:gd name="T82" fmla="*/ 2147483647 w 52"/>
                <a:gd name="T83" fmla="*/ 2147483647 h 20"/>
                <a:gd name="T84" fmla="*/ 2147483647 w 52"/>
                <a:gd name="T85" fmla="*/ 2147483647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"/>
                <a:gd name="T130" fmla="*/ 0 h 20"/>
                <a:gd name="T131" fmla="*/ 52 w 52"/>
                <a:gd name="T132" fmla="*/ 20 h 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" h="20">
                  <a:moveTo>
                    <a:pt x="49" y="7"/>
                  </a:moveTo>
                  <a:cubicBezTo>
                    <a:pt x="49" y="7"/>
                    <a:pt x="49" y="6"/>
                    <a:pt x="49" y="6"/>
                  </a:cubicBezTo>
                  <a:cubicBezTo>
                    <a:pt x="46" y="7"/>
                    <a:pt x="47" y="3"/>
                    <a:pt x="46" y="2"/>
                  </a:cubicBezTo>
                  <a:cubicBezTo>
                    <a:pt x="45" y="1"/>
                    <a:pt x="42" y="1"/>
                    <a:pt x="40" y="1"/>
                  </a:cubicBezTo>
                  <a:cubicBezTo>
                    <a:pt x="39" y="1"/>
                    <a:pt x="36" y="3"/>
                    <a:pt x="34" y="3"/>
                  </a:cubicBezTo>
                  <a:cubicBezTo>
                    <a:pt x="34" y="3"/>
                    <a:pt x="33" y="4"/>
                    <a:pt x="32" y="4"/>
                  </a:cubicBezTo>
                  <a:cubicBezTo>
                    <a:pt x="31" y="4"/>
                    <a:pt x="30" y="3"/>
                    <a:pt x="30" y="2"/>
                  </a:cubicBezTo>
                  <a:cubicBezTo>
                    <a:pt x="28" y="3"/>
                    <a:pt x="27" y="2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20" y="1"/>
                    <a:pt x="15" y="0"/>
                    <a:pt x="12" y="2"/>
                  </a:cubicBezTo>
                  <a:lnTo>
                    <a:pt x="7" y="2"/>
                  </a:ln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4" y="5"/>
                    <a:pt x="3" y="5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0" y="8"/>
                    <a:pt x="2" y="8"/>
                    <a:pt x="1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5"/>
                    <a:pt x="9" y="18"/>
                    <a:pt x="9" y="18"/>
                  </a:cubicBezTo>
                  <a:cubicBezTo>
                    <a:pt x="10" y="18"/>
                    <a:pt x="11" y="19"/>
                    <a:pt x="12" y="19"/>
                  </a:cubicBezTo>
                  <a:cubicBezTo>
                    <a:pt x="13" y="19"/>
                    <a:pt x="13" y="18"/>
                    <a:pt x="14" y="18"/>
                  </a:cubicBezTo>
                  <a:cubicBezTo>
                    <a:pt x="13" y="17"/>
                    <a:pt x="14" y="16"/>
                    <a:pt x="15" y="16"/>
                  </a:cubicBezTo>
                  <a:cubicBezTo>
                    <a:pt x="18" y="16"/>
                    <a:pt x="17" y="19"/>
                    <a:pt x="19" y="19"/>
                  </a:cubicBezTo>
                  <a:cubicBezTo>
                    <a:pt x="22" y="19"/>
                    <a:pt x="23" y="17"/>
                    <a:pt x="25" y="17"/>
                  </a:cubicBezTo>
                  <a:cubicBezTo>
                    <a:pt x="25" y="17"/>
                    <a:pt x="26" y="17"/>
                    <a:pt x="26" y="16"/>
                  </a:cubicBezTo>
                  <a:lnTo>
                    <a:pt x="28" y="16"/>
                  </a:lnTo>
                  <a:cubicBezTo>
                    <a:pt x="27" y="17"/>
                    <a:pt x="28" y="19"/>
                    <a:pt x="28" y="20"/>
                  </a:cubicBezTo>
                  <a:cubicBezTo>
                    <a:pt x="30" y="20"/>
                    <a:pt x="30" y="18"/>
                    <a:pt x="31" y="17"/>
                  </a:cubicBezTo>
                  <a:cubicBezTo>
                    <a:pt x="32" y="18"/>
                    <a:pt x="35" y="17"/>
                    <a:pt x="37" y="17"/>
                  </a:cubicBezTo>
                  <a:cubicBezTo>
                    <a:pt x="41" y="17"/>
                    <a:pt x="42" y="15"/>
                    <a:pt x="46" y="14"/>
                  </a:cubicBezTo>
                  <a:cubicBezTo>
                    <a:pt x="46" y="14"/>
                    <a:pt x="47" y="15"/>
                    <a:pt x="48" y="15"/>
                  </a:cubicBezTo>
                  <a:cubicBezTo>
                    <a:pt x="50" y="15"/>
                    <a:pt x="50" y="16"/>
                    <a:pt x="52" y="16"/>
                  </a:cubicBezTo>
                  <a:cubicBezTo>
                    <a:pt x="52" y="12"/>
                    <a:pt x="50" y="12"/>
                    <a:pt x="50" y="9"/>
                  </a:cubicBezTo>
                  <a:cubicBezTo>
                    <a:pt x="50" y="8"/>
                    <a:pt x="49" y="7"/>
                    <a:pt x="49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6" name="Freeform 461"/>
            <p:cNvSpPr>
              <a:spLocks/>
            </p:cNvSpPr>
            <p:nvPr/>
          </p:nvSpPr>
          <p:spPr bwMode="auto">
            <a:xfrm>
              <a:off x="4935010" y="2443156"/>
              <a:ext cx="38401" cy="49212"/>
            </a:xfrm>
            <a:custGeom>
              <a:avLst/>
              <a:gdLst>
                <a:gd name="T0" fmla="*/ 90725619 w 4"/>
                <a:gd name="T1" fmla="*/ 90725628 h 5"/>
                <a:gd name="T2" fmla="*/ 362902476 w 4"/>
                <a:gd name="T3" fmla="*/ 90725628 h 5"/>
                <a:gd name="T4" fmla="*/ 362902476 w 4"/>
                <a:gd name="T5" fmla="*/ 90725628 h 5"/>
                <a:gd name="T6" fmla="*/ 362902476 w 4"/>
                <a:gd name="T7" fmla="*/ 181451255 h 5"/>
                <a:gd name="T8" fmla="*/ 362902476 w 4"/>
                <a:gd name="T9" fmla="*/ 181451255 h 5"/>
                <a:gd name="T10" fmla="*/ 181451238 w 4"/>
                <a:gd name="T11" fmla="*/ 453628101 h 5"/>
                <a:gd name="T12" fmla="*/ 0 w 4"/>
                <a:gd name="T13" fmla="*/ 272176846 h 5"/>
                <a:gd name="T14" fmla="*/ 90725619 w 4"/>
                <a:gd name="T15" fmla="*/ 90725628 h 5"/>
                <a:gd name="T16" fmla="*/ 90725619 w 4"/>
                <a:gd name="T17" fmla="*/ 90725628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5"/>
                <a:gd name="T29" fmla="*/ 4 w 4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5">
                  <a:moveTo>
                    <a:pt x="1" y="1"/>
                  </a:moveTo>
                  <a:cubicBezTo>
                    <a:pt x="2" y="0"/>
                    <a:pt x="3" y="1"/>
                    <a:pt x="4" y="1"/>
                  </a:cubicBezTo>
                  <a:lnTo>
                    <a:pt x="4" y="2"/>
                  </a:lnTo>
                  <a:cubicBezTo>
                    <a:pt x="4" y="3"/>
                    <a:pt x="2" y="5"/>
                    <a:pt x="2" y="5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7" name="Freeform 462"/>
            <p:cNvSpPr>
              <a:spLocks/>
            </p:cNvSpPr>
            <p:nvPr/>
          </p:nvSpPr>
          <p:spPr bwMode="auto">
            <a:xfrm>
              <a:off x="4933410" y="2362192"/>
              <a:ext cx="190404" cy="150814"/>
            </a:xfrm>
            <a:custGeom>
              <a:avLst/>
              <a:gdLst>
                <a:gd name="T0" fmla="*/ 2147483647 w 19"/>
                <a:gd name="T1" fmla="*/ 2147483647 h 15"/>
                <a:gd name="T2" fmla="*/ 2147483647 w 19"/>
                <a:gd name="T3" fmla="*/ 2147483647 h 15"/>
                <a:gd name="T4" fmla="*/ 0 w 19"/>
                <a:gd name="T5" fmla="*/ 2147483647 h 15"/>
                <a:gd name="T6" fmla="*/ 0 w 19"/>
                <a:gd name="T7" fmla="*/ 2147483647 h 15"/>
                <a:gd name="T8" fmla="*/ 2147483647 w 19"/>
                <a:gd name="T9" fmla="*/ 2147483647 h 15"/>
                <a:gd name="T10" fmla="*/ 2147483647 w 19"/>
                <a:gd name="T11" fmla="*/ 2147483647 h 15"/>
                <a:gd name="T12" fmla="*/ 2147483647 w 19"/>
                <a:gd name="T13" fmla="*/ 0 h 15"/>
                <a:gd name="T14" fmla="*/ 2147483647 w 19"/>
                <a:gd name="T15" fmla="*/ 2147483647 h 15"/>
                <a:gd name="T16" fmla="*/ 2147483647 w 19"/>
                <a:gd name="T17" fmla="*/ 2147483647 h 15"/>
                <a:gd name="T18" fmla="*/ 2147483647 w 19"/>
                <a:gd name="T19" fmla="*/ 2147483647 h 15"/>
                <a:gd name="T20" fmla="*/ 2147483647 w 19"/>
                <a:gd name="T21" fmla="*/ 2147483647 h 15"/>
                <a:gd name="T22" fmla="*/ 2147483647 w 19"/>
                <a:gd name="T23" fmla="*/ 2147483647 h 15"/>
                <a:gd name="T24" fmla="*/ 2147483647 w 19"/>
                <a:gd name="T25" fmla="*/ 2147483647 h 15"/>
                <a:gd name="T26" fmla="*/ 2147483647 w 19"/>
                <a:gd name="T27" fmla="*/ 2147483647 h 15"/>
                <a:gd name="T28" fmla="*/ 2147483647 w 19"/>
                <a:gd name="T29" fmla="*/ 2147483647 h 15"/>
                <a:gd name="T30" fmla="*/ 2147483647 w 19"/>
                <a:gd name="T31" fmla="*/ 2147483647 h 15"/>
                <a:gd name="T32" fmla="*/ 2147483647 w 19"/>
                <a:gd name="T33" fmla="*/ 2147483647 h 15"/>
                <a:gd name="T34" fmla="*/ 2147483647 w 19"/>
                <a:gd name="T35" fmla="*/ 2147483647 h 15"/>
                <a:gd name="T36" fmla="*/ 2147483647 w 19"/>
                <a:gd name="T37" fmla="*/ 2147483647 h 15"/>
                <a:gd name="T38" fmla="*/ 2147483647 w 19"/>
                <a:gd name="T39" fmla="*/ 2147483647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15"/>
                <a:gd name="T62" fmla="*/ 19 w 19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15">
                  <a:moveTo>
                    <a:pt x="1" y="9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3" y="5"/>
                    <a:pt x="3" y="3"/>
                    <a:pt x="4" y="2"/>
                  </a:cubicBezTo>
                  <a:cubicBezTo>
                    <a:pt x="5" y="3"/>
                    <a:pt x="8" y="2"/>
                    <a:pt x="10" y="2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16" y="2"/>
                    <a:pt x="16" y="3"/>
                  </a:cubicBezTo>
                  <a:cubicBezTo>
                    <a:pt x="16" y="5"/>
                    <a:pt x="16" y="8"/>
                    <a:pt x="16" y="10"/>
                  </a:cubicBezTo>
                  <a:cubicBezTo>
                    <a:pt x="15" y="11"/>
                    <a:pt x="13" y="11"/>
                    <a:pt x="11" y="12"/>
                  </a:cubicBezTo>
                  <a:lnTo>
                    <a:pt x="5" y="15"/>
                  </a:lnTo>
                  <a:lnTo>
                    <a:pt x="2" y="14"/>
                  </a:lnTo>
                  <a:cubicBezTo>
                    <a:pt x="2" y="13"/>
                    <a:pt x="4" y="11"/>
                    <a:pt x="4" y="10"/>
                  </a:cubicBezTo>
                  <a:lnTo>
                    <a:pt x="4" y="9"/>
                  </a:lnTo>
                  <a:cubicBezTo>
                    <a:pt x="3" y="9"/>
                    <a:pt x="2" y="8"/>
                    <a:pt x="1" y="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8" name="Freeform 463"/>
            <p:cNvSpPr>
              <a:spLocks/>
            </p:cNvSpPr>
            <p:nvPr/>
          </p:nvSpPr>
          <p:spPr bwMode="auto">
            <a:xfrm>
              <a:off x="4923810" y="2471731"/>
              <a:ext cx="30400" cy="130176"/>
            </a:xfrm>
            <a:custGeom>
              <a:avLst/>
              <a:gdLst>
                <a:gd name="T0" fmla="*/ 90725633 w 3"/>
                <a:gd name="T1" fmla="*/ 0 h 13"/>
                <a:gd name="T2" fmla="*/ 272176863 w 3"/>
                <a:gd name="T3" fmla="*/ 181451271 h 13"/>
                <a:gd name="T4" fmla="*/ 272176863 w 3"/>
                <a:gd name="T5" fmla="*/ 362902542 h 13"/>
                <a:gd name="T6" fmla="*/ 272176863 w 3"/>
                <a:gd name="T7" fmla="*/ 362902542 h 13"/>
                <a:gd name="T8" fmla="*/ 181451267 w 3"/>
                <a:gd name="T9" fmla="*/ 1179433077 h 13"/>
                <a:gd name="T10" fmla="*/ 0 w 3"/>
                <a:gd name="T11" fmla="*/ 453628141 h 13"/>
                <a:gd name="T12" fmla="*/ 0 w 3"/>
                <a:gd name="T13" fmla="*/ 453628141 h 13"/>
                <a:gd name="T14" fmla="*/ 90725633 w 3"/>
                <a:gd name="T15" fmla="*/ 0 h 13"/>
                <a:gd name="T16" fmla="*/ 90725633 w 3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13"/>
                <a:gd name="T29" fmla="*/ 3 w 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13">
                  <a:moveTo>
                    <a:pt x="1" y="0"/>
                  </a:moveTo>
                  <a:cubicBezTo>
                    <a:pt x="2" y="1"/>
                    <a:pt x="3" y="2"/>
                    <a:pt x="3" y="2"/>
                  </a:cubicBezTo>
                  <a:cubicBezTo>
                    <a:pt x="3" y="3"/>
                    <a:pt x="3" y="3"/>
                    <a:pt x="3" y="4"/>
                  </a:cubicBezTo>
                  <a:lnTo>
                    <a:pt x="2" y="13"/>
                  </a:lnTo>
                  <a:lnTo>
                    <a:pt x="0" y="5"/>
                  </a:lnTo>
                  <a:cubicBezTo>
                    <a:pt x="0" y="5"/>
                    <a:pt x="1" y="2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9" name="Freeform 464"/>
            <p:cNvSpPr>
              <a:spLocks/>
            </p:cNvSpPr>
            <p:nvPr/>
          </p:nvSpPr>
          <p:spPr bwMode="auto">
            <a:xfrm>
              <a:off x="4864608" y="2532056"/>
              <a:ext cx="80002" cy="130176"/>
            </a:xfrm>
            <a:custGeom>
              <a:avLst/>
              <a:gdLst>
                <a:gd name="T0" fmla="*/ 2147483647 w 8"/>
                <a:gd name="T1" fmla="*/ 0 h 13"/>
                <a:gd name="T2" fmla="*/ 2147483647 w 8"/>
                <a:gd name="T3" fmla="*/ 2147483647 h 13"/>
                <a:gd name="T4" fmla="*/ 2147483647 w 8"/>
                <a:gd name="T5" fmla="*/ 2147483647 h 13"/>
                <a:gd name="T6" fmla="*/ 2147483647 w 8"/>
                <a:gd name="T7" fmla="*/ 2147483647 h 13"/>
                <a:gd name="T8" fmla="*/ 2147483647 w 8"/>
                <a:gd name="T9" fmla="*/ 2147483647 h 13"/>
                <a:gd name="T10" fmla="*/ 2147483647 w 8"/>
                <a:gd name="T11" fmla="*/ 2147483647 h 13"/>
                <a:gd name="T12" fmla="*/ 0 w 8"/>
                <a:gd name="T13" fmla="*/ 2147483647 h 13"/>
                <a:gd name="T14" fmla="*/ 2147483647 w 8"/>
                <a:gd name="T15" fmla="*/ 0 h 13"/>
                <a:gd name="T16" fmla="*/ 2147483647 w 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3"/>
                <a:gd name="T29" fmla="*/ 8 w 8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3">
                  <a:moveTo>
                    <a:pt x="6" y="0"/>
                  </a:moveTo>
                  <a:lnTo>
                    <a:pt x="8" y="7"/>
                  </a:lnTo>
                  <a:lnTo>
                    <a:pt x="6" y="13"/>
                  </a:lnTo>
                  <a:cubicBezTo>
                    <a:pt x="4" y="13"/>
                    <a:pt x="3" y="10"/>
                    <a:pt x="3" y="9"/>
                  </a:cubicBezTo>
                  <a:cubicBezTo>
                    <a:pt x="1" y="9"/>
                    <a:pt x="1" y="7"/>
                    <a:pt x="1" y="6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3" y="3"/>
                    <a:pt x="5" y="1"/>
                    <a:pt x="6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0" name="Freeform 465"/>
            <p:cNvSpPr>
              <a:spLocks/>
            </p:cNvSpPr>
            <p:nvPr/>
          </p:nvSpPr>
          <p:spPr bwMode="auto">
            <a:xfrm>
              <a:off x="3826186" y="1812913"/>
              <a:ext cx="40000" cy="30163"/>
            </a:xfrm>
            <a:custGeom>
              <a:avLst/>
              <a:gdLst>
                <a:gd name="T0" fmla="*/ 272176820 w 4"/>
                <a:gd name="T1" fmla="*/ 181451267 h 3"/>
                <a:gd name="T2" fmla="*/ 0 w 4"/>
                <a:gd name="T3" fmla="*/ 181451267 h 3"/>
                <a:gd name="T4" fmla="*/ 181451238 w 4"/>
                <a:gd name="T5" fmla="*/ 0 h 3"/>
                <a:gd name="T6" fmla="*/ 362902476 w 4"/>
                <a:gd name="T7" fmla="*/ 0 h 3"/>
                <a:gd name="T8" fmla="*/ 272176820 w 4"/>
                <a:gd name="T9" fmla="*/ 181451267 h 3"/>
                <a:gd name="T10" fmla="*/ 272176820 w 4"/>
                <a:gd name="T11" fmla="*/ 18145126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cubicBezTo>
                    <a:pt x="2" y="2"/>
                    <a:pt x="0" y="3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1" name="Freeform 466"/>
            <p:cNvSpPr>
              <a:spLocks/>
            </p:cNvSpPr>
            <p:nvPr/>
          </p:nvSpPr>
          <p:spPr bwMode="auto">
            <a:xfrm>
              <a:off x="3755785" y="1781163"/>
              <a:ext cx="110402" cy="152401"/>
            </a:xfrm>
            <a:custGeom>
              <a:avLst/>
              <a:gdLst>
                <a:gd name="T0" fmla="*/ 816530639 w 11"/>
                <a:gd name="T1" fmla="*/ 272176880 h 15"/>
                <a:gd name="T2" fmla="*/ 635079452 w 11"/>
                <a:gd name="T3" fmla="*/ 362902557 h 15"/>
                <a:gd name="T4" fmla="*/ 997981827 w 11"/>
                <a:gd name="T5" fmla="*/ 544353760 h 15"/>
                <a:gd name="T6" fmla="*/ 997981827 w 11"/>
                <a:gd name="T7" fmla="*/ 816530715 h 15"/>
                <a:gd name="T8" fmla="*/ 816530639 w 11"/>
                <a:gd name="T9" fmla="*/ 997981919 h 15"/>
                <a:gd name="T10" fmla="*/ 635079452 w 11"/>
                <a:gd name="T11" fmla="*/ 1088707521 h 15"/>
                <a:gd name="T12" fmla="*/ 453628117 w 11"/>
                <a:gd name="T13" fmla="*/ 1179433123 h 15"/>
                <a:gd name="T14" fmla="*/ 0 w 11"/>
                <a:gd name="T15" fmla="*/ 1360884624 h 15"/>
                <a:gd name="T16" fmla="*/ 0 w 11"/>
                <a:gd name="T17" fmla="*/ 1360884624 h 15"/>
                <a:gd name="T18" fmla="*/ 90725631 w 11"/>
                <a:gd name="T19" fmla="*/ 1270159022 h 15"/>
                <a:gd name="T20" fmla="*/ 90725631 w 11"/>
                <a:gd name="T21" fmla="*/ 1270159022 h 15"/>
                <a:gd name="T22" fmla="*/ 0 w 11"/>
                <a:gd name="T23" fmla="*/ 1270159022 h 15"/>
                <a:gd name="T24" fmla="*/ 0 w 11"/>
                <a:gd name="T25" fmla="*/ 1270159022 h 15"/>
                <a:gd name="T26" fmla="*/ 0 w 11"/>
                <a:gd name="T27" fmla="*/ 997981919 h 15"/>
                <a:gd name="T28" fmla="*/ 0 w 11"/>
                <a:gd name="T29" fmla="*/ 997981919 h 15"/>
                <a:gd name="T30" fmla="*/ 90725631 w 11"/>
                <a:gd name="T31" fmla="*/ 997981919 h 15"/>
                <a:gd name="T32" fmla="*/ 272176855 w 11"/>
                <a:gd name="T33" fmla="*/ 907256317 h 15"/>
                <a:gd name="T34" fmla="*/ 181451261 w 11"/>
                <a:gd name="T35" fmla="*/ 907256317 h 15"/>
                <a:gd name="T36" fmla="*/ 181451261 w 11"/>
                <a:gd name="T37" fmla="*/ 725805113 h 15"/>
                <a:gd name="T38" fmla="*/ 0 w 11"/>
                <a:gd name="T39" fmla="*/ 544353760 h 15"/>
                <a:gd name="T40" fmla="*/ 181451261 w 11"/>
                <a:gd name="T41" fmla="*/ 453628158 h 15"/>
                <a:gd name="T42" fmla="*/ 362902523 w 11"/>
                <a:gd name="T43" fmla="*/ 453628158 h 15"/>
                <a:gd name="T44" fmla="*/ 453628117 w 11"/>
                <a:gd name="T45" fmla="*/ 181451278 h 15"/>
                <a:gd name="T46" fmla="*/ 725805046 w 11"/>
                <a:gd name="T47" fmla="*/ 0 h 15"/>
                <a:gd name="T48" fmla="*/ 816530639 w 11"/>
                <a:gd name="T49" fmla="*/ 272176880 h 15"/>
                <a:gd name="T50" fmla="*/ 816530639 w 11"/>
                <a:gd name="T51" fmla="*/ 272176880 h 15"/>
                <a:gd name="T52" fmla="*/ 816530639 w 11"/>
                <a:gd name="T53" fmla="*/ 272176880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"/>
                <a:gd name="T82" fmla="*/ 0 h 15"/>
                <a:gd name="T83" fmla="*/ 11 w 11"/>
                <a:gd name="T84" fmla="*/ 15 h 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" h="15">
                  <a:moveTo>
                    <a:pt x="9" y="3"/>
                  </a:moveTo>
                  <a:cubicBezTo>
                    <a:pt x="9" y="4"/>
                    <a:pt x="8" y="4"/>
                    <a:pt x="7" y="4"/>
                  </a:cubicBezTo>
                  <a:cubicBezTo>
                    <a:pt x="7" y="6"/>
                    <a:pt x="10" y="6"/>
                    <a:pt x="11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0"/>
                    <a:pt x="9" y="10"/>
                    <a:pt x="9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6" y="12"/>
                    <a:pt x="6" y="13"/>
                    <a:pt x="5" y="13"/>
                  </a:cubicBezTo>
                  <a:cubicBezTo>
                    <a:pt x="3" y="13"/>
                    <a:pt x="2" y="14"/>
                    <a:pt x="0" y="15"/>
                  </a:cubicBezTo>
                  <a:lnTo>
                    <a:pt x="1" y="14"/>
                  </a:lnTo>
                  <a:cubicBezTo>
                    <a:pt x="1" y="14"/>
                    <a:pt x="0" y="14"/>
                    <a:pt x="0" y="14"/>
                  </a:cubicBezTo>
                  <a:lnTo>
                    <a:pt x="0" y="11"/>
                  </a:lnTo>
                  <a:cubicBezTo>
                    <a:pt x="0" y="11"/>
                    <a:pt x="1" y="11"/>
                    <a:pt x="1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10"/>
                    <a:pt x="2" y="11"/>
                    <a:pt x="2" y="10"/>
                  </a:cubicBezTo>
                  <a:cubicBezTo>
                    <a:pt x="2" y="10"/>
                    <a:pt x="2" y="8"/>
                    <a:pt x="2" y="8"/>
                  </a:cubicBezTo>
                  <a:cubicBezTo>
                    <a:pt x="1" y="8"/>
                    <a:pt x="0" y="8"/>
                    <a:pt x="0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6" y="2"/>
                    <a:pt x="6" y="0"/>
                    <a:pt x="8" y="0"/>
                  </a:cubicBezTo>
                  <a:cubicBezTo>
                    <a:pt x="9" y="1"/>
                    <a:pt x="10" y="2"/>
                    <a:pt x="9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2" name="Freeform 467"/>
            <p:cNvSpPr>
              <a:spLocks/>
            </p:cNvSpPr>
            <p:nvPr/>
          </p:nvSpPr>
          <p:spPr bwMode="auto">
            <a:xfrm>
              <a:off x="3765385" y="2152641"/>
              <a:ext cx="320007" cy="260352"/>
            </a:xfrm>
            <a:custGeom>
              <a:avLst/>
              <a:gdLst>
                <a:gd name="T0" fmla="*/ 2147483647 w 32"/>
                <a:gd name="T1" fmla="*/ 2147483647 h 26"/>
                <a:gd name="T2" fmla="*/ 2147483647 w 32"/>
                <a:gd name="T3" fmla="*/ 2147483647 h 26"/>
                <a:gd name="T4" fmla="*/ 2147483647 w 32"/>
                <a:gd name="T5" fmla="*/ 2147483647 h 26"/>
                <a:gd name="T6" fmla="*/ 2147483647 w 32"/>
                <a:gd name="T7" fmla="*/ 2147483647 h 26"/>
                <a:gd name="T8" fmla="*/ 2147483647 w 32"/>
                <a:gd name="T9" fmla="*/ 2147483647 h 26"/>
                <a:gd name="T10" fmla="*/ 2147483647 w 32"/>
                <a:gd name="T11" fmla="*/ 2147483647 h 26"/>
                <a:gd name="T12" fmla="*/ 2147483647 w 32"/>
                <a:gd name="T13" fmla="*/ 2147483647 h 26"/>
                <a:gd name="T14" fmla="*/ 2147483647 w 32"/>
                <a:gd name="T15" fmla="*/ 2147483647 h 26"/>
                <a:gd name="T16" fmla="*/ 2147483647 w 32"/>
                <a:gd name="T17" fmla="*/ 2147483647 h 26"/>
                <a:gd name="T18" fmla="*/ 2147483647 w 32"/>
                <a:gd name="T19" fmla="*/ 2147483647 h 26"/>
                <a:gd name="T20" fmla="*/ 2147483647 w 32"/>
                <a:gd name="T21" fmla="*/ 2147483647 h 26"/>
                <a:gd name="T22" fmla="*/ 2147483647 w 32"/>
                <a:gd name="T23" fmla="*/ 2147483647 h 26"/>
                <a:gd name="T24" fmla="*/ 2147483647 w 32"/>
                <a:gd name="T25" fmla="*/ 2147483647 h 26"/>
                <a:gd name="T26" fmla="*/ 2147483647 w 32"/>
                <a:gd name="T27" fmla="*/ 2147483647 h 26"/>
                <a:gd name="T28" fmla="*/ 0 w 32"/>
                <a:gd name="T29" fmla="*/ 2147483647 h 26"/>
                <a:gd name="T30" fmla="*/ 2147483647 w 32"/>
                <a:gd name="T31" fmla="*/ 0 h 26"/>
                <a:gd name="T32" fmla="*/ 2147483647 w 32"/>
                <a:gd name="T33" fmla="*/ 2147483647 h 26"/>
                <a:gd name="T34" fmla="*/ 2147483647 w 32"/>
                <a:gd name="T35" fmla="*/ 2147483647 h 26"/>
                <a:gd name="T36" fmla="*/ 2147483647 w 32"/>
                <a:gd name="T37" fmla="*/ 2147483647 h 26"/>
                <a:gd name="T38" fmla="*/ 2147483647 w 32"/>
                <a:gd name="T39" fmla="*/ 2147483647 h 26"/>
                <a:gd name="T40" fmla="*/ 2147483647 w 32"/>
                <a:gd name="T41" fmla="*/ 2147483647 h 26"/>
                <a:gd name="T42" fmla="*/ 2147483647 w 32"/>
                <a:gd name="T43" fmla="*/ 2147483647 h 26"/>
                <a:gd name="T44" fmla="*/ 2147483647 w 32"/>
                <a:gd name="T45" fmla="*/ 2147483647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26"/>
                <a:gd name="T71" fmla="*/ 32 w 32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26">
                  <a:moveTo>
                    <a:pt x="20" y="1"/>
                  </a:moveTo>
                  <a:cubicBezTo>
                    <a:pt x="20" y="3"/>
                    <a:pt x="24" y="5"/>
                    <a:pt x="26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5"/>
                    <a:pt x="30" y="5"/>
                    <a:pt x="31" y="5"/>
                  </a:cubicBezTo>
                  <a:cubicBezTo>
                    <a:pt x="31" y="5"/>
                    <a:pt x="32" y="7"/>
                    <a:pt x="31" y="7"/>
                  </a:cubicBezTo>
                  <a:cubicBezTo>
                    <a:pt x="28" y="8"/>
                    <a:pt x="26" y="11"/>
                    <a:pt x="25" y="12"/>
                  </a:cubicBezTo>
                  <a:cubicBezTo>
                    <a:pt x="21" y="14"/>
                    <a:pt x="25" y="17"/>
                    <a:pt x="22" y="19"/>
                  </a:cubicBezTo>
                  <a:cubicBezTo>
                    <a:pt x="16" y="23"/>
                    <a:pt x="19" y="23"/>
                    <a:pt x="18" y="23"/>
                  </a:cubicBezTo>
                  <a:cubicBezTo>
                    <a:pt x="10" y="22"/>
                    <a:pt x="10" y="26"/>
                    <a:pt x="9" y="25"/>
                  </a:cubicBezTo>
                  <a:cubicBezTo>
                    <a:pt x="8" y="25"/>
                    <a:pt x="7" y="21"/>
                    <a:pt x="5" y="21"/>
                  </a:cubicBezTo>
                  <a:cubicBezTo>
                    <a:pt x="7" y="19"/>
                    <a:pt x="6" y="17"/>
                    <a:pt x="6" y="15"/>
                  </a:cubicBezTo>
                  <a:cubicBezTo>
                    <a:pt x="6" y="14"/>
                    <a:pt x="8" y="9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6" y="7"/>
                    <a:pt x="4" y="6"/>
                    <a:pt x="1" y="6"/>
                  </a:cubicBezTo>
                  <a:cubicBezTo>
                    <a:pt x="1" y="6"/>
                    <a:pt x="0" y="3"/>
                    <a:pt x="0" y="3"/>
                  </a:cubicBezTo>
                  <a:cubicBezTo>
                    <a:pt x="2" y="3"/>
                    <a:pt x="3" y="0"/>
                    <a:pt x="4" y="0"/>
                  </a:cubicBezTo>
                  <a:cubicBezTo>
                    <a:pt x="6" y="0"/>
                    <a:pt x="8" y="2"/>
                    <a:pt x="10" y="2"/>
                  </a:cubicBezTo>
                  <a:cubicBezTo>
                    <a:pt x="11" y="2"/>
                    <a:pt x="12" y="3"/>
                    <a:pt x="13" y="3"/>
                  </a:cubicBezTo>
                  <a:lnTo>
                    <a:pt x="18" y="3"/>
                  </a:lnTo>
                  <a:cubicBezTo>
                    <a:pt x="19" y="2"/>
                    <a:pt x="19" y="2"/>
                    <a:pt x="2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3" name="Freeform 468"/>
            <p:cNvSpPr>
              <a:spLocks/>
            </p:cNvSpPr>
            <p:nvPr/>
          </p:nvSpPr>
          <p:spPr bwMode="auto">
            <a:xfrm>
              <a:off x="3755785" y="2222491"/>
              <a:ext cx="89602" cy="150814"/>
            </a:xfrm>
            <a:custGeom>
              <a:avLst/>
              <a:gdLst>
                <a:gd name="T0" fmla="*/ 2147483647 w 9"/>
                <a:gd name="T1" fmla="*/ 0 h 15"/>
                <a:gd name="T2" fmla="*/ 2147483647 w 9"/>
                <a:gd name="T3" fmla="*/ 0 h 15"/>
                <a:gd name="T4" fmla="*/ 2147483647 w 9"/>
                <a:gd name="T5" fmla="*/ 2147483647 h 15"/>
                <a:gd name="T6" fmla="*/ 2147483647 w 9"/>
                <a:gd name="T7" fmla="*/ 2147483647 h 15"/>
                <a:gd name="T8" fmla="*/ 2147483647 w 9"/>
                <a:gd name="T9" fmla="*/ 2147483647 h 15"/>
                <a:gd name="T10" fmla="*/ 2147483647 w 9"/>
                <a:gd name="T11" fmla="*/ 2147483647 h 15"/>
                <a:gd name="T12" fmla="*/ 0 w 9"/>
                <a:gd name="T13" fmla="*/ 2147483647 h 15"/>
                <a:gd name="T14" fmla="*/ 2147483647 w 9"/>
                <a:gd name="T15" fmla="*/ 2147483647 h 15"/>
                <a:gd name="T16" fmla="*/ 2147483647 w 9"/>
                <a:gd name="T17" fmla="*/ 2147483647 h 15"/>
                <a:gd name="T18" fmla="*/ 2147483647 w 9"/>
                <a:gd name="T19" fmla="*/ 0 h 15"/>
                <a:gd name="T20" fmla="*/ 2147483647 w 9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5"/>
                <a:gd name="T35" fmla="*/ 9 w 9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5">
                  <a:moveTo>
                    <a:pt x="3" y="0"/>
                  </a:moveTo>
                  <a:cubicBezTo>
                    <a:pt x="6" y="0"/>
                    <a:pt x="7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7" y="7"/>
                    <a:pt x="7" y="8"/>
                  </a:cubicBezTo>
                  <a:cubicBezTo>
                    <a:pt x="7" y="10"/>
                    <a:pt x="8" y="12"/>
                    <a:pt x="6" y="14"/>
                  </a:cubicBezTo>
                  <a:cubicBezTo>
                    <a:pt x="3" y="15"/>
                    <a:pt x="5" y="15"/>
                    <a:pt x="2" y="15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7"/>
                    <a:pt x="2" y="5"/>
                    <a:pt x="2" y="4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0"/>
                    <a:pt x="3" y="1"/>
                    <a:pt x="3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4" name="Freeform 469"/>
            <p:cNvSpPr>
              <a:spLocks/>
            </p:cNvSpPr>
            <p:nvPr/>
          </p:nvSpPr>
          <p:spPr bwMode="auto">
            <a:xfrm>
              <a:off x="3545890" y="2692386"/>
              <a:ext cx="339315" cy="391237"/>
            </a:xfrm>
            <a:custGeom>
              <a:avLst/>
              <a:gdLst>
                <a:gd name="T0" fmla="*/ 2147483647 w 34"/>
                <a:gd name="T1" fmla="*/ 2147483647 h 39"/>
                <a:gd name="T2" fmla="*/ 2147483647 w 34"/>
                <a:gd name="T3" fmla="*/ 2147483647 h 39"/>
                <a:gd name="T4" fmla="*/ 2147483647 w 34"/>
                <a:gd name="T5" fmla="*/ 2147483647 h 39"/>
                <a:gd name="T6" fmla="*/ 2147483647 w 34"/>
                <a:gd name="T7" fmla="*/ 2147483647 h 39"/>
                <a:gd name="T8" fmla="*/ 2147483647 w 34"/>
                <a:gd name="T9" fmla="*/ 2147483647 h 39"/>
                <a:gd name="T10" fmla="*/ 2147483647 w 34"/>
                <a:gd name="T11" fmla="*/ 2147483647 h 39"/>
                <a:gd name="T12" fmla="*/ 2147483647 w 34"/>
                <a:gd name="T13" fmla="*/ 2147483647 h 39"/>
                <a:gd name="T14" fmla="*/ 2147483647 w 34"/>
                <a:gd name="T15" fmla="*/ 2147483647 h 39"/>
                <a:gd name="T16" fmla="*/ 2147483647 w 34"/>
                <a:gd name="T17" fmla="*/ 2147483647 h 39"/>
                <a:gd name="T18" fmla="*/ 2147483647 w 34"/>
                <a:gd name="T19" fmla="*/ 2147483647 h 39"/>
                <a:gd name="T20" fmla="*/ 2147483647 w 34"/>
                <a:gd name="T21" fmla="*/ 0 h 39"/>
                <a:gd name="T22" fmla="*/ 2147483647 w 34"/>
                <a:gd name="T23" fmla="*/ 0 h 39"/>
                <a:gd name="T24" fmla="*/ 2147483647 w 34"/>
                <a:gd name="T25" fmla="*/ 2147483647 h 39"/>
                <a:gd name="T26" fmla="*/ 2147483647 w 34"/>
                <a:gd name="T27" fmla="*/ 2147483647 h 39"/>
                <a:gd name="T28" fmla="*/ 2147483647 w 34"/>
                <a:gd name="T29" fmla="*/ 2147483647 h 39"/>
                <a:gd name="T30" fmla="*/ 2147483647 w 34"/>
                <a:gd name="T31" fmla="*/ 2147483647 h 39"/>
                <a:gd name="T32" fmla="*/ 2147483647 w 34"/>
                <a:gd name="T33" fmla="*/ 2147483647 h 39"/>
                <a:gd name="T34" fmla="*/ 2147483647 w 34"/>
                <a:gd name="T35" fmla="*/ 2147483647 h 39"/>
                <a:gd name="T36" fmla="*/ 2147483647 w 34"/>
                <a:gd name="T37" fmla="*/ 2147483647 h 39"/>
                <a:gd name="T38" fmla="*/ 2147483647 w 34"/>
                <a:gd name="T39" fmla="*/ 2147483647 h 39"/>
                <a:gd name="T40" fmla="*/ 2147483647 w 34"/>
                <a:gd name="T41" fmla="*/ 2147483647 h 39"/>
                <a:gd name="T42" fmla="*/ 2147483647 w 34"/>
                <a:gd name="T43" fmla="*/ 2147483647 h 39"/>
                <a:gd name="T44" fmla="*/ 2147483647 w 34"/>
                <a:gd name="T45" fmla="*/ 2147483647 h 39"/>
                <a:gd name="T46" fmla="*/ 2147483647 w 34"/>
                <a:gd name="T47" fmla="*/ 2147483647 h 39"/>
                <a:gd name="T48" fmla="*/ 0 w 34"/>
                <a:gd name="T49" fmla="*/ 2147483647 h 39"/>
                <a:gd name="T50" fmla="*/ 2147483647 w 34"/>
                <a:gd name="T51" fmla="*/ 2147483647 h 39"/>
                <a:gd name="T52" fmla="*/ 0 w 34"/>
                <a:gd name="T53" fmla="*/ 2147483647 h 39"/>
                <a:gd name="T54" fmla="*/ 0 w 34"/>
                <a:gd name="T55" fmla="*/ 2147483647 h 39"/>
                <a:gd name="T56" fmla="*/ 2147483647 w 34"/>
                <a:gd name="T57" fmla="*/ 2147483647 h 39"/>
                <a:gd name="T58" fmla="*/ 2147483647 w 34"/>
                <a:gd name="T59" fmla="*/ 2147483647 h 39"/>
                <a:gd name="T60" fmla="*/ 2147483647 w 34"/>
                <a:gd name="T61" fmla="*/ 2147483647 h 39"/>
                <a:gd name="T62" fmla="*/ 2147483647 w 34"/>
                <a:gd name="T63" fmla="*/ 2147483647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39"/>
                <a:gd name="T98" fmla="*/ 34 w 34"/>
                <a:gd name="T99" fmla="*/ 39 h 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39">
                  <a:moveTo>
                    <a:pt x="13" y="39"/>
                  </a:moveTo>
                  <a:cubicBezTo>
                    <a:pt x="15" y="38"/>
                    <a:pt x="14" y="37"/>
                    <a:pt x="15" y="36"/>
                  </a:cubicBezTo>
                  <a:cubicBezTo>
                    <a:pt x="15" y="36"/>
                    <a:pt x="15" y="38"/>
                    <a:pt x="16" y="38"/>
                  </a:cubicBezTo>
                  <a:cubicBezTo>
                    <a:pt x="17" y="38"/>
                    <a:pt x="17" y="37"/>
                    <a:pt x="17" y="37"/>
                  </a:cubicBezTo>
                  <a:lnTo>
                    <a:pt x="32" y="37"/>
                  </a:lnTo>
                  <a:cubicBezTo>
                    <a:pt x="32" y="37"/>
                    <a:pt x="29" y="7"/>
                    <a:pt x="29" y="7"/>
                  </a:cubicBezTo>
                  <a:cubicBezTo>
                    <a:pt x="29" y="7"/>
                    <a:pt x="34" y="7"/>
                    <a:pt x="34" y="7"/>
                  </a:cubicBezTo>
                  <a:lnTo>
                    <a:pt x="24" y="0"/>
                  </a:lnTo>
                  <a:cubicBezTo>
                    <a:pt x="24" y="1"/>
                    <a:pt x="24" y="2"/>
                    <a:pt x="24" y="4"/>
                  </a:cubicBezTo>
                  <a:lnTo>
                    <a:pt x="15" y="4"/>
                  </a:lnTo>
                  <a:lnTo>
                    <a:pt x="14" y="4"/>
                  </a:lnTo>
                  <a:lnTo>
                    <a:pt x="14" y="11"/>
                  </a:lnTo>
                  <a:cubicBezTo>
                    <a:pt x="14" y="12"/>
                    <a:pt x="11" y="12"/>
                    <a:pt x="10" y="13"/>
                  </a:cubicBezTo>
                  <a:cubicBezTo>
                    <a:pt x="11" y="13"/>
                    <a:pt x="11" y="14"/>
                    <a:pt x="11" y="15"/>
                  </a:cubicBezTo>
                  <a:cubicBezTo>
                    <a:pt x="11" y="15"/>
                    <a:pt x="11" y="18"/>
                    <a:pt x="11" y="18"/>
                  </a:cubicBezTo>
                  <a:lnTo>
                    <a:pt x="2" y="18"/>
                  </a:lnTo>
                  <a:cubicBezTo>
                    <a:pt x="1" y="18"/>
                    <a:pt x="1" y="18"/>
                    <a:pt x="0" y="19"/>
                  </a:cubicBezTo>
                  <a:cubicBezTo>
                    <a:pt x="0" y="23"/>
                    <a:pt x="1" y="24"/>
                    <a:pt x="1" y="28"/>
                  </a:cubicBezTo>
                  <a:cubicBezTo>
                    <a:pt x="1" y="30"/>
                    <a:pt x="1" y="33"/>
                    <a:pt x="0" y="35"/>
                  </a:cubicBezTo>
                  <a:cubicBezTo>
                    <a:pt x="1" y="33"/>
                    <a:pt x="0" y="36"/>
                    <a:pt x="0" y="34"/>
                  </a:cubicBezTo>
                  <a:cubicBezTo>
                    <a:pt x="1" y="34"/>
                    <a:pt x="6" y="32"/>
                    <a:pt x="6" y="32"/>
                  </a:cubicBezTo>
                  <a:cubicBezTo>
                    <a:pt x="7" y="33"/>
                    <a:pt x="8" y="34"/>
                    <a:pt x="9" y="34"/>
                  </a:cubicBezTo>
                  <a:cubicBezTo>
                    <a:pt x="9" y="37"/>
                    <a:pt x="12" y="38"/>
                    <a:pt x="13" y="3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25" name="Freeform 470"/>
            <p:cNvSpPr>
              <a:spLocks/>
            </p:cNvSpPr>
            <p:nvPr/>
          </p:nvSpPr>
          <p:spPr bwMode="auto">
            <a:xfrm>
              <a:off x="3677026" y="2753209"/>
              <a:ext cx="458977" cy="470142"/>
            </a:xfrm>
            <a:custGeom>
              <a:avLst/>
              <a:gdLst>
                <a:gd name="T0" fmla="*/ 2147483647 w 46"/>
                <a:gd name="T1" fmla="*/ 2147483647 h 47"/>
                <a:gd name="T2" fmla="*/ 2147483647 w 46"/>
                <a:gd name="T3" fmla="*/ 2147483647 h 47"/>
                <a:gd name="T4" fmla="*/ 2147483647 w 46"/>
                <a:gd name="T5" fmla="*/ 2147483647 h 47"/>
                <a:gd name="T6" fmla="*/ 2147483647 w 46"/>
                <a:gd name="T7" fmla="*/ 2147483647 h 47"/>
                <a:gd name="T8" fmla="*/ 2147483647 w 46"/>
                <a:gd name="T9" fmla="*/ 2147483647 h 47"/>
                <a:gd name="T10" fmla="*/ 2147483647 w 46"/>
                <a:gd name="T11" fmla="*/ 2147483647 h 47"/>
                <a:gd name="T12" fmla="*/ 2147483647 w 46"/>
                <a:gd name="T13" fmla="*/ 2147483647 h 47"/>
                <a:gd name="T14" fmla="*/ 2147483647 w 46"/>
                <a:gd name="T15" fmla="*/ 2147483647 h 47"/>
                <a:gd name="T16" fmla="*/ 2147483647 w 46"/>
                <a:gd name="T17" fmla="*/ 2147483647 h 47"/>
                <a:gd name="T18" fmla="*/ 2147483647 w 46"/>
                <a:gd name="T19" fmla="*/ 2147483647 h 47"/>
                <a:gd name="T20" fmla="*/ 2147483647 w 46"/>
                <a:gd name="T21" fmla="*/ 2147483647 h 47"/>
                <a:gd name="T22" fmla="*/ 2147483647 w 46"/>
                <a:gd name="T23" fmla="*/ 2147483647 h 47"/>
                <a:gd name="T24" fmla="*/ 2147483647 w 46"/>
                <a:gd name="T25" fmla="*/ 2147483647 h 47"/>
                <a:gd name="T26" fmla="*/ 2147483647 w 46"/>
                <a:gd name="T27" fmla="*/ 2147483647 h 47"/>
                <a:gd name="T28" fmla="*/ 2147483647 w 46"/>
                <a:gd name="T29" fmla="*/ 2147483647 h 47"/>
                <a:gd name="T30" fmla="*/ 2147483647 w 46"/>
                <a:gd name="T31" fmla="*/ 2147483647 h 47"/>
                <a:gd name="T32" fmla="*/ 2147483647 w 46"/>
                <a:gd name="T33" fmla="*/ 2147483647 h 47"/>
                <a:gd name="T34" fmla="*/ 2147483647 w 46"/>
                <a:gd name="T35" fmla="*/ 2147483647 h 47"/>
                <a:gd name="T36" fmla="*/ 2147483647 w 46"/>
                <a:gd name="T37" fmla="*/ 2147483647 h 47"/>
                <a:gd name="T38" fmla="*/ 2147483647 w 46"/>
                <a:gd name="T39" fmla="*/ 2147483647 h 47"/>
                <a:gd name="T40" fmla="*/ 2147483647 w 46"/>
                <a:gd name="T41" fmla="*/ 2147483647 h 47"/>
                <a:gd name="T42" fmla="*/ 2147483647 w 46"/>
                <a:gd name="T43" fmla="*/ 2147483647 h 47"/>
                <a:gd name="T44" fmla="*/ 2147483647 w 46"/>
                <a:gd name="T45" fmla="*/ 2147483647 h 47"/>
                <a:gd name="T46" fmla="*/ 2147483647 w 46"/>
                <a:gd name="T47" fmla="*/ 2147483647 h 47"/>
                <a:gd name="T48" fmla="*/ 2147483647 w 46"/>
                <a:gd name="T49" fmla="*/ 2147483647 h 47"/>
                <a:gd name="T50" fmla="*/ 2147483647 w 46"/>
                <a:gd name="T51" fmla="*/ 2147483647 h 47"/>
                <a:gd name="T52" fmla="*/ 2147483647 w 46"/>
                <a:gd name="T53" fmla="*/ 2147483647 h 47"/>
                <a:gd name="T54" fmla="*/ 2147483647 w 46"/>
                <a:gd name="T55" fmla="*/ 2147483647 h 47"/>
                <a:gd name="T56" fmla="*/ 2147483647 w 46"/>
                <a:gd name="T57" fmla="*/ 2147483647 h 47"/>
                <a:gd name="T58" fmla="*/ 2147483647 w 46"/>
                <a:gd name="T59" fmla="*/ 2147483647 h 47"/>
                <a:gd name="T60" fmla="*/ 2147483647 w 46"/>
                <a:gd name="T61" fmla="*/ 0 h 47"/>
                <a:gd name="T62" fmla="*/ 2147483647 w 46"/>
                <a:gd name="T63" fmla="*/ 0 h 47"/>
                <a:gd name="T64" fmla="*/ 2147483647 w 46"/>
                <a:gd name="T65" fmla="*/ 2147483647 h 47"/>
                <a:gd name="T66" fmla="*/ 2147483647 w 46"/>
                <a:gd name="T67" fmla="*/ 2147483647 h 47"/>
                <a:gd name="T68" fmla="*/ 2147483647 w 46"/>
                <a:gd name="T69" fmla="*/ 2147483647 h 47"/>
                <a:gd name="T70" fmla="*/ 2147483647 w 46"/>
                <a:gd name="T71" fmla="*/ 2147483647 h 47"/>
                <a:gd name="T72" fmla="*/ 2147483647 w 46"/>
                <a:gd name="T73" fmla="*/ 2147483647 h 47"/>
                <a:gd name="T74" fmla="*/ 2147483647 w 46"/>
                <a:gd name="T75" fmla="*/ 2147483647 h 47"/>
                <a:gd name="T76" fmla="*/ 2147483647 w 46"/>
                <a:gd name="T77" fmla="*/ 2147483647 h 47"/>
                <a:gd name="T78" fmla="*/ 2147483647 w 46"/>
                <a:gd name="T79" fmla="*/ 2147483647 h 47"/>
                <a:gd name="T80" fmla="*/ 2147483647 w 46"/>
                <a:gd name="T81" fmla="*/ 2147483647 h 47"/>
                <a:gd name="T82" fmla="*/ 2147483647 w 46"/>
                <a:gd name="T83" fmla="*/ 2147483647 h 47"/>
                <a:gd name="T84" fmla="*/ 0 w 46"/>
                <a:gd name="T85" fmla="*/ 2147483647 h 47"/>
                <a:gd name="T86" fmla="*/ 0 w 46"/>
                <a:gd name="T87" fmla="*/ 2147483647 h 47"/>
                <a:gd name="T88" fmla="*/ 0 w 46"/>
                <a:gd name="T89" fmla="*/ 2147483647 h 47"/>
                <a:gd name="T90" fmla="*/ 2147483647 w 46"/>
                <a:gd name="T91" fmla="*/ 2147483647 h 47"/>
                <a:gd name="T92" fmla="*/ 2147483647 w 46"/>
                <a:gd name="T93" fmla="*/ 2147483647 h 47"/>
                <a:gd name="T94" fmla="*/ 2147483647 w 46"/>
                <a:gd name="T95" fmla="*/ 2147483647 h 47"/>
                <a:gd name="T96" fmla="*/ 2147483647 w 46"/>
                <a:gd name="T97" fmla="*/ 2147483647 h 47"/>
                <a:gd name="T98" fmla="*/ 2147483647 w 46"/>
                <a:gd name="T99" fmla="*/ 2147483647 h 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"/>
                <a:gd name="T151" fmla="*/ 0 h 47"/>
                <a:gd name="T152" fmla="*/ 46 w 46"/>
                <a:gd name="T153" fmla="*/ 47 h 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" h="47">
                  <a:moveTo>
                    <a:pt x="2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6" y="41"/>
                    <a:pt x="7" y="41"/>
                    <a:pt x="7" y="41"/>
                  </a:cubicBezTo>
                  <a:lnTo>
                    <a:pt x="9" y="41"/>
                  </a:lnTo>
                  <a:cubicBezTo>
                    <a:pt x="9" y="42"/>
                    <a:pt x="10" y="44"/>
                    <a:pt x="12" y="44"/>
                  </a:cubicBezTo>
                  <a:cubicBezTo>
                    <a:pt x="12" y="45"/>
                    <a:pt x="12" y="46"/>
                    <a:pt x="12" y="47"/>
                  </a:cubicBezTo>
                  <a:lnTo>
                    <a:pt x="15" y="47"/>
                  </a:lnTo>
                  <a:cubicBezTo>
                    <a:pt x="15" y="46"/>
                    <a:pt x="16" y="45"/>
                    <a:pt x="16" y="45"/>
                  </a:cubicBezTo>
                  <a:cubicBezTo>
                    <a:pt x="16" y="46"/>
                    <a:pt x="17" y="46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5"/>
                    <a:pt x="19" y="43"/>
                    <a:pt x="20" y="41"/>
                  </a:cubicBezTo>
                  <a:cubicBezTo>
                    <a:pt x="20" y="40"/>
                    <a:pt x="23" y="39"/>
                    <a:pt x="24" y="38"/>
                  </a:cubicBezTo>
                  <a:cubicBezTo>
                    <a:pt x="25" y="37"/>
                    <a:pt x="25" y="34"/>
                    <a:pt x="27" y="34"/>
                  </a:cubicBezTo>
                  <a:cubicBezTo>
                    <a:pt x="30" y="35"/>
                    <a:pt x="30" y="31"/>
                    <a:pt x="35" y="32"/>
                  </a:cubicBezTo>
                  <a:lnTo>
                    <a:pt x="37" y="32"/>
                  </a:lnTo>
                  <a:cubicBezTo>
                    <a:pt x="39" y="30"/>
                    <a:pt x="41" y="31"/>
                    <a:pt x="43" y="30"/>
                  </a:cubicBezTo>
                  <a:cubicBezTo>
                    <a:pt x="46" y="30"/>
                    <a:pt x="46" y="24"/>
                    <a:pt x="45" y="21"/>
                  </a:cubicBezTo>
                  <a:lnTo>
                    <a:pt x="45" y="19"/>
                  </a:lnTo>
                  <a:cubicBezTo>
                    <a:pt x="44" y="19"/>
                    <a:pt x="38" y="15"/>
                    <a:pt x="38" y="14"/>
                  </a:cubicBezTo>
                  <a:lnTo>
                    <a:pt x="37" y="12"/>
                  </a:lnTo>
                  <a:lnTo>
                    <a:pt x="35" y="11"/>
                  </a:lnTo>
                  <a:lnTo>
                    <a:pt x="19" y="0"/>
                  </a:lnTo>
                  <a:cubicBezTo>
                    <a:pt x="19" y="0"/>
                    <a:pt x="19" y="1"/>
                    <a:pt x="19" y="1"/>
                  </a:cubicBezTo>
                  <a:lnTo>
                    <a:pt x="16" y="1"/>
                  </a:lnTo>
                  <a:cubicBezTo>
                    <a:pt x="16" y="1"/>
                    <a:pt x="19" y="31"/>
                    <a:pt x="19" y="31"/>
                  </a:cubicBezTo>
                  <a:lnTo>
                    <a:pt x="4" y="31"/>
                  </a:lnTo>
                  <a:cubicBezTo>
                    <a:pt x="4" y="31"/>
                    <a:pt x="4" y="32"/>
                    <a:pt x="3" y="32"/>
                  </a:cubicBezTo>
                  <a:cubicBezTo>
                    <a:pt x="2" y="32"/>
                    <a:pt x="2" y="30"/>
                    <a:pt x="2" y="30"/>
                  </a:cubicBezTo>
                  <a:cubicBezTo>
                    <a:pt x="1" y="31"/>
                    <a:pt x="1" y="32"/>
                    <a:pt x="0" y="33"/>
                  </a:cubicBezTo>
                  <a:lnTo>
                    <a:pt x="0" y="37"/>
                  </a:lnTo>
                  <a:lnTo>
                    <a:pt x="3" y="38"/>
                  </a:lnTo>
                  <a:cubicBezTo>
                    <a:pt x="3" y="39"/>
                    <a:pt x="3" y="40"/>
                    <a:pt x="3" y="40"/>
                  </a:cubicBezTo>
                  <a:lnTo>
                    <a:pt x="2" y="4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26" name="Freeform 471"/>
            <p:cNvSpPr>
              <a:spLocks/>
            </p:cNvSpPr>
            <p:nvPr/>
          </p:nvSpPr>
          <p:spPr bwMode="auto">
            <a:xfrm>
              <a:off x="3645882" y="2412931"/>
              <a:ext cx="339314" cy="259729"/>
            </a:xfrm>
            <a:custGeom>
              <a:avLst/>
              <a:gdLst>
                <a:gd name="T0" fmla="*/ 2147483647 w 34"/>
                <a:gd name="T1" fmla="*/ 2147483647 h 26"/>
                <a:gd name="T2" fmla="*/ 2147483647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0 w 34"/>
                <a:gd name="T25" fmla="*/ 2147483647 h 26"/>
                <a:gd name="T26" fmla="*/ 0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2147483647 h 26"/>
                <a:gd name="T32" fmla="*/ 2147483647 w 34"/>
                <a:gd name="T33" fmla="*/ 2147483647 h 26"/>
                <a:gd name="T34" fmla="*/ 2147483647 w 34"/>
                <a:gd name="T35" fmla="*/ 2147483647 h 26"/>
                <a:gd name="T36" fmla="*/ 2147483647 w 34"/>
                <a:gd name="T37" fmla="*/ 2147483647 h 26"/>
                <a:gd name="T38" fmla="*/ 2147483647 w 34"/>
                <a:gd name="T39" fmla="*/ 2147483647 h 26"/>
                <a:gd name="T40" fmla="*/ 2147483647 w 34"/>
                <a:gd name="T41" fmla="*/ 0 h 26"/>
                <a:gd name="T42" fmla="*/ 2147483647 w 34"/>
                <a:gd name="T43" fmla="*/ 2147483647 h 26"/>
                <a:gd name="T44" fmla="*/ 2147483647 w 34"/>
                <a:gd name="T45" fmla="*/ 2147483647 h 26"/>
                <a:gd name="T46" fmla="*/ 2147483647 w 34"/>
                <a:gd name="T47" fmla="*/ 2147483647 h 26"/>
                <a:gd name="T48" fmla="*/ 2147483647 w 34"/>
                <a:gd name="T49" fmla="*/ 2147483647 h 26"/>
                <a:gd name="T50" fmla="*/ 2147483647 w 34"/>
                <a:gd name="T51" fmla="*/ 2147483647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"/>
                <a:gd name="T79" fmla="*/ 0 h 26"/>
                <a:gd name="T80" fmla="*/ 34 w 34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" h="26">
                  <a:moveTo>
                    <a:pt x="31" y="3"/>
                  </a:moveTo>
                  <a:cubicBezTo>
                    <a:pt x="31" y="3"/>
                    <a:pt x="33" y="3"/>
                    <a:pt x="33" y="3"/>
                  </a:cubicBezTo>
                  <a:lnTo>
                    <a:pt x="32" y="8"/>
                  </a:lnTo>
                  <a:cubicBezTo>
                    <a:pt x="33" y="9"/>
                    <a:pt x="34" y="9"/>
                    <a:pt x="34" y="10"/>
                  </a:cubicBezTo>
                  <a:cubicBezTo>
                    <a:pt x="34" y="12"/>
                    <a:pt x="33" y="11"/>
                    <a:pt x="31" y="12"/>
                  </a:cubicBezTo>
                  <a:cubicBezTo>
                    <a:pt x="30" y="12"/>
                    <a:pt x="27" y="13"/>
                    <a:pt x="27" y="16"/>
                  </a:cubicBezTo>
                  <a:cubicBezTo>
                    <a:pt x="24" y="16"/>
                    <a:pt x="23" y="20"/>
                    <a:pt x="18" y="20"/>
                  </a:cubicBezTo>
                  <a:cubicBezTo>
                    <a:pt x="16" y="20"/>
                    <a:pt x="16" y="21"/>
                    <a:pt x="14" y="22"/>
                  </a:cubicBezTo>
                  <a:lnTo>
                    <a:pt x="14" y="26"/>
                  </a:lnTo>
                  <a:lnTo>
                    <a:pt x="0" y="26"/>
                  </a:lnTo>
                  <a:cubicBezTo>
                    <a:pt x="1" y="26"/>
                    <a:pt x="2" y="26"/>
                    <a:pt x="4" y="25"/>
                  </a:cubicBezTo>
                  <a:cubicBezTo>
                    <a:pt x="5" y="25"/>
                    <a:pt x="5" y="24"/>
                    <a:pt x="5" y="23"/>
                  </a:cubicBezTo>
                  <a:cubicBezTo>
                    <a:pt x="6" y="21"/>
                    <a:pt x="10" y="21"/>
                    <a:pt x="10" y="18"/>
                  </a:cubicBezTo>
                  <a:cubicBezTo>
                    <a:pt x="10" y="16"/>
                    <a:pt x="10" y="13"/>
                    <a:pt x="10" y="10"/>
                  </a:cubicBezTo>
                  <a:cubicBezTo>
                    <a:pt x="12" y="10"/>
                    <a:pt x="12" y="8"/>
                    <a:pt x="13" y="8"/>
                  </a:cubicBezTo>
                  <a:cubicBezTo>
                    <a:pt x="15" y="7"/>
                    <a:pt x="15" y="8"/>
                    <a:pt x="17" y="7"/>
                  </a:cubicBezTo>
                  <a:cubicBezTo>
                    <a:pt x="19" y="6"/>
                    <a:pt x="19" y="1"/>
                    <a:pt x="21" y="0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25" y="1"/>
                    <a:pt x="28" y="1"/>
                    <a:pt x="29" y="1"/>
                  </a:cubicBezTo>
                  <a:cubicBezTo>
                    <a:pt x="30" y="1"/>
                    <a:pt x="30" y="3"/>
                    <a:pt x="31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27" name="Freeform 473"/>
            <p:cNvSpPr>
              <a:spLocks/>
            </p:cNvSpPr>
            <p:nvPr/>
          </p:nvSpPr>
          <p:spPr bwMode="auto">
            <a:xfrm>
              <a:off x="3776584" y="2362192"/>
              <a:ext cx="558413" cy="581029"/>
            </a:xfrm>
            <a:custGeom>
              <a:avLst/>
              <a:gdLst>
                <a:gd name="T0" fmla="*/ 2147483647 w 56"/>
                <a:gd name="T1" fmla="*/ 2147483647 h 58"/>
                <a:gd name="T2" fmla="*/ 2147483647 w 56"/>
                <a:gd name="T3" fmla="*/ 2147483647 h 58"/>
                <a:gd name="T4" fmla="*/ 2147483647 w 56"/>
                <a:gd name="T5" fmla="*/ 2147483647 h 58"/>
                <a:gd name="T6" fmla="*/ 2147483647 w 56"/>
                <a:gd name="T7" fmla="*/ 2147483647 h 58"/>
                <a:gd name="T8" fmla="*/ 2147483647 w 56"/>
                <a:gd name="T9" fmla="*/ 2147483647 h 58"/>
                <a:gd name="T10" fmla="*/ 2147483647 w 56"/>
                <a:gd name="T11" fmla="*/ 2147483647 h 58"/>
                <a:gd name="T12" fmla="*/ 2147483647 w 56"/>
                <a:gd name="T13" fmla="*/ 2147483647 h 58"/>
                <a:gd name="T14" fmla="*/ 2147483647 w 56"/>
                <a:gd name="T15" fmla="*/ 2147483647 h 58"/>
                <a:gd name="T16" fmla="*/ 2147483647 w 56"/>
                <a:gd name="T17" fmla="*/ 2147483647 h 58"/>
                <a:gd name="T18" fmla="*/ 2147483647 w 56"/>
                <a:gd name="T19" fmla="*/ 2147483647 h 58"/>
                <a:gd name="T20" fmla="*/ 2147483647 w 56"/>
                <a:gd name="T21" fmla="*/ 0 h 58"/>
                <a:gd name="T22" fmla="*/ 2147483647 w 56"/>
                <a:gd name="T23" fmla="*/ 2147483647 h 58"/>
                <a:gd name="T24" fmla="*/ 2147483647 w 56"/>
                <a:gd name="T25" fmla="*/ 2147483647 h 58"/>
                <a:gd name="T26" fmla="*/ 2147483647 w 56"/>
                <a:gd name="T27" fmla="*/ 2147483647 h 58"/>
                <a:gd name="T28" fmla="*/ 2147483647 w 56"/>
                <a:gd name="T29" fmla="*/ 2147483647 h 58"/>
                <a:gd name="T30" fmla="*/ 2147483647 w 56"/>
                <a:gd name="T31" fmla="*/ 2147483647 h 58"/>
                <a:gd name="T32" fmla="*/ 2147483647 w 56"/>
                <a:gd name="T33" fmla="*/ 2147483647 h 58"/>
                <a:gd name="T34" fmla="*/ 2147483647 w 56"/>
                <a:gd name="T35" fmla="*/ 2147483647 h 58"/>
                <a:gd name="T36" fmla="*/ 2147483647 w 56"/>
                <a:gd name="T37" fmla="*/ 2147483647 h 58"/>
                <a:gd name="T38" fmla="*/ 2147483647 w 56"/>
                <a:gd name="T39" fmla="*/ 2147483647 h 58"/>
                <a:gd name="T40" fmla="*/ 2147483647 w 56"/>
                <a:gd name="T41" fmla="*/ 2147483647 h 58"/>
                <a:gd name="T42" fmla="*/ 2147483647 w 56"/>
                <a:gd name="T43" fmla="*/ 2147483647 h 58"/>
                <a:gd name="T44" fmla="*/ 2147483647 w 56"/>
                <a:gd name="T45" fmla="*/ 2147483647 h 58"/>
                <a:gd name="T46" fmla="*/ 2147483647 w 56"/>
                <a:gd name="T47" fmla="*/ 2147483647 h 58"/>
                <a:gd name="T48" fmla="*/ 2147483647 w 56"/>
                <a:gd name="T49" fmla="*/ 2147483647 h 58"/>
                <a:gd name="T50" fmla="*/ 2147483647 w 56"/>
                <a:gd name="T51" fmla="*/ 2147483647 h 58"/>
                <a:gd name="T52" fmla="*/ 0 w 56"/>
                <a:gd name="T53" fmla="*/ 2147483647 h 58"/>
                <a:gd name="T54" fmla="*/ 2147483647 w 56"/>
                <a:gd name="T55" fmla="*/ 2147483647 h 58"/>
                <a:gd name="T56" fmla="*/ 2147483647 w 56"/>
                <a:gd name="T57" fmla="*/ 2147483647 h 58"/>
                <a:gd name="T58" fmla="*/ 2147483647 w 56"/>
                <a:gd name="T59" fmla="*/ 2147483647 h 58"/>
                <a:gd name="T60" fmla="*/ 2147483647 w 56"/>
                <a:gd name="T61" fmla="*/ 2147483647 h 58"/>
                <a:gd name="T62" fmla="*/ 2147483647 w 56"/>
                <a:gd name="T63" fmla="*/ 2147483647 h 58"/>
                <a:gd name="T64" fmla="*/ 2147483647 w 56"/>
                <a:gd name="T65" fmla="*/ 2147483647 h 58"/>
                <a:gd name="T66" fmla="*/ 2147483647 w 56"/>
                <a:gd name="T67" fmla="*/ 2147483647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58"/>
                <a:gd name="T104" fmla="*/ 56 w 56"/>
                <a:gd name="T105" fmla="*/ 58 h 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58">
                  <a:moveTo>
                    <a:pt x="35" y="58"/>
                  </a:moveTo>
                  <a:cubicBezTo>
                    <a:pt x="36" y="56"/>
                    <a:pt x="37" y="57"/>
                    <a:pt x="38" y="58"/>
                  </a:cubicBezTo>
                  <a:lnTo>
                    <a:pt x="56" y="44"/>
                  </a:lnTo>
                  <a:cubicBezTo>
                    <a:pt x="56" y="39"/>
                    <a:pt x="51" y="42"/>
                    <a:pt x="51" y="38"/>
                  </a:cubicBezTo>
                  <a:cubicBezTo>
                    <a:pt x="51" y="36"/>
                    <a:pt x="51" y="34"/>
                    <a:pt x="51" y="33"/>
                  </a:cubicBezTo>
                  <a:cubicBezTo>
                    <a:pt x="51" y="30"/>
                    <a:pt x="51" y="24"/>
                    <a:pt x="49" y="24"/>
                  </a:cubicBezTo>
                  <a:cubicBezTo>
                    <a:pt x="49" y="19"/>
                    <a:pt x="47" y="14"/>
                    <a:pt x="44" y="12"/>
                  </a:cubicBezTo>
                  <a:cubicBezTo>
                    <a:pt x="45" y="11"/>
                    <a:pt x="45" y="10"/>
                    <a:pt x="46" y="9"/>
                  </a:cubicBezTo>
                  <a:cubicBezTo>
                    <a:pt x="44" y="2"/>
                    <a:pt x="47" y="1"/>
                    <a:pt x="47" y="0"/>
                  </a:cubicBezTo>
                  <a:cubicBezTo>
                    <a:pt x="45" y="1"/>
                    <a:pt x="42" y="1"/>
                    <a:pt x="40" y="1"/>
                  </a:cubicBezTo>
                  <a:cubicBezTo>
                    <a:pt x="38" y="1"/>
                    <a:pt x="35" y="1"/>
                    <a:pt x="33" y="1"/>
                  </a:cubicBezTo>
                  <a:cubicBezTo>
                    <a:pt x="31" y="1"/>
                    <a:pt x="25" y="3"/>
                    <a:pt x="23" y="4"/>
                  </a:cubicBezTo>
                  <a:cubicBezTo>
                    <a:pt x="22" y="5"/>
                    <a:pt x="19" y="6"/>
                    <a:pt x="18" y="8"/>
                  </a:cubicBezTo>
                  <a:cubicBezTo>
                    <a:pt x="18" y="8"/>
                    <a:pt x="20" y="8"/>
                    <a:pt x="20" y="8"/>
                  </a:cubicBezTo>
                  <a:lnTo>
                    <a:pt x="20" y="14"/>
                  </a:lnTo>
                  <a:cubicBezTo>
                    <a:pt x="20" y="14"/>
                    <a:pt x="21" y="14"/>
                    <a:pt x="21" y="15"/>
                  </a:cubicBezTo>
                  <a:cubicBezTo>
                    <a:pt x="21" y="17"/>
                    <a:pt x="20" y="16"/>
                    <a:pt x="18" y="17"/>
                  </a:cubicBezTo>
                  <a:cubicBezTo>
                    <a:pt x="17" y="17"/>
                    <a:pt x="14" y="18"/>
                    <a:pt x="14" y="21"/>
                  </a:cubicBezTo>
                  <a:cubicBezTo>
                    <a:pt x="11" y="21"/>
                    <a:pt x="10" y="25"/>
                    <a:pt x="5" y="25"/>
                  </a:cubicBezTo>
                  <a:cubicBezTo>
                    <a:pt x="3" y="25"/>
                    <a:pt x="3" y="26"/>
                    <a:pt x="1" y="27"/>
                  </a:cubicBezTo>
                  <a:lnTo>
                    <a:pt x="1" y="31"/>
                  </a:lnTo>
                  <a:lnTo>
                    <a:pt x="0" y="32"/>
                  </a:lnTo>
                  <a:lnTo>
                    <a:pt x="9" y="38"/>
                  </a:lnTo>
                  <a:lnTo>
                    <a:pt x="25" y="50"/>
                  </a:lnTo>
                  <a:lnTo>
                    <a:pt x="27" y="51"/>
                  </a:lnTo>
                  <a:lnTo>
                    <a:pt x="28" y="53"/>
                  </a:lnTo>
                  <a:cubicBezTo>
                    <a:pt x="28" y="54"/>
                    <a:pt x="34" y="58"/>
                    <a:pt x="35" y="5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8" name="Freeform 474"/>
            <p:cNvSpPr>
              <a:spLocks/>
            </p:cNvSpPr>
            <p:nvPr/>
          </p:nvSpPr>
          <p:spPr bwMode="auto">
            <a:xfrm>
              <a:off x="4275795" y="2492368"/>
              <a:ext cx="428809" cy="441328"/>
            </a:xfrm>
            <a:custGeom>
              <a:avLst/>
              <a:gdLst>
                <a:gd name="T0" fmla="*/ 0 w 43"/>
                <a:gd name="T1" fmla="*/ 2147483647 h 44"/>
                <a:gd name="T2" fmla="*/ 2147483647 w 43"/>
                <a:gd name="T3" fmla="*/ 2147483647 h 44"/>
                <a:gd name="T4" fmla="*/ 2147483647 w 43"/>
                <a:gd name="T5" fmla="*/ 2147483647 h 44"/>
                <a:gd name="T6" fmla="*/ 2147483647 w 43"/>
                <a:gd name="T7" fmla="*/ 2147483647 h 44"/>
                <a:gd name="T8" fmla="*/ 2147483647 w 43"/>
                <a:gd name="T9" fmla="*/ 2147483647 h 44"/>
                <a:gd name="T10" fmla="*/ 2147483647 w 43"/>
                <a:gd name="T11" fmla="*/ 2147483647 h 44"/>
                <a:gd name="T12" fmla="*/ 2147483647 w 43"/>
                <a:gd name="T13" fmla="*/ 2147483647 h 44"/>
                <a:gd name="T14" fmla="*/ 2147483647 w 43"/>
                <a:gd name="T15" fmla="*/ 2147483647 h 44"/>
                <a:gd name="T16" fmla="*/ 2147483647 w 43"/>
                <a:gd name="T17" fmla="*/ 2147483647 h 44"/>
                <a:gd name="T18" fmla="*/ 2147483647 w 43"/>
                <a:gd name="T19" fmla="*/ 2147483647 h 44"/>
                <a:gd name="T20" fmla="*/ 2147483647 w 43"/>
                <a:gd name="T21" fmla="*/ 2147483647 h 44"/>
                <a:gd name="T22" fmla="*/ 2147483647 w 43"/>
                <a:gd name="T23" fmla="*/ 0 h 44"/>
                <a:gd name="T24" fmla="*/ 2147483647 w 43"/>
                <a:gd name="T25" fmla="*/ 2147483647 h 44"/>
                <a:gd name="T26" fmla="*/ 2147483647 w 43"/>
                <a:gd name="T27" fmla="*/ 2147483647 h 44"/>
                <a:gd name="T28" fmla="*/ 2147483647 w 43"/>
                <a:gd name="T29" fmla="*/ 2147483647 h 44"/>
                <a:gd name="T30" fmla="*/ 2147483647 w 43"/>
                <a:gd name="T31" fmla="*/ 2147483647 h 44"/>
                <a:gd name="T32" fmla="*/ 2147483647 w 43"/>
                <a:gd name="T33" fmla="*/ 2147483647 h 44"/>
                <a:gd name="T34" fmla="*/ 2147483647 w 43"/>
                <a:gd name="T35" fmla="*/ 2147483647 h 44"/>
                <a:gd name="T36" fmla="*/ 2147483647 w 43"/>
                <a:gd name="T37" fmla="*/ 2147483647 h 44"/>
                <a:gd name="T38" fmla="*/ 2147483647 w 43"/>
                <a:gd name="T39" fmla="*/ 2147483647 h 44"/>
                <a:gd name="T40" fmla="*/ 2147483647 w 43"/>
                <a:gd name="T41" fmla="*/ 2147483647 h 44"/>
                <a:gd name="T42" fmla="*/ 2147483647 w 43"/>
                <a:gd name="T43" fmla="*/ 2147483647 h 44"/>
                <a:gd name="T44" fmla="*/ 2147483647 w 43"/>
                <a:gd name="T45" fmla="*/ 2147483647 h 44"/>
                <a:gd name="T46" fmla="*/ 2147483647 w 43"/>
                <a:gd name="T47" fmla="*/ 2147483647 h 44"/>
                <a:gd name="T48" fmla="*/ 2147483647 w 43"/>
                <a:gd name="T49" fmla="*/ 2147483647 h 44"/>
                <a:gd name="T50" fmla="*/ 2147483647 w 43"/>
                <a:gd name="T51" fmla="*/ 2147483647 h 44"/>
                <a:gd name="T52" fmla="*/ 2147483647 w 43"/>
                <a:gd name="T53" fmla="*/ 2147483647 h 44"/>
                <a:gd name="T54" fmla="*/ 2147483647 w 43"/>
                <a:gd name="T55" fmla="*/ 2147483647 h 44"/>
                <a:gd name="T56" fmla="*/ 2147483647 w 43"/>
                <a:gd name="T57" fmla="*/ 2147483647 h 44"/>
                <a:gd name="T58" fmla="*/ 2147483647 w 43"/>
                <a:gd name="T59" fmla="*/ 2147483647 h 44"/>
                <a:gd name="T60" fmla="*/ 2147483647 w 43"/>
                <a:gd name="T61" fmla="*/ 2147483647 h 44"/>
                <a:gd name="T62" fmla="*/ 2147483647 w 43"/>
                <a:gd name="T63" fmla="*/ 2147483647 h 44"/>
                <a:gd name="T64" fmla="*/ 2147483647 w 43"/>
                <a:gd name="T65" fmla="*/ 2147483647 h 44"/>
                <a:gd name="T66" fmla="*/ 2147483647 w 43"/>
                <a:gd name="T67" fmla="*/ 2147483647 h 44"/>
                <a:gd name="T68" fmla="*/ 0 w 43"/>
                <a:gd name="T69" fmla="*/ 2147483647 h 44"/>
                <a:gd name="T70" fmla="*/ 0 w 43"/>
                <a:gd name="T71" fmla="*/ 2147483647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44"/>
                <a:gd name="T110" fmla="*/ 43 w 43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44">
                  <a:moveTo>
                    <a:pt x="0" y="11"/>
                  </a:moveTo>
                  <a:cubicBezTo>
                    <a:pt x="1" y="8"/>
                    <a:pt x="2" y="8"/>
                    <a:pt x="2" y="4"/>
                  </a:cubicBezTo>
                  <a:cubicBezTo>
                    <a:pt x="2" y="3"/>
                    <a:pt x="5" y="5"/>
                    <a:pt x="4" y="1"/>
                  </a:cubicBezTo>
                  <a:cubicBezTo>
                    <a:pt x="8" y="1"/>
                    <a:pt x="10" y="1"/>
                    <a:pt x="12" y="2"/>
                  </a:cubicBezTo>
                  <a:cubicBezTo>
                    <a:pt x="14" y="3"/>
                    <a:pt x="13" y="5"/>
                    <a:pt x="15" y="6"/>
                  </a:cubicBezTo>
                  <a:cubicBezTo>
                    <a:pt x="15" y="7"/>
                    <a:pt x="17" y="6"/>
                    <a:pt x="18" y="6"/>
                  </a:cubicBezTo>
                  <a:cubicBezTo>
                    <a:pt x="20" y="7"/>
                    <a:pt x="22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6" y="7"/>
                    <a:pt x="26" y="7"/>
                  </a:cubicBezTo>
                  <a:cubicBezTo>
                    <a:pt x="26" y="6"/>
                    <a:pt x="25" y="5"/>
                    <a:pt x="25" y="4"/>
                  </a:cubicBezTo>
                  <a:cubicBezTo>
                    <a:pt x="25" y="4"/>
                    <a:pt x="25" y="3"/>
                    <a:pt x="25" y="3"/>
                  </a:cubicBezTo>
                  <a:cubicBezTo>
                    <a:pt x="27" y="3"/>
                    <a:pt x="28" y="0"/>
                    <a:pt x="30" y="0"/>
                  </a:cubicBezTo>
                  <a:cubicBezTo>
                    <a:pt x="34" y="0"/>
                    <a:pt x="33" y="2"/>
                    <a:pt x="34" y="3"/>
                  </a:cubicBezTo>
                  <a:cubicBezTo>
                    <a:pt x="35" y="4"/>
                    <a:pt x="38" y="4"/>
                    <a:pt x="40" y="4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7"/>
                    <a:pt x="41" y="7"/>
                    <a:pt x="41" y="8"/>
                  </a:cubicBezTo>
                  <a:cubicBezTo>
                    <a:pt x="41" y="9"/>
                    <a:pt x="40" y="9"/>
                    <a:pt x="40" y="10"/>
                  </a:cubicBezTo>
                  <a:cubicBezTo>
                    <a:pt x="40" y="11"/>
                    <a:pt x="40" y="13"/>
                    <a:pt x="42" y="13"/>
                  </a:cubicBezTo>
                  <a:lnTo>
                    <a:pt x="42" y="35"/>
                  </a:lnTo>
                  <a:cubicBezTo>
                    <a:pt x="42" y="36"/>
                    <a:pt x="42" y="36"/>
                    <a:pt x="42" y="38"/>
                  </a:cubicBezTo>
                  <a:cubicBezTo>
                    <a:pt x="42" y="40"/>
                    <a:pt x="43" y="42"/>
                    <a:pt x="40" y="42"/>
                  </a:cubicBezTo>
                  <a:cubicBezTo>
                    <a:pt x="40" y="42"/>
                    <a:pt x="40" y="43"/>
                    <a:pt x="40" y="44"/>
                  </a:cubicBezTo>
                  <a:lnTo>
                    <a:pt x="18" y="31"/>
                  </a:lnTo>
                  <a:cubicBezTo>
                    <a:pt x="17" y="31"/>
                    <a:pt x="17" y="32"/>
                    <a:pt x="17" y="32"/>
                  </a:cubicBezTo>
                  <a:cubicBezTo>
                    <a:pt x="17" y="32"/>
                    <a:pt x="15" y="33"/>
                    <a:pt x="16" y="33"/>
                  </a:cubicBezTo>
                  <a:cubicBezTo>
                    <a:pt x="15" y="33"/>
                    <a:pt x="14" y="33"/>
                    <a:pt x="13" y="33"/>
                  </a:cubicBezTo>
                  <a:cubicBezTo>
                    <a:pt x="12" y="33"/>
                    <a:pt x="10" y="32"/>
                    <a:pt x="10" y="31"/>
                  </a:cubicBezTo>
                  <a:cubicBezTo>
                    <a:pt x="8" y="31"/>
                    <a:pt x="8" y="30"/>
                    <a:pt x="6" y="31"/>
                  </a:cubicBezTo>
                  <a:cubicBezTo>
                    <a:pt x="6" y="27"/>
                    <a:pt x="1" y="29"/>
                    <a:pt x="1" y="25"/>
                  </a:cubicBezTo>
                  <a:cubicBezTo>
                    <a:pt x="1" y="23"/>
                    <a:pt x="1" y="21"/>
                    <a:pt x="1" y="20"/>
                  </a:cubicBezTo>
                  <a:cubicBezTo>
                    <a:pt x="1" y="17"/>
                    <a:pt x="1" y="13"/>
                    <a:pt x="0" y="1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9" name="Freeform 475"/>
            <p:cNvSpPr>
              <a:spLocks/>
            </p:cNvSpPr>
            <p:nvPr/>
          </p:nvSpPr>
          <p:spPr bwMode="auto">
            <a:xfrm>
              <a:off x="4214685" y="2361971"/>
              <a:ext cx="109827" cy="230139"/>
            </a:xfrm>
            <a:custGeom>
              <a:avLst/>
              <a:gdLst>
                <a:gd name="T0" fmla="*/ 2147483647 w 11"/>
                <a:gd name="T1" fmla="*/ 2147483647 h 23"/>
                <a:gd name="T2" fmla="*/ 2147483647 w 11"/>
                <a:gd name="T3" fmla="*/ 2147483647 h 23"/>
                <a:gd name="T4" fmla="*/ 2147483647 w 11"/>
                <a:gd name="T5" fmla="*/ 2147483647 h 23"/>
                <a:gd name="T6" fmla="*/ 2147483647 w 11"/>
                <a:gd name="T7" fmla="*/ 2147483647 h 23"/>
                <a:gd name="T8" fmla="*/ 2147483647 w 11"/>
                <a:gd name="T9" fmla="*/ 2147483647 h 23"/>
                <a:gd name="T10" fmla="*/ 2147483647 w 11"/>
                <a:gd name="T11" fmla="*/ 2147483647 h 23"/>
                <a:gd name="T12" fmla="*/ 2147483647 w 11"/>
                <a:gd name="T13" fmla="*/ 2147483647 h 23"/>
                <a:gd name="T14" fmla="*/ 2147483647 w 11"/>
                <a:gd name="T15" fmla="*/ 2147483647 h 23"/>
                <a:gd name="T16" fmla="*/ 2147483647 w 11"/>
                <a:gd name="T17" fmla="*/ 2147483647 h 23"/>
                <a:gd name="T18" fmla="*/ 2147483647 w 11"/>
                <a:gd name="T19" fmla="*/ 2147483647 h 23"/>
                <a:gd name="T20" fmla="*/ 2147483647 w 11"/>
                <a:gd name="T21" fmla="*/ 2147483647 h 23"/>
                <a:gd name="T22" fmla="*/ 2147483647 w 11"/>
                <a:gd name="T23" fmla="*/ 0 h 23"/>
                <a:gd name="T24" fmla="*/ 2147483647 w 11"/>
                <a:gd name="T25" fmla="*/ 2147483647 h 23"/>
                <a:gd name="T26" fmla="*/ 0 w 11"/>
                <a:gd name="T27" fmla="*/ 2147483647 h 23"/>
                <a:gd name="T28" fmla="*/ 2147483647 w 11"/>
                <a:gd name="T29" fmla="*/ 2147483647 h 23"/>
                <a:gd name="T30" fmla="*/ 2147483647 w 11"/>
                <a:gd name="T31" fmla="*/ 2147483647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3"/>
                <a:gd name="T50" fmla="*/ 11 w 11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3">
                  <a:moveTo>
                    <a:pt x="5" y="23"/>
                  </a:moveTo>
                  <a:cubicBezTo>
                    <a:pt x="6" y="21"/>
                    <a:pt x="8" y="21"/>
                    <a:pt x="8" y="17"/>
                  </a:cubicBezTo>
                  <a:cubicBezTo>
                    <a:pt x="8" y="16"/>
                    <a:pt x="11" y="18"/>
                    <a:pt x="10" y="14"/>
                  </a:cubicBezTo>
                  <a:cubicBezTo>
                    <a:pt x="10" y="14"/>
                    <a:pt x="8" y="12"/>
                    <a:pt x="7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10"/>
                    <a:pt x="7" y="7"/>
                    <a:pt x="8" y="7"/>
                  </a:cubicBezTo>
                  <a:cubicBezTo>
                    <a:pt x="7" y="6"/>
                    <a:pt x="6" y="5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lnTo>
                    <a:pt x="7" y="1"/>
                  </a:lnTo>
                  <a:cubicBezTo>
                    <a:pt x="6" y="1"/>
                    <a:pt x="3" y="0"/>
                    <a:pt x="3" y="0"/>
                  </a:cubicBezTo>
                  <a:cubicBezTo>
                    <a:pt x="3" y="0"/>
                    <a:pt x="1" y="3"/>
                    <a:pt x="2" y="9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4" y="15"/>
                    <a:pt x="5" y="18"/>
                    <a:pt x="5" y="2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0" name="Freeform 476"/>
            <p:cNvSpPr>
              <a:spLocks/>
            </p:cNvSpPr>
            <p:nvPr/>
          </p:nvSpPr>
          <p:spPr bwMode="auto">
            <a:xfrm>
              <a:off x="3526220" y="2672659"/>
              <a:ext cx="258994" cy="210413"/>
            </a:xfrm>
            <a:custGeom>
              <a:avLst/>
              <a:gdLst>
                <a:gd name="T0" fmla="*/ 2147483647 w 26"/>
                <a:gd name="T1" fmla="*/ 2147483647 h 21"/>
                <a:gd name="T2" fmla="*/ 2147483647 w 26"/>
                <a:gd name="T3" fmla="*/ 2147483647 h 21"/>
                <a:gd name="T4" fmla="*/ 2147483647 w 26"/>
                <a:gd name="T5" fmla="*/ 2147483647 h 21"/>
                <a:gd name="T6" fmla="*/ 2147483647 w 26"/>
                <a:gd name="T7" fmla="*/ 2147483647 h 21"/>
                <a:gd name="T8" fmla="*/ 2147483647 w 26"/>
                <a:gd name="T9" fmla="*/ 2147483647 h 21"/>
                <a:gd name="T10" fmla="*/ 2147483647 w 26"/>
                <a:gd name="T11" fmla="*/ 2147483647 h 21"/>
                <a:gd name="T12" fmla="*/ 2147483647 w 26"/>
                <a:gd name="T13" fmla="*/ 2147483647 h 21"/>
                <a:gd name="T14" fmla="*/ 2147483647 w 26"/>
                <a:gd name="T15" fmla="*/ 2147483647 h 21"/>
                <a:gd name="T16" fmla="*/ 2147483647 w 26"/>
                <a:gd name="T17" fmla="*/ 2147483647 h 21"/>
                <a:gd name="T18" fmla="*/ 2147483647 w 26"/>
                <a:gd name="T19" fmla="*/ 2147483647 h 21"/>
                <a:gd name="T20" fmla="*/ 2147483647 w 26"/>
                <a:gd name="T21" fmla="*/ 2147483647 h 21"/>
                <a:gd name="T22" fmla="*/ 2147483647 w 26"/>
                <a:gd name="T23" fmla="*/ 2147483647 h 21"/>
                <a:gd name="T24" fmla="*/ 0 w 26"/>
                <a:gd name="T25" fmla="*/ 2147483647 h 21"/>
                <a:gd name="T26" fmla="*/ 2147483647 w 26"/>
                <a:gd name="T27" fmla="*/ 2147483647 h 21"/>
                <a:gd name="T28" fmla="*/ 2147483647 w 26"/>
                <a:gd name="T29" fmla="*/ 2147483647 h 21"/>
                <a:gd name="T30" fmla="*/ 2147483647 w 26"/>
                <a:gd name="T31" fmla="*/ 2147483647 h 21"/>
                <a:gd name="T32" fmla="*/ 2147483647 w 26"/>
                <a:gd name="T33" fmla="*/ 2147483647 h 21"/>
                <a:gd name="T34" fmla="*/ 2147483647 w 26"/>
                <a:gd name="T35" fmla="*/ 0 h 21"/>
                <a:gd name="T36" fmla="*/ 2147483647 w 26"/>
                <a:gd name="T37" fmla="*/ 0 h 21"/>
                <a:gd name="T38" fmla="*/ 2147483647 w 26"/>
                <a:gd name="T39" fmla="*/ 0 h 21"/>
                <a:gd name="T40" fmla="*/ 2147483647 w 26"/>
                <a:gd name="T41" fmla="*/ 0 h 21"/>
                <a:gd name="T42" fmla="*/ 2147483647 w 26"/>
                <a:gd name="T43" fmla="*/ 2147483647 h 21"/>
                <a:gd name="T44" fmla="*/ 2147483647 w 26"/>
                <a:gd name="T45" fmla="*/ 2147483647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"/>
                <a:gd name="T70" fmla="*/ 0 h 21"/>
                <a:gd name="T71" fmla="*/ 26 w 26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" h="21">
                  <a:moveTo>
                    <a:pt x="26" y="6"/>
                  </a:moveTo>
                  <a:lnTo>
                    <a:pt x="17" y="6"/>
                  </a:lnTo>
                  <a:lnTo>
                    <a:pt x="16" y="6"/>
                  </a:lnTo>
                  <a:lnTo>
                    <a:pt x="16" y="13"/>
                  </a:lnTo>
                  <a:cubicBezTo>
                    <a:pt x="16" y="14"/>
                    <a:pt x="13" y="14"/>
                    <a:pt x="12" y="15"/>
                  </a:cubicBezTo>
                  <a:cubicBezTo>
                    <a:pt x="13" y="15"/>
                    <a:pt x="13" y="16"/>
                    <a:pt x="13" y="17"/>
                  </a:cubicBezTo>
                  <a:cubicBezTo>
                    <a:pt x="13" y="17"/>
                    <a:pt x="13" y="20"/>
                    <a:pt x="13" y="20"/>
                  </a:cubicBezTo>
                  <a:lnTo>
                    <a:pt x="4" y="20"/>
                  </a:lnTo>
                  <a:cubicBezTo>
                    <a:pt x="3" y="20"/>
                    <a:pt x="3" y="20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19"/>
                    <a:pt x="1" y="19"/>
                    <a:pt x="1" y="18"/>
                  </a:cubicBezTo>
                  <a:cubicBezTo>
                    <a:pt x="3" y="17"/>
                    <a:pt x="3" y="16"/>
                    <a:pt x="3" y="14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9" y="9"/>
                    <a:pt x="8" y="4"/>
                    <a:pt x="11" y="3"/>
                  </a:cubicBezTo>
                  <a:cubicBezTo>
                    <a:pt x="11" y="1"/>
                    <a:pt x="11" y="1"/>
                    <a:pt x="12" y="0"/>
                  </a:cubicBezTo>
                  <a:lnTo>
                    <a:pt x="26" y="0"/>
                  </a:lnTo>
                  <a:cubicBezTo>
                    <a:pt x="26" y="0"/>
                    <a:pt x="26" y="4"/>
                    <a:pt x="26" y="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1" name="Freeform 477"/>
            <p:cNvSpPr>
              <a:spLocks/>
            </p:cNvSpPr>
            <p:nvPr/>
          </p:nvSpPr>
          <p:spPr bwMode="auto">
            <a:xfrm>
              <a:off x="4674204" y="2543168"/>
              <a:ext cx="299206" cy="309565"/>
            </a:xfrm>
            <a:custGeom>
              <a:avLst/>
              <a:gdLst>
                <a:gd name="T0" fmla="*/ 0 w 30"/>
                <a:gd name="T1" fmla="*/ 0 h 31"/>
                <a:gd name="T2" fmla="*/ 2147483647 w 30"/>
                <a:gd name="T3" fmla="*/ 0 h 31"/>
                <a:gd name="T4" fmla="*/ 2147483647 w 30"/>
                <a:gd name="T5" fmla="*/ 2147483647 h 31"/>
                <a:gd name="T6" fmla="*/ 2147483647 w 30"/>
                <a:gd name="T7" fmla="*/ 0 h 31"/>
                <a:gd name="T8" fmla="*/ 2147483647 w 30"/>
                <a:gd name="T9" fmla="*/ 0 h 31"/>
                <a:gd name="T10" fmla="*/ 2147483647 w 30"/>
                <a:gd name="T11" fmla="*/ 2147483647 h 31"/>
                <a:gd name="T12" fmla="*/ 2147483647 w 30"/>
                <a:gd name="T13" fmla="*/ 2147483647 h 31"/>
                <a:gd name="T14" fmla="*/ 2147483647 w 30"/>
                <a:gd name="T15" fmla="*/ 2147483647 h 31"/>
                <a:gd name="T16" fmla="*/ 2147483647 w 30"/>
                <a:gd name="T17" fmla="*/ 2147483647 h 31"/>
                <a:gd name="T18" fmla="*/ 2147483647 w 30"/>
                <a:gd name="T19" fmla="*/ 2147483647 h 31"/>
                <a:gd name="T20" fmla="*/ 2147483647 w 30"/>
                <a:gd name="T21" fmla="*/ 2147483647 h 31"/>
                <a:gd name="T22" fmla="*/ 2147483647 w 30"/>
                <a:gd name="T23" fmla="*/ 2147483647 h 31"/>
                <a:gd name="T24" fmla="*/ 2147483647 w 30"/>
                <a:gd name="T25" fmla="*/ 2147483647 h 31"/>
                <a:gd name="T26" fmla="*/ 2147483647 w 30"/>
                <a:gd name="T27" fmla="*/ 2147483647 h 31"/>
                <a:gd name="T28" fmla="*/ 2147483647 w 30"/>
                <a:gd name="T29" fmla="*/ 2147483647 h 31"/>
                <a:gd name="T30" fmla="*/ 2147483647 w 30"/>
                <a:gd name="T31" fmla="*/ 2147483647 h 31"/>
                <a:gd name="T32" fmla="*/ 2147483647 w 30"/>
                <a:gd name="T33" fmla="*/ 2147483647 h 31"/>
                <a:gd name="T34" fmla="*/ 2147483647 w 30"/>
                <a:gd name="T35" fmla="*/ 2147483647 h 31"/>
                <a:gd name="T36" fmla="*/ 0 w 30"/>
                <a:gd name="T37" fmla="*/ 2147483647 h 31"/>
                <a:gd name="T38" fmla="*/ 2147483647 w 30"/>
                <a:gd name="T39" fmla="*/ 2147483647 h 31"/>
                <a:gd name="T40" fmla="*/ 0 w 30"/>
                <a:gd name="T41" fmla="*/ 2147483647 h 31"/>
                <a:gd name="T42" fmla="*/ 0 w 30"/>
                <a:gd name="T43" fmla="*/ 0 h 31"/>
                <a:gd name="T44" fmla="*/ 0 w 30"/>
                <a:gd name="T45" fmla="*/ 0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"/>
                <a:gd name="T70" fmla="*/ 0 h 31"/>
                <a:gd name="T71" fmla="*/ 30 w 30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" h="3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6" y="2"/>
                    <a:pt x="7" y="2"/>
                  </a:cubicBezTo>
                  <a:cubicBezTo>
                    <a:pt x="11" y="2"/>
                    <a:pt x="12" y="1"/>
                    <a:pt x="15" y="0"/>
                  </a:cubicBezTo>
                  <a:lnTo>
                    <a:pt x="19" y="1"/>
                  </a:lnTo>
                  <a:cubicBezTo>
                    <a:pt x="19" y="6"/>
                    <a:pt x="21" y="8"/>
                    <a:pt x="22" y="10"/>
                  </a:cubicBezTo>
                  <a:cubicBezTo>
                    <a:pt x="23" y="12"/>
                    <a:pt x="22" y="13"/>
                    <a:pt x="24" y="14"/>
                  </a:cubicBezTo>
                  <a:cubicBezTo>
                    <a:pt x="25" y="14"/>
                    <a:pt x="26" y="17"/>
                    <a:pt x="26" y="18"/>
                  </a:cubicBezTo>
                  <a:cubicBezTo>
                    <a:pt x="26" y="19"/>
                    <a:pt x="30" y="24"/>
                    <a:pt x="30" y="24"/>
                  </a:cubicBezTo>
                  <a:cubicBezTo>
                    <a:pt x="30" y="24"/>
                    <a:pt x="29" y="24"/>
                    <a:pt x="29" y="25"/>
                  </a:cubicBezTo>
                  <a:cubicBezTo>
                    <a:pt x="30" y="26"/>
                    <a:pt x="29" y="26"/>
                    <a:pt x="30" y="27"/>
                  </a:cubicBezTo>
                  <a:cubicBezTo>
                    <a:pt x="30" y="28"/>
                    <a:pt x="27" y="30"/>
                    <a:pt x="27" y="31"/>
                  </a:cubicBezTo>
                  <a:lnTo>
                    <a:pt x="2" y="30"/>
                  </a:lnTo>
                  <a:lnTo>
                    <a:pt x="2" y="8"/>
                  </a:lnTo>
                  <a:cubicBezTo>
                    <a:pt x="0" y="8"/>
                    <a:pt x="0" y="6"/>
                    <a:pt x="0" y="5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2" name="Freeform 478"/>
            <p:cNvSpPr>
              <a:spLocks/>
            </p:cNvSpPr>
            <p:nvPr/>
          </p:nvSpPr>
          <p:spPr bwMode="auto">
            <a:xfrm>
              <a:off x="3486979" y="1482711"/>
              <a:ext cx="219204" cy="88901"/>
            </a:xfrm>
            <a:custGeom>
              <a:avLst/>
              <a:gdLst>
                <a:gd name="T0" fmla="*/ 181451261 w 22"/>
                <a:gd name="T1" fmla="*/ 181451248 h 9"/>
                <a:gd name="T2" fmla="*/ 181451261 w 22"/>
                <a:gd name="T3" fmla="*/ 272176834 h 9"/>
                <a:gd name="T4" fmla="*/ 181451261 w 22"/>
                <a:gd name="T5" fmla="*/ 181451248 h 9"/>
                <a:gd name="T6" fmla="*/ 362902523 w 22"/>
                <a:gd name="T7" fmla="*/ 181451248 h 9"/>
                <a:gd name="T8" fmla="*/ 362902523 w 22"/>
                <a:gd name="T9" fmla="*/ 181451248 h 9"/>
                <a:gd name="T10" fmla="*/ 362902523 w 22"/>
                <a:gd name="T11" fmla="*/ 90725624 h 9"/>
                <a:gd name="T12" fmla="*/ 362902523 w 22"/>
                <a:gd name="T13" fmla="*/ 90725624 h 9"/>
                <a:gd name="T14" fmla="*/ 272176855 w 22"/>
                <a:gd name="T15" fmla="*/ 0 h 9"/>
                <a:gd name="T16" fmla="*/ 635079452 w 22"/>
                <a:gd name="T17" fmla="*/ 362902495 h 9"/>
                <a:gd name="T18" fmla="*/ 997981827 w 22"/>
                <a:gd name="T19" fmla="*/ 90725624 h 9"/>
                <a:gd name="T20" fmla="*/ 997981827 w 22"/>
                <a:gd name="T21" fmla="*/ 181451248 h 9"/>
                <a:gd name="T22" fmla="*/ 997981827 w 22"/>
                <a:gd name="T23" fmla="*/ 181451248 h 9"/>
                <a:gd name="T24" fmla="*/ 1270158905 w 22"/>
                <a:gd name="T25" fmla="*/ 181451248 h 9"/>
                <a:gd name="T26" fmla="*/ 1542335685 w 22"/>
                <a:gd name="T27" fmla="*/ 0 h 9"/>
                <a:gd name="T28" fmla="*/ 1542335685 w 22"/>
                <a:gd name="T29" fmla="*/ 0 h 9"/>
                <a:gd name="T30" fmla="*/ 1723786873 w 22"/>
                <a:gd name="T31" fmla="*/ 90725624 h 9"/>
                <a:gd name="T32" fmla="*/ 1814512466 w 22"/>
                <a:gd name="T33" fmla="*/ 90725624 h 9"/>
                <a:gd name="T34" fmla="*/ 1814512466 w 22"/>
                <a:gd name="T35" fmla="*/ 181451248 h 9"/>
                <a:gd name="T36" fmla="*/ 1995963653 w 22"/>
                <a:gd name="T37" fmla="*/ 362902495 h 9"/>
                <a:gd name="T38" fmla="*/ 1905238060 w 22"/>
                <a:gd name="T39" fmla="*/ 544353668 h 9"/>
                <a:gd name="T40" fmla="*/ 1633061279 w 22"/>
                <a:gd name="T41" fmla="*/ 544353668 h 9"/>
                <a:gd name="T42" fmla="*/ 816530639 w 22"/>
                <a:gd name="T43" fmla="*/ 816530577 h 9"/>
                <a:gd name="T44" fmla="*/ 816530639 w 22"/>
                <a:gd name="T45" fmla="*/ 725804990 h 9"/>
                <a:gd name="T46" fmla="*/ 635079452 w 22"/>
                <a:gd name="T47" fmla="*/ 725804990 h 9"/>
                <a:gd name="T48" fmla="*/ 362902523 w 22"/>
                <a:gd name="T49" fmla="*/ 544353668 h 9"/>
                <a:gd name="T50" fmla="*/ 0 w 22"/>
                <a:gd name="T51" fmla="*/ 544353668 h 9"/>
                <a:gd name="T52" fmla="*/ 0 w 22"/>
                <a:gd name="T53" fmla="*/ 544353668 h 9"/>
                <a:gd name="T54" fmla="*/ 0 w 22"/>
                <a:gd name="T55" fmla="*/ 362902495 h 9"/>
                <a:gd name="T56" fmla="*/ 0 w 22"/>
                <a:gd name="T57" fmla="*/ 362902495 h 9"/>
                <a:gd name="T58" fmla="*/ 362902523 w 22"/>
                <a:gd name="T59" fmla="*/ 362902495 h 9"/>
                <a:gd name="T60" fmla="*/ 0 w 22"/>
                <a:gd name="T61" fmla="*/ 272176834 h 9"/>
                <a:gd name="T62" fmla="*/ 181451261 w 22"/>
                <a:gd name="T63" fmla="*/ 181451248 h 9"/>
                <a:gd name="T64" fmla="*/ 181451261 w 22"/>
                <a:gd name="T65" fmla="*/ 181451248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9"/>
                <a:gd name="T101" fmla="*/ 22 w 22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9">
                  <a:moveTo>
                    <a:pt x="2" y="2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4" y="2"/>
                    <a:pt x="4" y="2"/>
                  </a:cubicBez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6" y="1"/>
                    <a:pt x="5" y="4"/>
                    <a:pt x="7" y="4"/>
                  </a:cubicBezTo>
                  <a:cubicBezTo>
                    <a:pt x="9" y="4"/>
                    <a:pt x="10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lnTo>
                    <a:pt x="14" y="2"/>
                  </a:lnTo>
                  <a:lnTo>
                    <a:pt x="17" y="0"/>
                  </a:ln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3"/>
                    <a:pt x="22" y="3"/>
                    <a:pt x="22" y="4"/>
                  </a:cubicBezTo>
                  <a:cubicBezTo>
                    <a:pt x="22" y="5"/>
                    <a:pt x="21" y="5"/>
                    <a:pt x="21" y="6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5" y="7"/>
                    <a:pt x="13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3" y="6"/>
                    <a:pt x="1" y="5"/>
                    <a:pt x="0" y="6"/>
                  </a:cubicBezTo>
                  <a:lnTo>
                    <a:pt x="0" y="4"/>
                  </a:lnTo>
                  <a:cubicBezTo>
                    <a:pt x="3" y="4"/>
                    <a:pt x="3" y="5"/>
                    <a:pt x="4" y="4"/>
                  </a:cubicBezTo>
                  <a:cubicBezTo>
                    <a:pt x="3" y="4"/>
                    <a:pt x="2" y="3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3" name="Freeform 479"/>
            <p:cNvSpPr>
              <a:spLocks/>
            </p:cNvSpPr>
            <p:nvPr/>
          </p:nvSpPr>
          <p:spPr bwMode="auto">
            <a:xfrm>
              <a:off x="4323796" y="2332030"/>
              <a:ext cx="70402" cy="50800"/>
            </a:xfrm>
            <a:custGeom>
              <a:avLst/>
              <a:gdLst>
                <a:gd name="T0" fmla="*/ 362902550 w 7"/>
                <a:gd name="T1" fmla="*/ 0 h 5"/>
                <a:gd name="T2" fmla="*/ 453628150 w 7"/>
                <a:gd name="T3" fmla="*/ 90725628 h 5"/>
                <a:gd name="T4" fmla="*/ 453628150 w 7"/>
                <a:gd name="T5" fmla="*/ 90725628 h 5"/>
                <a:gd name="T6" fmla="*/ 635079500 w 7"/>
                <a:gd name="T7" fmla="*/ 0 h 5"/>
                <a:gd name="T8" fmla="*/ 635079500 w 7"/>
                <a:gd name="T9" fmla="*/ 0 h 5"/>
                <a:gd name="T10" fmla="*/ 635079500 w 7"/>
                <a:gd name="T11" fmla="*/ 0 h 5"/>
                <a:gd name="T12" fmla="*/ 635079500 w 7"/>
                <a:gd name="T13" fmla="*/ 453628101 h 5"/>
                <a:gd name="T14" fmla="*/ 635079500 w 7"/>
                <a:gd name="T15" fmla="*/ 453628101 h 5"/>
                <a:gd name="T16" fmla="*/ 362902550 w 7"/>
                <a:gd name="T17" fmla="*/ 272176846 h 5"/>
                <a:gd name="T18" fmla="*/ 272176875 w 7"/>
                <a:gd name="T19" fmla="*/ 272176846 h 5"/>
                <a:gd name="T20" fmla="*/ 0 w 7"/>
                <a:gd name="T21" fmla="*/ 0 h 5"/>
                <a:gd name="T22" fmla="*/ 0 w 7"/>
                <a:gd name="T23" fmla="*/ 0 h 5"/>
                <a:gd name="T24" fmla="*/ 362902550 w 7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5"/>
                <a:gd name="T41" fmla="*/ 7 w 7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5">
                  <a:moveTo>
                    <a:pt x="4" y="0"/>
                  </a:moveTo>
                  <a:lnTo>
                    <a:pt x="5" y="1"/>
                  </a:ln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7" y="5"/>
                  </a:lnTo>
                  <a:cubicBezTo>
                    <a:pt x="6" y="5"/>
                    <a:pt x="4" y="4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0" y="2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4" name="Freeform 480"/>
            <p:cNvSpPr>
              <a:spLocks/>
            </p:cNvSpPr>
            <p:nvPr/>
          </p:nvSpPr>
          <p:spPr bwMode="auto">
            <a:xfrm>
              <a:off x="4614450" y="2412556"/>
              <a:ext cx="69867" cy="30023"/>
            </a:xfrm>
            <a:custGeom>
              <a:avLst/>
              <a:gdLst>
                <a:gd name="T0" fmla="*/ 0 w 7"/>
                <a:gd name="T1" fmla="*/ 0 h 3"/>
                <a:gd name="T2" fmla="*/ 2147483647 w 7"/>
                <a:gd name="T3" fmla="*/ 0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0 w 7"/>
                <a:gd name="T9" fmla="*/ 2147483647 h 3"/>
                <a:gd name="T10" fmla="*/ 0 w 7"/>
                <a:gd name="T11" fmla="*/ 2147483647 h 3"/>
                <a:gd name="T12" fmla="*/ 0 w 7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0" y="0"/>
                  </a:moveTo>
                  <a:cubicBezTo>
                    <a:pt x="3" y="0"/>
                    <a:pt x="6" y="2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2" y="3"/>
                    <a:pt x="2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5" name="Freeform 481"/>
            <p:cNvSpPr>
              <a:spLocks/>
            </p:cNvSpPr>
            <p:nvPr/>
          </p:nvSpPr>
          <p:spPr bwMode="auto">
            <a:xfrm>
              <a:off x="4205224" y="2232421"/>
              <a:ext cx="49906" cy="80061"/>
            </a:xfrm>
            <a:custGeom>
              <a:avLst/>
              <a:gdLst>
                <a:gd name="T0" fmla="*/ 0 w 5"/>
                <a:gd name="T1" fmla="*/ 2147483647 h 8"/>
                <a:gd name="T2" fmla="*/ 2147483647 w 5"/>
                <a:gd name="T3" fmla="*/ 0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0 w 5"/>
                <a:gd name="T15" fmla="*/ 2147483647 h 8"/>
                <a:gd name="T16" fmla="*/ 0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0" y="2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5" y="1"/>
                    <a:pt x="4" y="2"/>
                    <a:pt x="5" y="4"/>
                  </a:cubicBezTo>
                  <a:lnTo>
                    <a:pt x="5" y="5"/>
                  </a:lnTo>
                  <a:cubicBezTo>
                    <a:pt x="4" y="7"/>
                    <a:pt x="3" y="7"/>
                    <a:pt x="3" y="8"/>
                  </a:cubicBezTo>
                  <a:cubicBezTo>
                    <a:pt x="1" y="7"/>
                    <a:pt x="0" y="4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6" name="Freeform 482"/>
            <p:cNvSpPr>
              <a:spLocks/>
            </p:cNvSpPr>
            <p:nvPr/>
          </p:nvSpPr>
          <p:spPr bwMode="auto">
            <a:xfrm>
              <a:off x="4214994" y="2182804"/>
              <a:ext cx="30401" cy="49212"/>
            </a:xfrm>
            <a:custGeom>
              <a:avLst/>
              <a:gdLst>
                <a:gd name="T0" fmla="*/ 90725633 w 3"/>
                <a:gd name="T1" fmla="*/ 90725628 h 5"/>
                <a:gd name="T2" fmla="*/ 272176863 w 3"/>
                <a:gd name="T3" fmla="*/ 0 h 5"/>
                <a:gd name="T4" fmla="*/ 272176863 w 3"/>
                <a:gd name="T5" fmla="*/ 453628101 h 5"/>
                <a:gd name="T6" fmla="*/ 90725633 w 3"/>
                <a:gd name="T7" fmla="*/ 453628101 h 5"/>
                <a:gd name="T8" fmla="*/ 0 w 3"/>
                <a:gd name="T9" fmla="*/ 272176846 h 5"/>
                <a:gd name="T10" fmla="*/ 90725633 w 3"/>
                <a:gd name="T11" fmla="*/ 90725628 h 5"/>
                <a:gd name="T12" fmla="*/ 90725633 w 3"/>
                <a:gd name="T13" fmla="*/ 90725628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1" y="1"/>
                  </a:moveTo>
                  <a:cubicBezTo>
                    <a:pt x="1" y="1"/>
                    <a:pt x="3" y="0"/>
                    <a:pt x="3" y="0"/>
                  </a:cubicBezTo>
                  <a:cubicBezTo>
                    <a:pt x="3" y="1"/>
                    <a:pt x="2" y="4"/>
                    <a:pt x="3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7" name="Freeform 483"/>
            <p:cNvSpPr>
              <a:spLocks/>
            </p:cNvSpPr>
            <p:nvPr/>
          </p:nvSpPr>
          <p:spPr bwMode="auto">
            <a:xfrm>
              <a:off x="4404847" y="1722036"/>
              <a:ext cx="29943" cy="40030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0 w 3"/>
                <a:gd name="T7" fmla="*/ 2147483647 h 4"/>
                <a:gd name="T8" fmla="*/ 0 w 3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0" y="2"/>
                  </a:moveTo>
                  <a:cubicBezTo>
                    <a:pt x="0" y="2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4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8" name="Freeform 484"/>
            <p:cNvSpPr>
              <a:spLocks/>
            </p:cNvSpPr>
            <p:nvPr/>
          </p:nvSpPr>
          <p:spPr bwMode="auto">
            <a:xfrm>
              <a:off x="4963790" y="1391787"/>
              <a:ext cx="49906" cy="40030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0 w 5"/>
                <a:gd name="T5" fmla="*/ 2147483647 h 4"/>
                <a:gd name="T6" fmla="*/ 2147483647 w 5"/>
                <a:gd name="T7" fmla="*/ 0 h 4"/>
                <a:gd name="T8" fmla="*/ 2147483647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0"/>
                  </a:moveTo>
                  <a:cubicBezTo>
                    <a:pt x="4" y="0"/>
                    <a:pt x="4" y="2"/>
                    <a:pt x="5" y="2"/>
                  </a:cubicBezTo>
                  <a:cubicBezTo>
                    <a:pt x="5" y="3"/>
                    <a:pt x="2" y="4"/>
                    <a:pt x="0" y="2"/>
                  </a:cubicBezTo>
                  <a:cubicBezTo>
                    <a:pt x="0" y="2"/>
                    <a:pt x="3" y="1"/>
                    <a:pt x="3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9" name="Freeform 485"/>
            <p:cNvSpPr>
              <a:spLocks/>
            </p:cNvSpPr>
            <p:nvPr/>
          </p:nvSpPr>
          <p:spPr bwMode="auto">
            <a:xfrm>
              <a:off x="5003715" y="1211652"/>
              <a:ext cx="259509" cy="160120"/>
            </a:xfrm>
            <a:custGeom>
              <a:avLst/>
              <a:gdLst>
                <a:gd name="T0" fmla="*/ 2147483647 w 26"/>
                <a:gd name="T1" fmla="*/ 2147483647 h 16"/>
                <a:gd name="T2" fmla="*/ 2147483647 w 26"/>
                <a:gd name="T3" fmla="*/ 2147483647 h 16"/>
                <a:gd name="T4" fmla="*/ 2147483647 w 26"/>
                <a:gd name="T5" fmla="*/ 2147483647 h 16"/>
                <a:gd name="T6" fmla="*/ 2147483647 w 26"/>
                <a:gd name="T7" fmla="*/ 0 h 16"/>
                <a:gd name="T8" fmla="*/ 2147483647 w 26"/>
                <a:gd name="T9" fmla="*/ 0 h 16"/>
                <a:gd name="T10" fmla="*/ 2147483647 w 26"/>
                <a:gd name="T11" fmla="*/ 0 h 16"/>
                <a:gd name="T12" fmla="*/ 2147483647 w 26"/>
                <a:gd name="T13" fmla="*/ 0 h 16"/>
                <a:gd name="T14" fmla="*/ 2147483647 w 26"/>
                <a:gd name="T15" fmla="*/ 0 h 16"/>
                <a:gd name="T16" fmla="*/ 2147483647 w 26"/>
                <a:gd name="T17" fmla="*/ 2147483647 h 16"/>
                <a:gd name="T18" fmla="*/ 2147483647 w 26"/>
                <a:gd name="T19" fmla="*/ 2147483647 h 16"/>
                <a:gd name="T20" fmla="*/ 2147483647 w 26"/>
                <a:gd name="T21" fmla="*/ 2147483647 h 16"/>
                <a:gd name="T22" fmla="*/ 2147483647 w 26"/>
                <a:gd name="T23" fmla="*/ 2147483647 h 16"/>
                <a:gd name="T24" fmla="*/ 2147483647 w 26"/>
                <a:gd name="T25" fmla="*/ 2147483647 h 16"/>
                <a:gd name="T26" fmla="*/ 2147483647 w 26"/>
                <a:gd name="T27" fmla="*/ 2147483647 h 16"/>
                <a:gd name="T28" fmla="*/ 2147483647 w 26"/>
                <a:gd name="T29" fmla="*/ 2147483647 h 16"/>
                <a:gd name="T30" fmla="*/ 2147483647 w 26"/>
                <a:gd name="T31" fmla="*/ 2147483647 h 16"/>
                <a:gd name="T32" fmla="*/ 2147483647 w 26"/>
                <a:gd name="T33" fmla="*/ 2147483647 h 16"/>
                <a:gd name="T34" fmla="*/ 2147483647 w 26"/>
                <a:gd name="T35" fmla="*/ 2147483647 h 16"/>
                <a:gd name="T36" fmla="*/ 2147483647 w 26"/>
                <a:gd name="T37" fmla="*/ 2147483647 h 16"/>
                <a:gd name="T38" fmla="*/ 0 w 26"/>
                <a:gd name="T39" fmla="*/ 2147483647 h 16"/>
                <a:gd name="T40" fmla="*/ 2147483647 w 26"/>
                <a:gd name="T41" fmla="*/ 2147483647 h 16"/>
                <a:gd name="T42" fmla="*/ 2147483647 w 26"/>
                <a:gd name="T43" fmla="*/ 2147483647 h 16"/>
                <a:gd name="T44" fmla="*/ 2147483647 w 26"/>
                <a:gd name="T45" fmla="*/ 2147483647 h 16"/>
                <a:gd name="T46" fmla="*/ 2147483647 w 26"/>
                <a:gd name="T47" fmla="*/ 2147483647 h 16"/>
                <a:gd name="T48" fmla="*/ 2147483647 w 26"/>
                <a:gd name="T49" fmla="*/ 2147483647 h 16"/>
                <a:gd name="T50" fmla="*/ 2147483647 w 26"/>
                <a:gd name="T51" fmla="*/ 2147483647 h 16"/>
                <a:gd name="T52" fmla="*/ 2147483647 w 26"/>
                <a:gd name="T53" fmla="*/ 2147483647 h 16"/>
                <a:gd name="T54" fmla="*/ 2147483647 w 26"/>
                <a:gd name="T55" fmla="*/ 2147483647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"/>
                <a:gd name="T85" fmla="*/ 0 h 16"/>
                <a:gd name="T86" fmla="*/ 26 w 26"/>
                <a:gd name="T87" fmla="*/ 16 h 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" h="16">
                  <a:moveTo>
                    <a:pt x="13" y="1"/>
                  </a:moveTo>
                  <a:lnTo>
                    <a:pt x="15" y="1"/>
                  </a:lnTo>
                  <a:cubicBezTo>
                    <a:pt x="18" y="0"/>
                    <a:pt x="20" y="1"/>
                    <a:pt x="21" y="0"/>
                  </a:cubicBezTo>
                  <a:lnTo>
                    <a:pt x="25" y="0"/>
                  </a:lnTo>
                  <a:cubicBezTo>
                    <a:pt x="25" y="0"/>
                    <a:pt x="26" y="0"/>
                    <a:pt x="26" y="0"/>
                  </a:cubicBezTo>
                  <a:cubicBezTo>
                    <a:pt x="24" y="2"/>
                    <a:pt x="20" y="4"/>
                    <a:pt x="17" y="4"/>
                  </a:cubicBezTo>
                  <a:cubicBezTo>
                    <a:pt x="13" y="4"/>
                    <a:pt x="12" y="7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7" y="12"/>
                    <a:pt x="12" y="15"/>
                    <a:pt x="13" y="15"/>
                  </a:cubicBezTo>
                  <a:cubicBezTo>
                    <a:pt x="11" y="16"/>
                    <a:pt x="9" y="16"/>
                    <a:pt x="8" y="16"/>
                  </a:cubicBezTo>
                  <a:cubicBezTo>
                    <a:pt x="7" y="16"/>
                    <a:pt x="6" y="15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2" y="14"/>
                    <a:pt x="2" y="13"/>
                    <a:pt x="0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1" y="10"/>
                    <a:pt x="3" y="10"/>
                    <a:pt x="2" y="9"/>
                  </a:cubicBezTo>
                  <a:cubicBezTo>
                    <a:pt x="5" y="9"/>
                    <a:pt x="6" y="9"/>
                    <a:pt x="8" y="9"/>
                  </a:cubicBezTo>
                  <a:cubicBezTo>
                    <a:pt x="6" y="9"/>
                    <a:pt x="5" y="8"/>
                    <a:pt x="3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7" y="4"/>
                    <a:pt x="11" y="2"/>
                    <a:pt x="13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0" name="Freeform 486"/>
            <p:cNvSpPr>
              <a:spLocks/>
            </p:cNvSpPr>
            <p:nvPr/>
          </p:nvSpPr>
          <p:spPr bwMode="auto">
            <a:xfrm>
              <a:off x="4774149" y="1521885"/>
              <a:ext cx="29943" cy="10007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2147483647 h 1"/>
                <a:gd name="T4" fmla="*/ 2147483647 w 3"/>
                <a:gd name="T5" fmla="*/ 2147483647 h 1"/>
                <a:gd name="T6" fmla="*/ 0 w 3"/>
                <a:gd name="T7" fmla="*/ 0 h 1"/>
                <a:gd name="T8" fmla="*/ 2147483647 w 3"/>
                <a:gd name="T9" fmla="*/ 0 h 1"/>
                <a:gd name="T10" fmla="*/ 2147483647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1" name="Freeform 487"/>
            <p:cNvSpPr>
              <a:spLocks/>
            </p:cNvSpPr>
            <p:nvPr/>
          </p:nvSpPr>
          <p:spPr bwMode="auto">
            <a:xfrm>
              <a:off x="3816359" y="1691278"/>
              <a:ext cx="229489" cy="281100"/>
            </a:xfrm>
            <a:custGeom>
              <a:avLst/>
              <a:gdLst>
                <a:gd name="T0" fmla="*/ 2147483647 w 23"/>
                <a:gd name="T1" fmla="*/ 2147483647 h 28"/>
                <a:gd name="T2" fmla="*/ 2147483647 w 23"/>
                <a:gd name="T3" fmla="*/ 2147483647 h 28"/>
                <a:gd name="T4" fmla="*/ 2147483647 w 23"/>
                <a:gd name="T5" fmla="*/ 2147483647 h 28"/>
                <a:gd name="T6" fmla="*/ 2147483647 w 23"/>
                <a:gd name="T7" fmla="*/ 2147483647 h 28"/>
                <a:gd name="T8" fmla="*/ 2147483647 w 23"/>
                <a:gd name="T9" fmla="*/ 2147483647 h 28"/>
                <a:gd name="T10" fmla="*/ 2147483647 w 23"/>
                <a:gd name="T11" fmla="*/ 2147483647 h 28"/>
                <a:gd name="T12" fmla="*/ 2147483647 w 23"/>
                <a:gd name="T13" fmla="*/ 2147483647 h 28"/>
                <a:gd name="T14" fmla="*/ 2147483647 w 23"/>
                <a:gd name="T15" fmla="*/ 2147483647 h 28"/>
                <a:gd name="T16" fmla="*/ 2147483647 w 23"/>
                <a:gd name="T17" fmla="*/ 2147483647 h 28"/>
                <a:gd name="T18" fmla="*/ 2147483647 w 23"/>
                <a:gd name="T19" fmla="*/ 2147483647 h 28"/>
                <a:gd name="T20" fmla="*/ 2147483647 w 23"/>
                <a:gd name="T21" fmla="*/ 2147483647 h 28"/>
                <a:gd name="T22" fmla="*/ 2147483647 w 23"/>
                <a:gd name="T23" fmla="*/ 2147483647 h 28"/>
                <a:gd name="T24" fmla="*/ 2147483647 w 23"/>
                <a:gd name="T25" fmla="*/ 2147483647 h 28"/>
                <a:gd name="T26" fmla="*/ 2147483647 w 23"/>
                <a:gd name="T27" fmla="*/ 2147483647 h 28"/>
                <a:gd name="T28" fmla="*/ 2147483647 w 23"/>
                <a:gd name="T29" fmla="*/ 2147483647 h 28"/>
                <a:gd name="T30" fmla="*/ 2147483647 w 23"/>
                <a:gd name="T31" fmla="*/ 2147483647 h 28"/>
                <a:gd name="T32" fmla="*/ 2147483647 w 23"/>
                <a:gd name="T33" fmla="*/ 2147483647 h 28"/>
                <a:gd name="T34" fmla="*/ 2147483647 w 23"/>
                <a:gd name="T35" fmla="*/ 2147483647 h 28"/>
                <a:gd name="T36" fmla="*/ 2147483647 w 23"/>
                <a:gd name="T37" fmla="*/ 2147483647 h 28"/>
                <a:gd name="T38" fmla="*/ 2147483647 w 23"/>
                <a:gd name="T39" fmla="*/ 2147483647 h 28"/>
                <a:gd name="T40" fmla="*/ 2147483647 w 23"/>
                <a:gd name="T41" fmla="*/ 2147483647 h 28"/>
                <a:gd name="T42" fmla="*/ 2147483647 w 23"/>
                <a:gd name="T43" fmla="*/ 2147483647 h 28"/>
                <a:gd name="T44" fmla="*/ 2147483647 w 23"/>
                <a:gd name="T45" fmla="*/ 2147483647 h 28"/>
                <a:gd name="T46" fmla="*/ 2147483647 w 23"/>
                <a:gd name="T47" fmla="*/ 2147483647 h 28"/>
                <a:gd name="T48" fmla="*/ 2147483647 w 23"/>
                <a:gd name="T49" fmla="*/ 2147483647 h 28"/>
                <a:gd name="T50" fmla="*/ 2147483647 w 23"/>
                <a:gd name="T51" fmla="*/ 2147483647 h 28"/>
                <a:gd name="T52" fmla="*/ 2147483647 w 23"/>
                <a:gd name="T53" fmla="*/ 2147483647 h 28"/>
                <a:gd name="T54" fmla="*/ 2147483647 w 23"/>
                <a:gd name="T55" fmla="*/ 2147483647 h 28"/>
                <a:gd name="T56" fmla="*/ 2147483647 w 23"/>
                <a:gd name="T57" fmla="*/ 2147483647 h 28"/>
                <a:gd name="T58" fmla="*/ 2147483647 w 23"/>
                <a:gd name="T59" fmla="*/ 2147483647 h 28"/>
                <a:gd name="T60" fmla="*/ 2147483647 w 23"/>
                <a:gd name="T61" fmla="*/ 2147483647 h 28"/>
                <a:gd name="T62" fmla="*/ 2147483647 w 23"/>
                <a:gd name="T63" fmla="*/ 2147483647 h 28"/>
                <a:gd name="T64" fmla="*/ 2147483647 w 23"/>
                <a:gd name="T65" fmla="*/ 2147483647 h 28"/>
                <a:gd name="T66" fmla="*/ 2147483647 w 23"/>
                <a:gd name="T67" fmla="*/ 2147483647 h 28"/>
                <a:gd name="T68" fmla="*/ 2147483647 w 23"/>
                <a:gd name="T69" fmla="*/ 2147483647 h 28"/>
                <a:gd name="T70" fmla="*/ 2147483647 w 23"/>
                <a:gd name="T71" fmla="*/ 2147483647 h 28"/>
                <a:gd name="T72" fmla="*/ 2147483647 w 23"/>
                <a:gd name="T73" fmla="*/ 2147483647 h 28"/>
                <a:gd name="T74" fmla="*/ 2147483647 w 23"/>
                <a:gd name="T75" fmla="*/ 2147483647 h 28"/>
                <a:gd name="T76" fmla="*/ 2147483647 w 23"/>
                <a:gd name="T77" fmla="*/ 2147483647 h 28"/>
                <a:gd name="T78" fmla="*/ 2147483647 w 23"/>
                <a:gd name="T79" fmla="*/ 2147483647 h 28"/>
                <a:gd name="T80" fmla="*/ 2147483647 w 23"/>
                <a:gd name="T81" fmla="*/ 2147483647 h 28"/>
                <a:gd name="T82" fmla="*/ 2147483647 w 23"/>
                <a:gd name="T83" fmla="*/ 2147483647 h 28"/>
                <a:gd name="T84" fmla="*/ 2147483647 w 23"/>
                <a:gd name="T85" fmla="*/ 2147483647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28"/>
                <a:gd name="T131" fmla="*/ 23 w 23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28">
                  <a:moveTo>
                    <a:pt x="3" y="1"/>
                  </a:moveTo>
                  <a:cubicBezTo>
                    <a:pt x="4" y="0"/>
                    <a:pt x="6" y="1"/>
                    <a:pt x="9" y="1"/>
                  </a:cubicBezTo>
                  <a:cubicBezTo>
                    <a:pt x="9" y="3"/>
                    <a:pt x="0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0" y="7"/>
                    <a:pt x="10" y="7"/>
                  </a:cubicBezTo>
                  <a:cubicBezTo>
                    <a:pt x="10" y="8"/>
                    <a:pt x="13" y="8"/>
                    <a:pt x="13" y="8"/>
                  </a:cubicBezTo>
                  <a:cubicBezTo>
                    <a:pt x="13" y="9"/>
                    <a:pt x="16" y="11"/>
                    <a:pt x="16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8" y="16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9"/>
                  </a:cubicBezTo>
                  <a:cubicBezTo>
                    <a:pt x="22" y="20"/>
                    <a:pt x="22" y="20"/>
                    <a:pt x="22" y="21"/>
                  </a:cubicBezTo>
                  <a:cubicBezTo>
                    <a:pt x="22" y="21"/>
                    <a:pt x="21" y="22"/>
                    <a:pt x="21" y="22"/>
                  </a:cubicBezTo>
                  <a:cubicBezTo>
                    <a:pt x="21" y="23"/>
                    <a:pt x="21" y="23"/>
                    <a:pt x="22" y="23"/>
                  </a:cubicBezTo>
                  <a:cubicBezTo>
                    <a:pt x="21" y="24"/>
                    <a:pt x="21" y="25"/>
                    <a:pt x="20" y="26"/>
                  </a:cubicBezTo>
                  <a:lnTo>
                    <a:pt x="10" y="26"/>
                  </a:lnTo>
                  <a:cubicBezTo>
                    <a:pt x="10" y="26"/>
                    <a:pt x="10" y="26"/>
                    <a:pt x="10" y="27"/>
                  </a:cubicBezTo>
                  <a:cubicBezTo>
                    <a:pt x="8" y="27"/>
                    <a:pt x="6" y="27"/>
                    <a:pt x="5" y="28"/>
                  </a:cubicBezTo>
                  <a:cubicBezTo>
                    <a:pt x="5" y="24"/>
                    <a:pt x="12" y="25"/>
                    <a:pt x="12" y="23"/>
                  </a:cubicBezTo>
                  <a:cubicBezTo>
                    <a:pt x="12" y="23"/>
                    <a:pt x="11" y="24"/>
                    <a:pt x="10" y="24"/>
                  </a:cubicBezTo>
                  <a:cubicBezTo>
                    <a:pt x="10" y="24"/>
                    <a:pt x="6" y="23"/>
                    <a:pt x="6" y="22"/>
                  </a:cubicBezTo>
                  <a:cubicBezTo>
                    <a:pt x="6" y="21"/>
                    <a:pt x="8" y="21"/>
                    <a:pt x="8" y="21"/>
                  </a:cubicBezTo>
                  <a:lnTo>
                    <a:pt x="8" y="19"/>
                  </a:lnTo>
                  <a:lnTo>
                    <a:pt x="7" y="19"/>
                  </a:lnTo>
                  <a:cubicBezTo>
                    <a:pt x="8" y="16"/>
                    <a:pt x="10" y="18"/>
                    <a:pt x="12" y="16"/>
                  </a:cubicBezTo>
                  <a:cubicBezTo>
                    <a:pt x="10" y="15"/>
                    <a:pt x="10" y="14"/>
                    <a:pt x="10" y="13"/>
                  </a:cubicBezTo>
                  <a:cubicBezTo>
                    <a:pt x="8" y="13"/>
                    <a:pt x="7" y="13"/>
                    <a:pt x="7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7" y="10"/>
                    <a:pt x="6" y="11"/>
                    <a:pt x="6" y="12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4" y="1"/>
                  </a:ln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2" name="Freeform 488"/>
            <p:cNvSpPr>
              <a:spLocks/>
            </p:cNvSpPr>
            <p:nvPr/>
          </p:nvSpPr>
          <p:spPr bwMode="auto">
            <a:xfrm>
              <a:off x="4853997" y="2412556"/>
              <a:ext cx="49906" cy="40030"/>
            </a:xfrm>
            <a:custGeom>
              <a:avLst/>
              <a:gdLst>
                <a:gd name="T0" fmla="*/ 0 w 5"/>
                <a:gd name="T1" fmla="*/ 2147483647 h 4"/>
                <a:gd name="T2" fmla="*/ 0 w 5"/>
                <a:gd name="T3" fmla="*/ 2147483647 h 4"/>
                <a:gd name="T4" fmla="*/ 0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0 h 4"/>
                <a:gd name="T10" fmla="*/ 0 w 5"/>
                <a:gd name="T11" fmla="*/ 2147483647 h 4"/>
                <a:gd name="T12" fmla="*/ 0 w 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0" y="2"/>
                  </a:moveTo>
                  <a:lnTo>
                    <a:pt x="0" y="4"/>
                  </a:lnTo>
                  <a:cubicBezTo>
                    <a:pt x="2" y="3"/>
                    <a:pt x="4" y="2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3" y="0"/>
                    <a:pt x="1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3" name="Freeform 489"/>
            <p:cNvSpPr>
              <a:spLocks/>
            </p:cNvSpPr>
            <p:nvPr/>
          </p:nvSpPr>
          <p:spPr bwMode="auto">
            <a:xfrm>
              <a:off x="4245395" y="2001828"/>
              <a:ext cx="200004" cy="69850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2147483647 h 7"/>
                <a:gd name="T4" fmla="*/ 2147483647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2147483647 h 7"/>
                <a:gd name="T18" fmla="*/ 2147483647 w 20"/>
                <a:gd name="T19" fmla="*/ 2147483647 h 7"/>
                <a:gd name="T20" fmla="*/ 2147483647 w 20"/>
                <a:gd name="T21" fmla="*/ 2147483647 h 7"/>
                <a:gd name="T22" fmla="*/ 2147483647 w 20"/>
                <a:gd name="T23" fmla="*/ 2147483647 h 7"/>
                <a:gd name="T24" fmla="*/ 2147483647 w 20"/>
                <a:gd name="T25" fmla="*/ 2147483647 h 7"/>
                <a:gd name="T26" fmla="*/ 2147483647 w 20"/>
                <a:gd name="T27" fmla="*/ 2147483647 h 7"/>
                <a:gd name="T28" fmla="*/ 2147483647 w 20"/>
                <a:gd name="T29" fmla="*/ 2147483647 h 7"/>
                <a:gd name="T30" fmla="*/ 2147483647 w 20"/>
                <a:gd name="T31" fmla="*/ 2147483647 h 7"/>
                <a:gd name="T32" fmla="*/ 2147483647 w 20"/>
                <a:gd name="T33" fmla="*/ 2147483647 h 7"/>
                <a:gd name="T34" fmla="*/ 2147483647 w 20"/>
                <a:gd name="T35" fmla="*/ 0 h 7"/>
                <a:gd name="T36" fmla="*/ 2147483647 w 20"/>
                <a:gd name="T37" fmla="*/ 0 h 7"/>
                <a:gd name="T38" fmla="*/ 2147483647 w 20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7"/>
                <a:gd name="T62" fmla="*/ 20 w 20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7">
                  <a:moveTo>
                    <a:pt x="11" y="0"/>
                  </a:move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9" y="3"/>
                    <a:pt x="10" y="3"/>
                    <a:pt x="10" y="4"/>
                  </a:cubicBezTo>
                  <a:cubicBezTo>
                    <a:pt x="8" y="4"/>
                    <a:pt x="7" y="5"/>
                    <a:pt x="3" y="4"/>
                  </a:cubicBezTo>
                  <a:lnTo>
                    <a:pt x="1" y="5"/>
                  </a:lnTo>
                  <a:cubicBezTo>
                    <a:pt x="1" y="6"/>
                    <a:pt x="0" y="7"/>
                    <a:pt x="4" y="6"/>
                  </a:cubicBezTo>
                  <a:lnTo>
                    <a:pt x="6" y="6"/>
                  </a:lnTo>
                  <a:cubicBezTo>
                    <a:pt x="7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7"/>
                    <a:pt x="15" y="7"/>
                    <a:pt x="16" y="6"/>
                  </a:cubicBezTo>
                  <a:cubicBezTo>
                    <a:pt x="18" y="5"/>
                    <a:pt x="19" y="4"/>
                    <a:pt x="20" y="3"/>
                  </a:cubicBezTo>
                  <a:cubicBezTo>
                    <a:pt x="19" y="2"/>
                    <a:pt x="18" y="2"/>
                    <a:pt x="18" y="1"/>
                  </a:cubicBezTo>
                  <a:cubicBezTo>
                    <a:pt x="17" y="1"/>
                    <a:pt x="17" y="0"/>
                    <a:pt x="15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4" name="Freeform 490"/>
            <p:cNvSpPr>
              <a:spLocks noEditPoints="1"/>
            </p:cNvSpPr>
            <p:nvPr/>
          </p:nvSpPr>
          <p:spPr bwMode="auto">
            <a:xfrm>
              <a:off x="4454999" y="4243394"/>
              <a:ext cx="438410" cy="400053"/>
            </a:xfrm>
            <a:custGeom>
              <a:avLst/>
              <a:gdLst>
                <a:gd name="T0" fmla="*/ 2147483647 w 44"/>
                <a:gd name="T1" fmla="*/ 2147483647 h 40"/>
                <a:gd name="T2" fmla="*/ 2147483647 w 44"/>
                <a:gd name="T3" fmla="*/ 2147483647 h 40"/>
                <a:gd name="T4" fmla="*/ 2147483647 w 44"/>
                <a:gd name="T5" fmla="*/ 2147483647 h 40"/>
                <a:gd name="T6" fmla="*/ 2147483647 w 44"/>
                <a:gd name="T7" fmla="*/ 2147483647 h 40"/>
                <a:gd name="T8" fmla="*/ 2147483647 w 44"/>
                <a:gd name="T9" fmla="*/ 2147483647 h 40"/>
                <a:gd name="T10" fmla="*/ 2147483647 w 44"/>
                <a:gd name="T11" fmla="*/ 2147483647 h 40"/>
                <a:gd name="T12" fmla="*/ 2147483647 w 44"/>
                <a:gd name="T13" fmla="*/ 2147483647 h 40"/>
                <a:gd name="T14" fmla="*/ 2147483647 w 44"/>
                <a:gd name="T15" fmla="*/ 2147483647 h 40"/>
                <a:gd name="T16" fmla="*/ 2147483647 w 44"/>
                <a:gd name="T17" fmla="*/ 2147483647 h 40"/>
                <a:gd name="T18" fmla="*/ 2147483647 w 44"/>
                <a:gd name="T19" fmla="*/ 2147483647 h 40"/>
                <a:gd name="T20" fmla="*/ 2147483647 w 44"/>
                <a:gd name="T21" fmla="*/ 2147483647 h 40"/>
                <a:gd name="T22" fmla="*/ 2147483647 w 44"/>
                <a:gd name="T23" fmla="*/ 2147483647 h 40"/>
                <a:gd name="T24" fmla="*/ 2147483647 w 44"/>
                <a:gd name="T25" fmla="*/ 2147483647 h 40"/>
                <a:gd name="T26" fmla="*/ 2147483647 w 44"/>
                <a:gd name="T27" fmla="*/ 2147483647 h 40"/>
                <a:gd name="T28" fmla="*/ 2147483647 w 44"/>
                <a:gd name="T29" fmla="*/ 2147483647 h 40"/>
                <a:gd name="T30" fmla="*/ 2147483647 w 44"/>
                <a:gd name="T31" fmla="*/ 2147483647 h 40"/>
                <a:gd name="T32" fmla="*/ 2147483647 w 44"/>
                <a:gd name="T33" fmla="*/ 2147483647 h 40"/>
                <a:gd name="T34" fmla="*/ 2147483647 w 44"/>
                <a:gd name="T35" fmla="*/ 2147483647 h 40"/>
                <a:gd name="T36" fmla="*/ 2147483647 w 44"/>
                <a:gd name="T37" fmla="*/ 2147483647 h 40"/>
                <a:gd name="T38" fmla="*/ 0 w 44"/>
                <a:gd name="T39" fmla="*/ 2147483647 h 40"/>
                <a:gd name="T40" fmla="*/ 0 w 44"/>
                <a:gd name="T41" fmla="*/ 2147483647 h 40"/>
                <a:gd name="T42" fmla="*/ 0 w 44"/>
                <a:gd name="T43" fmla="*/ 2147483647 h 40"/>
                <a:gd name="T44" fmla="*/ 2147483647 w 44"/>
                <a:gd name="T45" fmla="*/ 2147483647 h 40"/>
                <a:gd name="T46" fmla="*/ 2147483647 w 44"/>
                <a:gd name="T47" fmla="*/ 2147483647 h 40"/>
                <a:gd name="T48" fmla="*/ 2147483647 w 44"/>
                <a:gd name="T49" fmla="*/ 2147483647 h 40"/>
                <a:gd name="T50" fmla="*/ 2147483647 w 44"/>
                <a:gd name="T51" fmla="*/ 2147483647 h 40"/>
                <a:gd name="T52" fmla="*/ 2147483647 w 44"/>
                <a:gd name="T53" fmla="*/ 2147483647 h 40"/>
                <a:gd name="T54" fmla="*/ 2147483647 w 44"/>
                <a:gd name="T55" fmla="*/ 2147483647 h 40"/>
                <a:gd name="T56" fmla="*/ 2147483647 w 44"/>
                <a:gd name="T57" fmla="*/ 2147483647 h 40"/>
                <a:gd name="T58" fmla="*/ 2147483647 w 44"/>
                <a:gd name="T59" fmla="*/ 2147483647 h 40"/>
                <a:gd name="T60" fmla="*/ 2147483647 w 44"/>
                <a:gd name="T61" fmla="*/ 2147483647 h 40"/>
                <a:gd name="T62" fmla="*/ 2147483647 w 44"/>
                <a:gd name="T63" fmla="*/ 2147483647 h 40"/>
                <a:gd name="T64" fmla="*/ 2147483647 w 44"/>
                <a:gd name="T65" fmla="*/ 2147483647 h 40"/>
                <a:gd name="T66" fmla="*/ 2147483647 w 44"/>
                <a:gd name="T67" fmla="*/ 2147483647 h 40"/>
                <a:gd name="T68" fmla="*/ 2147483647 w 44"/>
                <a:gd name="T69" fmla="*/ 2147483647 h 40"/>
                <a:gd name="T70" fmla="*/ 2147483647 w 44"/>
                <a:gd name="T71" fmla="*/ 2147483647 h 40"/>
                <a:gd name="T72" fmla="*/ 2147483647 w 44"/>
                <a:gd name="T73" fmla="*/ 0 h 40"/>
                <a:gd name="T74" fmla="*/ 2147483647 w 44"/>
                <a:gd name="T75" fmla="*/ 0 h 40"/>
                <a:gd name="T76" fmla="*/ 2147483647 w 44"/>
                <a:gd name="T77" fmla="*/ 0 h 40"/>
                <a:gd name="T78" fmla="*/ 2147483647 w 44"/>
                <a:gd name="T79" fmla="*/ 0 h 40"/>
                <a:gd name="T80" fmla="*/ 2147483647 w 44"/>
                <a:gd name="T81" fmla="*/ 0 h 40"/>
                <a:gd name="T82" fmla="*/ 2147483647 w 44"/>
                <a:gd name="T83" fmla="*/ 0 h 40"/>
                <a:gd name="T84" fmla="*/ 2147483647 w 44"/>
                <a:gd name="T85" fmla="*/ 2147483647 h 40"/>
                <a:gd name="T86" fmla="*/ 2147483647 w 44"/>
                <a:gd name="T87" fmla="*/ 2147483647 h 40"/>
                <a:gd name="T88" fmla="*/ 2147483647 w 44"/>
                <a:gd name="T89" fmla="*/ 2147483647 h 40"/>
                <a:gd name="T90" fmla="*/ 2147483647 w 44"/>
                <a:gd name="T91" fmla="*/ 2147483647 h 40"/>
                <a:gd name="T92" fmla="*/ 2147483647 w 44"/>
                <a:gd name="T93" fmla="*/ 2147483647 h 40"/>
                <a:gd name="T94" fmla="*/ 2147483647 w 44"/>
                <a:gd name="T95" fmla="*/ 2147483647 h 40"/>
                <a:gd name="T96" fmla="*/ 2147483647 w 44"/>
                <a:gd name="T97" fmla="*/ 2147483647 h 40"/>
                <a:gd name="T98" fmla="*/ 2147483647 w 44"/>
                <a:gd name="T99" fmla="*/ 2147483647 h 40"/>
                <a:gd name="T100" fmla="*/ 2147483647 w 44"/>
                <a:gd name="T101" fmla="*/ 2147483647 h 40"/>
                <a:gd name="T102" fmla="*/ 2147483647 w 44"/>
                <a:gd name="T103" fmla="*/ 2147483647 h 40"/>
                <a:gd name="T104" fmla="*/ 2147483647 w 44"/>
                <a:gd name="T105" fmla="*/ 2147483647 h 40"/>
                <a:gd name="T106" fmla="*/ 2147483647 w 44"/>
                <a:gd name="T107" fmla="*/ 2147483647 h 40"/>
                <a:gd name="T108" fmla="*/ 2147483647 w 44"/>
                <a:gd name="T109" fmla="*/ 2147483647 h 40"/>
                <a:gd name="T110" fmla="*/ 2147483647 w 44"/>
                <a:gd name="T111" fmla="*/ 2147483647 h 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"/>
                <a:gd name="T169" fmla="*/ 0 h 40"/>
                <a:gd name="T170" fmla="*/ 44 w 44"/>
                <a:gd name="T171" fmla="*/ 40 h 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" h="40">
                  <a:moveTo>
                    <a:pt x="42" y="16"/>
                  </a:moveTo>
                  <a:cubicBezTo>
                    <a:pt x="42" y="16"/>
                    <a:pt x="44" y="15"/>
                    <a:pt x="44" y="15"/>
                  </a:cubicBezTo>
                  <a:lnTo>
                    <a:pt x="42" y="19"/>
                  </a:lnTo>
                  <a:cubicBezTo>
                    <a:pt x="42" y="20"/>
                    <a:pt x="42" y="20"/>
                    <a:pt x="42" y="21"/>
                  </a:cubicBezTo>
                  <a:cubicBezTo>
                    <a:pt x="40" y="21"/>
                    <a:pt x="36" y="27"/>
                    <a:pt x="36" y="28"/>
                  </a:cubicBezTo>
                  <a:cubicBezTo>
                    <a:pt x="33" y="32"/>
                    <a:pt x="29" y="32"/>
                    <a:pt x="27" y="36"/>
                  </a:cubicBezTo>
                  <a:cubicBezTo>
                    <a:pt x="27" y="38"/>
                    <a:pt x="23" y="36"/>
                    <a:pt x="23" y="38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4" y="38"/>
                    <a:pt x="14" y="38"/>
                  </a:cubicBezTo>
                  <a:cubicBezTo>
                    <a:pt x="13" y="39"/>
                    <a:pt x="7" y="40"/>
                    <a:pt x="7" y="40"/>
                  </a:cubicBezTo>
                  <a:cubicBezTo>
                    <a:pt x="5" y="40"/>
                    <a:pt x="3" y="38"/>
                    <a:pt x="4" y="36"/>
                  </a:cubicBezTo>
                  <a:lnTo>
                    <a:pt x="3" y="34"/>
                  </a:lnTo>
                  <a:cubicBezTo>
                    <a:pt x="3" y="33"/>
                    <a:pt x="4" y="33"/>
                    <a:pt x="4" y="32"/>
                  </a:cubicBezTo>
                  <a:cubicBezTo>
                    <a:pt x="4" y="30"/>
                    <a:pt x="2" y="29"/>
                    <a:pt x="1" y="27"/>
                  </a:cubicBezTo>
                  <a:cubicBezTo>
                    <a:pt x="0" y="25"/>
                    <a:pt x="1" y="24"/>
                    <a:pt x="0" y="22"/>
                  </a:cubicBezTo>
                  <a:cubicBezTo>
                    <a:pt x="0" y="22"/>
                    <a:pt x="0" y="20"/>
                    <a:pt x="0" y="19"/>
                  </a:cubicBezTo>
                  <a:lnTo>
                    <a:pt x="2" y="19"/>
                  </a:lnTo>
                  <a:cubicBezTo>
                    <a:pt x="2" y="21"/>
                    <a:pt x="4" y="22"/>
                    <a:pt x="6" y="22"/>
                  </a:cubicBezTo>
                  <a:cubicBezTo>
                    <a:pt x="8" y="22"/>
                    <a:pt x="9" y="20"/>
                    <a:pt x="9" y="18"/>
                  </a:cubicBezTo>
                  <a:lnTo>
                    <a:pt x="9" y="13"/>
                  </a:lnTo>
                  <a:cubicBezTo>
                    <a:pt x="10" y="11"/>
                    <a:pt x="9" y="9"/>
                    <a:pt x="10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2" y="11"/>
                    <a:pt x="12" y="12"/>
                    <a:pt x="12" y="14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7" y="16"/>
                    <a:pt x="16" y="10"/>
                    <a:pt x="19" y="10"/>
                  </a:cubicBezTo>
                  <a:cubicBezTo>
                    <a:pt x="21" y="10"/>
                    <a:pt x="22" y="11"/>
                    <a:pt x="23" y="11"/>
                  </a:cubicBezTo>
                  <a:cubicBezTo>
                    <a:pt x="26" y="11"/>
                    <a:pt x="26" y="10"/>
                    <a:pt x="27" y="7"/>
                  </a:cubicBezTo>
                  <a:cubicBezTo>
                    <a:pt x="28" y="5"/>
                    <a:pt x="34" y="1"/>
                    <a:pt x="36" y="0"/>
                  </a:cubicBezTo>
                  <a:cubicBezTo>
                    <a:pt x="38" y="0"/>
                    <a:pt x="39" y="0"/>
                    <a:pt x="40" y="0"/>
                  </a:cubicBezTo>
                  <a:lnTo>
                    <a:pt x="41" y="0"/>
                  </a:lnTo>
                  <a:cubicBezTo>
                    <a:pt x="41" y="3"/>
                    <a:pt x="43" y="3"/>
                    <a:pt x="43" y="6"/>
                  </a:cubicBezTo>
                  <a:lnTo>
                    <a:pt x="43" y="11"/>
                  </a:lnTo>
                  <a:cubicBezTo>
                    <a:pt x="42" y="11"/>
                    <a:pt x="40" y="11"/>
                    <a:pt x="40" y="11"/>
                  </a:cubicBezTo>
                  <a:cubicBezTo>
                    <a:pt x="40" y="13"/>
                    <a:pt x="40" y="15"/>
                    <a:pt x="40" y="16"/>
                  </a:cubicBezTo>
                  <a:lnTo>
                    <a:pt x="42" y="16"/>
                  </a:lnTo>
                  <a:close/>
                  <a:moveTo>
                    <a:pt x="28" y="24"/>
                  </a:moveTo>
                  <a:cubicBezTo>
                    <a:pt x="30" y="24"/>
                    <a:pt x="31" y="21"/>
                    <a:pt x="33" y="21"/>
                  </a:cubicBezTo>
                  <a:cubicBezTo>
                    <a:pt x="34" y="21"/>
                    <a:pt x="35" y="22"/>
                    <a:pt x="35" y="23"/>
                  </a:cubicBezTo>
                  <a:cubicBezTo>
                    <a:pt x="35" y="24"/>
                    <a:pt x="32" y="26"/>
                    <a:pt x="31" y="26"/>
                  </a:cubicBezTo>
                  <a:cubicBezTo>
                    <a:pt x="30" y="26"/>
                    <a:pt x="28" y="24"/>
                    <a:pt x="28" y="2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5" name="Freeform 491"/>
            <p:cNvSpPr>
              <a:spLocks/>
            </p:cNvSpPr>
            <p:nvPr/>
          </p:nvSpPr>
          <p:spPr bwMode="auto">
            <a:xfrm>
              <a:off x="4404832" y="3203624"/>
              <a:ext cx="368821" cy="249866"/>
            </a:xfrm>
            <a:custGeom>
              <a:avLst/>
              <a:gdLst>
                <a:gd name="T0" fmla="*/ 2147483647 w 37"/>
                <a:gd name="T1" fmla="*/ 2147483647 h 25"/>
                <a:gd name="T2" fmla="*/ 2147483647 w 37"/>
                <a:gd name="T3" fmla="*/ 2147483647 h 25"/>
                <a:gd name="T4" fmla="*/ 0 w 37"/>
                <a:gd name="T5" fmla="*/ 2147483647 h 25"/>
                <a:gd name="T6" fmla="*/ 2147483647 w 37"/>
                <a:gd name="T7" fmla="*/ 2147483647 h 25"/>
                <a:gd name="T8" fmla="*/ 2147483647 w 37"/>
                <a:gd name="T9" fmla="*/ 2147483647 h 25"/>
                <a:gd name="T10" fmla="*/ 2147483647 w 37"/>
                <a:gd name="T11" fmla="*/ 2147483647 h 25"/>
                <a:gd name="T12" fmla="*/ 2147483647 w 37"/>
                <a:gd name="T13" fmla="*/ 2147483647 h 25"/>
                <a:gd name="T14" fmla="*/ 2147483647 w 37"/>
                <a:gd name="T15" fmla="*/ 2147483647 h 25"/>
                <a:gd name="T16" fmla="*/ 2147483647 w 37"/>
                <a:gd name="T17" fmla="*/ 2147483647 h 25"/>
                <a:gd name="T18" fmla="*/ 2147483647 w 37"/>
                <a:gd name="T19" fmla="*/ 0 h 25"/>
                <a:gd name="T20" fmla="*/ 2147483647 w 37"/>
                <a:gd name="T21" fmla="*/ 0 h 25"/>
                <a:gd name="T22" fmla="*/ 2147483647 w 37"/>
                <a:gd name="T23" fmla="*/ 0 h 25"/>
                <a:gd name="T24" fmla="*/ 2147483647 w 37"/>
                <a:gd name="T25" fmla="*/ 0 h 25"/>
                <a:gd name="T26" fmla="*/ 2147483647 w 37"/>
                <a:gd name="T27" fmla="*/ 2147483647 h 25"/>
                <a:gd name="T28" fmla="*/ 2147483647 w 37"/>
                <a:gd name="T29" fmla="*/ 2147483647 h 25"/>
                <a:gd name="T30" fmla="*/ 2147483647 w 37"/>
                <a:gd name="T31" fmla="*/ 2147483647 h 25"/>
                <a:gd name="T32" fmla="*/ 2147483647 w 37"/>
                <a:gd name="T33" fmla="*/ 2147483647 h 25"/>
                <a:gd name="T34" fmla="*/ 2147483647 w 37"/>
                <a:gd name="T35" fmla="*/ 2147483647 h 25"/>
                <a:gd name="T36" fmla="*/ 2147483647 w 37"/>
                <a:gd name="T37" fmla="*/ 2147483647 h 25"/>
                <a:gd name="T38" fmla="*/ 2147483647 w 37"/>
                <a:gd name="T39" fmla="*/ 2147483647 h 25"/>
                <a:gd name="T40" fmla="*/ 2147483647 w 37"/>
                <a:gd name="T41" fmla="*/ 2147483647 h 25"/>
                <a:gd name="T42" fmla="*/ 2147483647 w 37"/>
                <a:gd name="T43" fmla="*/ 2147483647 h 25"/>
                <a:gd name="T44" fmla="*/ 2147483647 w 37"/>
                <a:gd name="T45" fmla="*/ 2147483647 h 25"/>
                <a:gd name="T46" fmla="*/ 2147483647 w 37"/>
                <a:gd name="T47" fmla="*/ 2147483647 h 25"/>
                <a:gd name="T48" fmla="*/ 2147483647 w 37"/>
                <a:gd name="T49" fmla="*/ 2147483647 h 25"/>
                <a:gd name="T50" fmla="*/ 2147483647 w 37"/>
                <a:gd name="T51" fmla="*/ 2147483647 h 25"/>
                <a:gd name="T52" fmla="*/ 2147483647 w 37"/>
                <a:gd name="T53" fmla="*/ 2147483647 h 25"/>
                <a:gd name="T54" fmla="*/ 2147483647 w 37"/>
                <a:gd name="T55" fmla="*/ 2147483647 h 25"/>
                <a:gd name="T56" fmla="*/ 2147483647 w 37"/>
                <a:gd name="T57" fmla="*/ 2147483647 h 25"/>
                <a:gd name="T58" fmla="*/ 2147483647 w 37"/>
                <a:gd name="T59" fmla="*/ 2147483647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"/>
                <a:gd name="T91" fmla="*/ 0 h 25"/>
                <a:gd name="T92" fmla="*/ 37 w 37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" h="25">
                  <a:moveTo>
                    <a:pt x="6" y="25"/>
                  </a:moveTo>
                  <a:cubicBezTo>
                    <a:pt x="5" y="23"/>
                    <a:pt x="3" y="24"/>
                    <a:pt x="2" y="23"/>
                  </a:cubicBezTo>
                  <a:cubicBezTo>
                    <a:pt x="0" y="22"/>
                    <a:pt x="0" y="19"/>
                    <a:pt x="0" y="19"/>
                  </a:cubicBezTo>
                  <a:cubicBezTo>
                    <a:pt x="0" y="14"/>
                    <a:pt x="4" y="13"/>
                    <a:pt x="4" y="10"/>
                  </a:cubicBezTo>
                  <a:lnTo>
                    <a:pt x="6" y="10"/>
                  </a:lnTo>
                  <a:cubicBezTo>
                    <a:pt x="9" y="9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20" y="7"/>
                    <a:pt x="18" y="0"/>
                    <a:pt x="24" y="0"/>
                  </a:cubicBezTo>
                  <a:cubicBezTo>
                    <a:pt x="24" y="2"/>
                    <a:pt x="26" y="2"/>
                    <a:pt x="27" y="3"/>
                  </a:cubicBezTo>
                  <a:cubicBezTo>
                    <a:pt x="28" y="6"/>
                    <a:pt x="27" y="9"/>
                    <a:pt x="31" y="9"/>
                  </a:cubicBezTo>
                  <a:cubicBezTo>
                    <a:pt x="31" y="13"/>
                    <a:pt x="36" y="15"/>
                    <a:pt x="37" y="17"/>
                  </a:cubicBezTo>
                  <a:lnTo>
                    <a:pt x="36" y="19"/>
                  </a:lnTo>
                  <a:cubicBezTo>
                    <a:pt x="36" y="18"/>
                    <a:pt x="35" y="19"/>
                    <a:pt x="35" y="19"/>
                  </a:cubicBezTo>
                  <a:cubicBezTo>
                    <a:pt x="34" y="19"/>
                    <a:pt x="33" y="18"/>
                    <a:pt x="33" y="17"/>
                  </a:cubicBezTo>
                  <a:cubicBezTo>
                    <a:pt x="33" y="17"/>
                    <a:pt x="32" y="17"/>
                    <a:pt x="32" y="17"/>
                  </a:cubicBezTo>
                  <a:cubicBezTo>
                    <a:pt x="32" y="17"/>
                    <a:pt x="32" y="19"/>
                    <a:pt x="31" y="19"/>
                  </a:cubicBezTo>
                  <a:cubicBezTo>
                    <a:pt x="29" y="19"/>
                    <a:pt x="27" y="18"/>
                    <a:pt x="25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19" y="21"/>
                    <a:pt x="18" y="19"/>
                    <a:pt x="16" y="19"/>
                  </a:cubicBezTo>
                  <a:cubicBezTo>
                    <a:pt x="14" y="19"/>
                    <a:pt x="12" y="21"/>
                    <a:pt x="11" y="23"/>
                  </a:cubicBezTo>
                  <a:cubicBezTo>
                    <a:pt x="7" y="23"/>
                    <a:pt x="8" y="23"/>
                    <a:pt x="6" y="2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6" name="Freeform 492"/>
            <p:cNvSpPr>
              <a:spLocks/>
            </p:cNvSpPr>
            <p:nvPr/>
          </p:nvSpPr>
          <p:spPr bwMode="auto">
            <a:xfrm>
              <a:off x="4334997" y="3373437"/>
              <a:ext cx="548811" cy="550866"/>
            </a:xfrm>
            <a:custGeom>
              <a:avLst/>
              <a:gdLst>
                <a:gd name="T0" fmla="*/ 2147483647 w 55"/>
                <a:gd name="T1" fmla="*/ 2147483647 h 55"/>
                <a:gd name="T2" fmla="*/ 2147483647 w 55"/>
                <a:gd name="T3" fmla="*/ 2147483647 h 55"/>
                <a:gd name="T4" fmla="*/ 2147483647 w 55"/>
                <a:gd name="T5" fmla="*/ 2147483647 h 55"/>
                <a:gd name="T6" fmla="*/ 2147483647 w 55"/>
                <a:gd name="T7" fmla="*/ 2147483647 h 55"/>
                <a:gd name="T8" fmla="*/ 2147483647 w 55"/>
                <a:gd name="T9" fmla="*/ 2147483647 h 55"/>
                <a:gd name="T10" fmla="*/ 2147483647 w 55"/>
                <a:gd name="T11" fmla="*/ 2147483647 h 55"/>
                <a:gd name="T12" fmla="*/ 2147483647 w 55"/>
                <a:gd name="T13" fmla="*/ 2147483647 h 55"/>
                <a:gd name="T14" fmla="*/ 2147483647 w 55"/>
                <a:gd name="T15" fmla="*/ 2147483647 h 55"/>
                <a:gd name="T16" fmla="*/ 2147483647 w 55"/>
                <a:gd name="T17" fmla="*/ 2147483647 h 55"/>
                <a:gd name="T18" fmla="*/ 2147483647 w 55"/>
                <a:gd name="T19" fmla="*/ 2147483647 h 55"/>
                <a:gd name="T20" fmla="*/ 2147483647 w 55"/>
                <a:gd name="T21" fmla="*/ 2147483647 h 55"/>
                <a:gd name="T22" fmla="*/ 2147483647 w 55"/>
                <a:gd name="T23" fmla="*/ 2147483647 h 55"/>
                <a:gd name="T24" fmla="*/ 2147483647 w 55"/>
                <a:gd name="T25" fmla="*/ 2147483647 h 55"/>
                <a:gd name="T26" fmla="*/ 2147483647 w 55"/>
                <a:gd name="T27" fmla="*/ 2147483647 h 55"/>
                <a:gd name="T28" fmla="*/ 2147483647 w 55"/>
                <a:gd name="T29" fmla="*/ 2147483647 h 55"/>
                <a:gd name="T30" fmla="*/ 2147483647 w 55"/>
                <a:gd name="T31" fmla="*/ 2147483647 h 55"/>
                <a:gd name="T32" fmla="*/ 2147483647 w 55"/>
                <a:gd name="T33" fmla="*/ 2147483647 h 55"/>
                <a:gd name="T34" fmla="*/ 2147483647 w 55"/>
                <a:gd name="T35" fmla="*/ 2147483647 h 55"/>
                <a:gd name="T36" fmla="*/ 2147483647 w 55"/>
                <a:gd name="T37" fmla="*/ 2147483647 h 55"/>
                <a:gd name="T38" fmla="*/ 2147483647 w 55"/>
                <a:gd name="T39" fmla="*/ 2147483647 h 55"/>
                <a:gd name="T40" fmla="*/ 2147483647 w 55"/>
                <a:gd name="T41" fmla="*/ 2147483647 h 55"/>
                <a:gd name="T42" fmla="*/ 2147483647 w 55"/>
                <a:gd name="T43" fmla="*/ 2147483647 h 55"/>
                <a:gd name="T44" fmla="*/ 2147483647 w 55"/>
                <a:gd name="T45" fmla="*/ 2147483647 h 55"/>
                <a:gd name="T46" fmla="*/ 2147483647 w 55"/>
                <a:gd name="T47" fmla="*/ 2147483647 h 55"/>
                <a:gd name="T48" fmla="*/ 2147483647 w 55"/>
                <a:gd name="T49" fmla="*/ 2147483647 h 55"/>
                <a:gd name="T50" fmla="*/ 2147483647 w 55"/>
                <a:gd name="T51" fmla="*/ 2147483647 h 55"/>
                <a:gd name="T52" fmla="*/ 2147483647 w 55"/>
                <a:gd name="T53" fmla="*/ 2147483647 h 55"/>
                <a:gd name="T54" fmla="*/ 2147483647 w 55"/>
                <a:gd name="T55" fmla="*/ 2147483647 h 55"/>
                <a:gd name="T56" fmla="*/ 2147483647 w 55"/>
                <a:gd name="T57" fmla="*/ 2147483647 h 55"/>
                <a:gd name="T58" fmla="*/ 2147483647 w 55"/>
                <a:gd name="T59" fmla="*/ 2147483647 h 55"/>
                <a:gd name="T60" fmla="*/ 2147483647 w 55"/>
                <a:gd name="T61" fmla="*/ 2147483647 h 55"/>
                <a:gd name="T62" fmla="*/ 2147483647 w 55"/>
                <a:gd name="T63" fmla="*/ 2147483647 h 55"/>
                <a:gd name="T64" fmla="*/ 2147483647 w 55"/>
                <a:gd name="T65" fmla="*/ 2147483647 h 55"/>
                <a:gd name="T66" fmla="*/ 2147483647 w 55"/>
                <a:gd name="T67" fmla="*/ 2147483647 h 55"/>
                <a:gd name="T68" fmla="*/ 2147483647 w 55"/>
                <a:gd name="T69" fmla="*/ 2147483647 h 55"/>
                <a:gd name="T70" fmla="*/ 0 w 55"/>
                <a:gd name="T71" fmla="*/ 2147483647 h 55"/>
                <a:gd name="T72" fmla="*/ 0 w 55"/>
                <a:gd name="T73" fmla="*/ 2147483647 h 55"/>
                <a:gd name="T74" fmla="*/ 2147483647 w 55"/>
                <a:gd name="T75" fmla="*/ 2147483647 h 55"/>
                <a:gd name="T76" fmla="*/ 2147483647 w 55"/>
                <a:gd name="T77" fmla="*/ 2147483647 h 55"/>
                <a:gd name="T78" fmla="*/ 2147483647 w 55"/>
                <a:gd name="T79" fmla="*/ 2147483647 h 55"/>
                <a:gd name="T80" fmla="*/ 2147483647 w 55"/>
                <a:gd name="T81" fmla="*/ 2147483647 h 55"/>
                <a:gd name="T82" fmla="*/ 2147483647 w 55"/>
                <a:gd name="T83" fmla="*/ 2147483647 h 55"/>
                <a:gd name="T84" fmla="*/ 2147483647 w 55"/>
                <a:gd name="T85" fmla="*/ 2147483647 h 55"/>
                <a:gd name="T86" fmla="*/ 2147483647 w 55"/>
                <a:gd name="T87" fmla="*/ 2147483647 h 55"/>
                <a:gd name="T88" fmla="*/ 2147483647 w 55"/>
                <a:gd name="T89" fmla="*/ 2147483647 h 55"/>
                <a:gd name="T90" fmla="*/ 2147483647 w 55"/>
                <a:gd name="T91" fmla="*/ 2147483647 h 55"/>
                <a:gd name="T92" fmla="*/ 2147483647 w 55"/>
                <a:gd name="T93" fmla="*/ 2147483647 h 55"/>
                <a:gd name="T94" fmla="*/ 2147483647 w 55"/>
                <a:gd name="T95" fmla="*/ 2147483647 h 55"/>
                <a:gd name="T96" fmla="*/ 2147483647 w 55"/>
                <a:gd name="T97" fmla="*/ 2147483647 h 55"/>
                <a:gd name="T98" fmla="*/ 2147483647 w 55"/>
                <a:gd name="T99" fmla="*/ 2147483647 h 55"/>
                <a:gd name="T100" fmla="*/ 2147483647 w 55"/>
                <a:gd name="T101" fmla="*/ 2147483647 h 55"/>
                <a:gd name="T102" fmla="*/ 2147483647 w 55"/>
                <a:gd name="T103" fmla="*/ 2147483647 h 55"/>
                <a:gd name="T104" fmla="*/ 2147483647 w 55"/>
                <a:gd name="T105" fmla="*/ 2147483647 h 55"/>
                <a:gd name="T106" fmla="*/ 2147483647 w 55"/>
                <a:gd name="T107" fmla="*/ 2147483647 h 55"/>
                <a:gd name="T108" fmla="*/ 2147483647 w 55"/>
                <a:gd name="T109" fmla="*/ 2147483647 h 55"/>
                <a:gd name="T110" fmla="*/ 2147483647 w 55"/>
                <a:gd name="T111" fmla="*/ 2147483647 h 55"/>
                <a:gd name="T112" fmla="*/ 2147483647 w 55"/>
                <a:gd name="T113" fmla="*/ 2147483647 h 55"/>
                <a:gd name="T114" fmla="*/ 2147483647 w 55"/>
                <a:gd name="T115" fmla="*/ 0 h 55"/>
                <a:gd name="T116" fmla="*/ 2147483647 w 55"/>
                <a:gd name="T117" fmla="*/ 0 h 55"/>
                <a:gd name="T118" fmla="*/ 2147483647 w 55"/>
                <a:gd name="T119" fmla="*/ 2147483647 h 55"/>
                <a:gd name="T120" fmla="*/ 2147483647 w 55"/>
                <a:gd name="T121" fmla="*/ 2147483647 h 55"/>
                <a:gd name="T122" fmla="*/ 2147483647 w 55"/>
                <a:gd name="T123" fmla="*/ 2147483647 h 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"/>
                <a:gd name="T187" fmla="*/ 0 h 55"/>
                <a:gd name="T188" fmla="*/ 55 w 55"/>
                <a:gd name="T189" fmla="*/ 55 h 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" h="55">
                  <a:moveTo>
                    <a:pt x="44" y="2"/>
                  </a:moveTo>
                  <a:cubicBezTo>
                    <a:pt x="44" y="5"/>
                    <a:pt x="48" y="3"/>
                    <a:pt x="50" y="3"/>
                  </a:cubicBezTo>
                  <a:cubicBezTo>
                    <a:pt x="52" y="3"/>
                    <a:pt x="53" y="5"/>
                    <a:pt x="54" y="6"/>
                  </a:cubicBezTo>
                  <a:cubicBezTo>
                    <a:pt x="54" y="8"/>
                    <a:pt x="54" y="10"/>
                    <a:pt x="55" y="10"/>
                  </a:cubicBezTo>
                  <a:cubicBezTo>
                    <a:pt x="54" y="13"/>
                    <a:pt x="50" y="13"/>
                    <a:pt x="50" y="17"/>
                  </a:cubicBezTo>
                  <a:cubicBezTo>
                    <a:pt x="50" y="18"/>
                    <a:pt x="51" y="19"/>
                    <a:pt x="51" y="21"/>
                  </a:cubicBezTo>
                  <a:cubicBezTo>
                    <a:pt x="51" y="21"/>
                    <a:pt x="48" y="23"/>
                    <a:pt x="48" y="24"/>
                  </a:cubicBezTo>
                  <a:cubicBezTo>
                    <a:pt x="48" y="24"/>
                    <a:pt x="49" y="26"/>
                    <a:pt x="49" y="26"/>
                  </a:cubicBezTo>
                  <a:cubicBezTo>
                    <a:pt x="50" y="28"/>
                    <a:pt x="50" y="29"/>
                    <a:pt x="50" y="32"/>
                  </a:cubicBezTo>
                  <a:cubicBezTo>
                    <a:pt x="50" y="32"/>
                    <a:pt x="50" y="33"/>
                    <a:pt x="50" y="33"/>
                  </a:cubicBezTo>
                  <a:cubicBezTo>
                    <a:pt x="50" y="34"/>
                    <a:pt x="50" y="38"/>
                    <a:pt x="52" y="38"/>
                  </a:cubicBezTo>
                  <a:cubicBezTo>
                    <a:pt x="52" y="39"/>
                    <a:pt x="53" y="40"/>
                    <a:pt x="53" y="42"/>
                  </a:cubicBezTo>
                  <a:cubicBezTo>
                    <a:pt x="53" y="42"/>
                    <a:pt x="53" y="43"/>
                    <a:pt x="53" y="43"/>
                  </a:cubicBezTo>
                  <a:cubicBezTo>
                    <a:pt x="51" y="43"/>
                    <a:pt x="50" y="44"/>
                    <a:pt x="49" y="43"/>
                  </a:cubicBezTo>
                  <a:cubicBezTo>
                    <a:pt x="48" y="45"/>
                    <a:pt x="48" y="54"/>
                    <a:pt x="45" y="54"/>
                  </a:cubicBezTo>
                  <a:cubicBezTo>
                    <a:pt x="45" y="54"/>
                    <a:pt x="44" y="54"/>
                    <a:pt x="44" y="54"/>
                  </a:cubicBezTo>
                  <a:cubicBezTo>
                    <a:pt x="43" y="54"/>
                    <a:pt x="42" y="55"/>
                    <a:pt x="41" y="55"/>
                  </a:cubicBezTo>
                  <a:cubicBezTo>
                    <a:pt x="39" y="55"/>
                    <a:pt x="38" y="55"/>
                    <a:pt x="38" y="53"/>
                  </a:cubicBezTo>
                  <a:cubicBezTo>
                    <a:pt x="37" y="53"/>
                    <a:pt x="36" y="53"/>
                    <a:pt x="35" y="52"/>
                  </a:cubicBezTo>
                  <a:cubicBezTo>
                    <a:pt x="34" y="51"/>
                    <a:pt x="34" y="52"/>
                    <a:pt x="33" y="51"/>
                  </a:cubicBezTo>
                  <a:cubicBezTo>
                    <a:pt x="32" y="51"/>
                    <a:pt x="32" y="52"/>
                    <a:pt x="30" y="52"/>
                  </a:cubicBezTo>
                  <a:cubicBezTo>
                    <a:pt x="29" y="52"/>
                    <a:pt x="29" y="51"/>
                    <a:pt x="29" y="49"/>
                  </a:cubicBezTo>
                  <a:cubicBezTo>
                    <a:pt x="29" y="48"/>
                    <a:pt x="28" y="47"/>
                    <a:pt x="28" y="46"/>
                  </a:cubicBezTo>
                  <a:cubicBezTo>
                    <a:pt x="28" y="45"/>
                    <a:pt x="29" y="44"/>
                    <a:pt x="29" y="43"/>
                  </a:cubicBezTo>
                  <a:cubicBezTo>
                    <a:pt x="29" y="43"/>
                    <a:pt x="28" y="41"/>
                    <a:pt x="29" y="40"/>
                  </a:cubicBezTo>
                  <a:cubicBezTo>
                    <a:pt x="29" y="40"/>
                    <a:pt x="22" y="39"/>
                    <a:pt x="22" y="39"/>
                  </a:cubicBezTo>
                  <a:cubicBezTo>
                    <a:pt x="22" y="40"/>
                    <a:pt x="22" y="43"/>
                    <a:pt x="18" y="43"/>
                  </a:cubicBezTo>
                  <a:cubicBezTo>
                    <a:pt x="16" y="43"/>
                    <a:pt x="15" y="38"/>
                    <a:pt x="15" y="36"/>
                  </a:cubicBezTo>
                  <a:lnTo>
                    <a:pt x="0" y="36"/>
                  </a:lnTo>
                  <a:cubicBezTo>
                    <a:pt x="0" y="35"/>
                    <a:pt x="0" y="35"/>
                    <a:pt x="1" y="35"/>
                  </a:cubicBezTo>
                  <a:cubicBezTo>
                    <a:pt x="1" y="35"/>
                    <a:pt x="2" y="35"/>
                    <a:pt x="3" y="35"/>
                  </a:cubicBezTo>
                  <a:lnTo>
                    <a:pt x="3" y="33"/>
                  </a:lnTo>
                  <a:cubicBezTo>
                    <a:pt x="2" y="33"/>
                    <a:pt x="1" y="33"/>
                    <a:pt x="1" y="33"/>
                  </a:cubicBezTo>
                  <a:cubicBezTo>
                    <a:pt x="2" y="33"/>
                    <a:pt x="2" y="32"/>
                    <a:pt x="4" y="32"/>
                  </a:cubicBezTo>
                  <a:cubicBezTo>
                    <a:pt x="4" y="33"/>
                    <a:pt x="6" y="32"/>
                    <a:pt x="7" y="32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10" y="32"/>
                    <a:pt x="11" y="30"/>
                    <a:pt x="11" y="30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29"/>
                    <a:pt x="13" y="24"/>
                    <a:pt x="14" y="23"/>
                  </a:cubicBezTo>
                  <a:cubicBezTo>
                    <a:pt x="14" y="22"/>
                    <a:pt x="16" y="21"/>
                    <a:pt x="16" y="20"/>
                  </a:cubicBezTo>
                  <a:cubicBezTo>
                    <a:pt x="18" y="17"/>
                    <a:pt x="18" y="15"/>
                    <a:pt x="18" y="10"/>
                  </a:cubicBezTo>
                  <a:cubicBezTo>
                    <a:pt x="18" y="9"/>
                    <a:pt x="19" y="9"/>
                    <a:pt x="19" y="6"/>
                  </a:cubicBezTo>
                  <a:cubicBezTo>
                    <a:pt x="20" y="5"/>
                    <a:pt x="21" y="2"/>
                    <a:pt x="23" y="2"/>
                  </a:cubicBezTo>
                  <a:cubicBezTo>
                    <a:pt x="25" y="2"/>
                    <a:pt x="26" y="4"/>
                    <a:pt x="28" y="4"/>
                  </a:cubicBezTo>
                  <a:cubicBezTo>
                    <a:pt x="29" y="4"/>
                    <a:pt x="29" y="4"/>
                    <a:pt x="31" y="4"/>
                  </a:cubicBezTo>
                  <a:cubicBezTo>
                    <a:pt x="31" y="4"/>
                    <a:pt x="31" y="3"/>
                    <a:pt x="32" y="3"/>
                  </a:cubicBezTo>
                  <a:cubicBezTo>
                    <a:pt x="34" y="1"/>
                    <a:pt x="36" y="2"/>
                    <a:pt x="38" y="2"/>
                  </a:cubicBezTo>
                  <a:cubicBezTo>
                    <a:pt x="39" y="2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1"/>
                    <a:pt x="41" y="2"/>
                    <a:pt x="42" y="2"/>
                  </a:cubicBezTo>
                  <a:cubicBezTo>
                    <a:pt x="42" y="2"/>
                    <a:pt x="43" y="1"/>
                    <a:pt x="44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7" name="Freeform 493"/>
            <p:cNvSpPr>
              <a:spLocks/>
            </p:cNvSpPr>
            <p:nvPr/>
          </p:nvSpPr>
          <p:spPr bwMode="auto">
            <a:xfrm>
              <a:off x="4266195" y="3473450"/>
              <a:ext cx="78402" cy="39688"/>
            </a:xfrm>
            <a:custGeom>
              <a:avLst/>
              <a:gdLst>
                <a:gd name="T0" fmla="*/ 544353639 w 8"/>
                <a:gd name="T1" fmla="*/ 0 h 4"/>
                <a:gd name="T2" fmla="*/ 90725619 w 8"/>
                <a:gd name="T3" fmla="*/ 362902476 h 4"/>
                <a:gd name="T4" fmla="*/ 0 w 8"/>
                <a:gd name="T5" fmla="*/ 181451238 h 4"/>
                <a:gd name="T6" fmla="*/ 90725619 w 8"/>
                <a:gd name="T7" fmla="*/ 0 h 4"/>
                <a:gd name="T8" fmla="*/ 90725619 w 8"/>
                <a:gd name="T9" fmla="*/ 0 h 4"/>
                <a:gd name="T10" fmla="*/ 544353639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6" y="0"/>
                  </a:moveTo>
                  <a:cubicBezTo>
                    <a:pt x="6" y="4"/>
                    <a:pt x="8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8" name="Freeform 494"/>
            <p:cNvSpPr>
              <a:spLocks/>
            </p:cNvSpPr>
            <p:nvPr/>
          </p:nvSpPr>
          <p:spPr bwMode="auto">
            <a:xfrm>
              <a:off x="4255665" y="3473217"/>
              <a:ext cx="178673" cy="200551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2147483647 w 18"/>
                <a:gd name="T19" fmla="*/ 2147483647 h 20"/>
                <a:gd name="T20" fmla="*/ 0 w 18"/>
                <a:gd name="T21" fmla="*/ 2147483647 h 20"/>
                <a:gd name="T22" fmla="*/ 2147483647 w 18"/>
                <a:gd name="T23" fmla="*/ 2147483647 h 20"/>
                <a:gd name="T24" fmla="*/ 2147483647 w 18"/>
                <a:gd name="T25" fmla="*/ 0 h 20"/>
                <a:gd name="T26" fmla="*/ 2147483647 w 18"/>
                <a:gd name="T27" fmla="*/ 0 h 20"/>
                <a:gd name="T28" fmla="*/ 2147483647 w 18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0"/>
                <a:gd name="T47" fmla="*/ 18 w 1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0">
                  <a:moveTo>
                    <a:pt x="12" y="0"/>
                  </a:moveTo>
                  <a:cubicBezTo>
                    <a:pt x="12" y="0"/>
                    <a:pt x="11" y="3"/>
                    <a:pt x="13" y="3"/>
                  </a:cubicBezTo>
                  <a:cubicBezTo>
                    <a:pt x="13" y="3"/>
                    <a:pt x="16" y="2"/>
                    <a:pt x="16" y="4"/>
                  </a:cubicBezTo>
                  <a:cubicBezTo>
                    <a:pt x="18" y="5"/>
                    <a:pt x="15" y="7"/>
                    <a:pt x="15" y="7"/>
                  </a:cubicBezTo>
                  <a:cubicBezTo>
                    <a:pt x="15" y="7"/>
                    <a:pt x="17" y="9"/>
                    <a:pt x="17" y="11"/>
                  </a:cubicBezTo>
                  <a:cubicBezTo>
                    <a:pt x="17" y="11"/>
                    <a:pt x="17" y="15"/>
                    <a:pt x="14" y="14"/>
                  </a:cubicBezTo>
                  <a:cubicBezTo>
                    <a:pt x="12" y="16"/>
                    <a:pt x="12" y="11"/>
                    <a:pt x="10" y="14"/>
                  </a:cubicBezTo>
                  <a:cubicBezTo>
                    <a:pt x="10" y="14"/>
                    <a:pt x="7" y="14"/>
                    <a:pt x="9" y="18"/>
                  </a:cubicBezTo>
                  <a:cubicBezTo>
                    <a:pt x="9" y="18"/>
                    <a:pt x="8" y="17"/>
                    <a:pt x="6" y="20"/>
                  </a:cubicBezTo>
                  <a:cubicBezTo>
                    <a:pt x="6" y="20"/>
                    <a:pt x="5" y="19"/>
                    <a:pt x="5" y="19"/>
                  </a:cubicBezTo>
                  <a:cubicBezTo>
                    <a:pt x="4" y="15"/>
                    <a:pt x="0" y="14"/>
                    <a:pt x="0" y="10"/>
                  </a:cubicBezTo>
                  <a:cubicBezTo>
                    <a:pt x="0" y="7"/>
                    <a:pt x="3" y="7"/>
                    <a:pt x="2" y="4"/>
                  </a:cubicBezTo>
                  <a:cubicBezTo>
                    <a:pt x="10" y="5"/>
                    <a:pt x="7" y="3"/>
                    <a:pt x="7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9" name="Freeform 495"/>
            <p:cNvSpPr>
              <a:spLocks/>
            </p:cNvSpPr>
            <p:nvPr/>
          </p:nvSpPr>
          <p:spPr bwMode="auto">
            <a:xfrm>
              <a:off x="4314677" y="3433764"/>
              <a:ext cx="209818" cy="269592"/>
            </a:xfrm>
            <a:custGeom>
              <a:avLst/>
              <a:gdLst>
                <a:gd name="T0" fmla="*/ 2147483647 w 21"/>
                <a:gd name="T1" fmla="*/ 0 h 27"/>
                <a:gd name="T2" fmla="*/ 2147483647 w 21"/>
                <a:gd name="T3" fmla="*/ 2147483647 h 27"/>
                <a:gd name="T4" fmla="*/ 2147483647 w 21"/>
                <a:gd name="T5" fmla="*/ 2147483647 h 27"/>
                <a:gd name="T6" fmla="*/ 2147483647 w 21"/>
                <a:gd name="T7" fmla="*/ 2147483647 h 27"/>
                <a:gd name="T8" fmla="*/ 2147483647 w 21"/>
                <a:gd name="T9" fmla="*/ 2147483647 h 27"/>
                <a:gd name="T10" fmla="*/ 2147483647 w 21"/>
                <a:gd name="T11" fmla="*/ 2147483647 h 27"/>
                <a:gd name="T12" fmla="*/ 2147483647 w 21"/>
                <a:gd name="T13" fmla="*/ 2147483647 h 27"/>
                <a:gd name="T14" fmla="*/ 2147483647 w 21"/>
                <a:gd name="T15" fmla="*/ 2147483647 h 27"/>
                <a:gd name="T16" fmla="*/ 2147483647 w 21"/>
                <a:gd name="T17" fmla="*/ 2147483647 h 27"/>
                <a:gd name="T18" fmla="*/ 2147483647 w 21"/>
                <a:gd name="T19" fmla="*/ 2147483647 h 27"/>
                <a:gd name="T20" fmla="*/ 0 w 21"/>
                <a:gd name="T21" fmla="*/ 2147483647 h 27"/>
                <a:gd name="T22" fmla="*/ 2147483647 w 21"/>
                <a:gd name="T23" fmla="*/ 2147483647 h 27"/>
                <a:gd name="T24" fmla="*/ 2147483647 w 21"/>
                <a:gd name="T25" fmla="*/ 2147483647 h 27"/>
                <a:gd name="T26" fmla="*/ 2147483647 w 21"/>
                <a:gd name="T27" fmla="*/ 2147483647 h 27"/>
                <a:gd name="T28" fmla="*/ 2147483647 w 21"/>
                <a:gd name="T29" fmla="*/ 2147483647 h 27"/>
                <a:gd name="T30" fmla="*/ 2147483647 w 21"/>
                <a:gd name="T31" fmla="*/ 2147483647 h 27"/>
                <a:gd name="T32" fmla="*/ 2147483647 w 21"/>
                <a:gd name="T33" fmla="*/ 2147483647 h 27"/>
                <a:gd name="T34" fmla="*/ 2147483647 w 21"/>
                <a:gd name="T35" fmla="*/ 2147483647 h 27"/>
                <a:gd name="T36" fmla="*/ 2147483647 w 21"/>
                <a:gd name="T37" fmla="*/ 2147483647 h 27"/>
                <a:gd name="T38" fmla="*/ 2147483647 w 21"/>
                <a:gd name="T39" fmla="*/ 2147483647 h 27"/>
                <a:gd name="T40" fmla="*/ 2147483647 w 21"/>
                <a:gd name="T41" fmla="*/ 2147483647 h 27"/>
                <a:gd name="T42" fmla="*/ 2147483647 w 21"/>
                <a:gd name="T43" fmla="*/ 2147483647 h 27"/>
                <a:gd name="T44" fmla="*/ 2147483647 w 21"/>
                <a:gd name="T45" fmla="*/ 2147483647 h 27"/>
                <a:gd name="T46" fmla="*/ 2147483647 w 21"/>
                <a:gd name="T47" fmla="*/ 0 h 27"/>
                <a:gd name="T48" fmla="*/ 2147483647 w 21"/>
                <a:gd name="T49" fmla="*/ 0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7"/>
                <a:gd name="T77" fmla="*/ 21 w 21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7">
                  <a:moveTo>
                    <a:pt x="21" y="0"/>
                  </a:moveTo>
                  <a:cubicBezTo>
                    <a:pt x="21" y="4"/>
                    <a:pt x="20" y="3"/>
                    <a:pt x="20" y="4"/>
                  </a:cubicBezTo>
                  <a:cubicBezTo>
                    <a:pt x="20" y="9"/>
                    <a:pt x="20" y="11"/>
                    <a:pt x="18" y="14"/>
                  </a:cubicBezTo>
                  <a:cubicBezTo>
                    <a:pt x="18" y="15"/>
                    <a:pt x="16" y="16"/>
                    <a:pt x="16" y="17"/>
                  </a:cubicBezTo>
                  <a:cubicBezTo>
                    <a:pt x="15" y="18"/>
                    <a:pt x="15" y="23"/>
                    <a:pt x="15" y="23"/>
                  </a:cubicBezTo>
                  <a:cubicBezTo>
                    <a:pt x="14" y="23"/>
                    <a:pt x="14" y="23"/>
                    <a:pt x="13" y="24"/>
                  </a:cubicBezTo>
                  <a:cubicBezTo>
                    <a:pt x="13" y="24"/>
                    <a:pt x="12" y="26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6" y="27"/>
                    <a:pt x="6" y="26"/>
                  </a:cubicBezTo>
                  <a:cubicBezTo>
                    <a:pt x="4" y="25"/>
                    <a:pt x="4" y="27"/>
                    <a:pt x="3" y="27"/>
                  </a:cubicBezTo>
                  <a:cubicBezTo>
                    <a:pt x="2" y="26"/>
                    <a:pt x="1" y="25"/>
                    <a:pt x="0" y="24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" y="18"/>
                    <a:pt x="4" y="18"/>
                    <a:pt x="4" y="18"/>
                  </a:cubicBezTo>
                  <a:cubicBezTo>
                    <a:pt x="6" y="15"/>
                    <a:pt x="6" y="20"/>
                    <a:pt x="8" y="18"/>
                  </a:cubicBezTo>
                  <a:cubicBezTo>
                    <a:pt x="11" y="19"/>
                    <a:pt x="11" y="15"/>
                    <a:pt x="11" y="15"/>
                  </a:cubicBezTo>
                  <a:cubicBezTo>
                    <a:pt x="11" y="13"/>
                    <a:pt x="9" y="11"/>
                    <a:pt x="9" y="11"/>
                  </a:cubicBezTo>
                  <a:cubicBezTo>
                    <a:pt x="9" y="11"/>
                    <a:pt x="12" y="9"/>
                    <a:pt x="10" y="8"/>
                  </a:cubicBezTo>
                  <a:cubicBezTo>
                    <a:pt x="10" y="6"/>
                    <a:pt x="7" y="7"/>
                    <a:pt x="7" y="7"/>
                  </a:cubicBezTo>
                  <a:cubicBezTo>
                    <a:pt x="5" y="7"/>
                    <a:pt x="7" y="4"/>
                    <a:pt x="7" y="4"/>
                  </a:cubicBezTo>
                  <a:lnTo>
                    <a:pt x="14" y="6"/>
                  </a:lnTo>
                  <a:lnTo>
                    <a:pt x="15" y="2"/>
                  </a:lnTo>
                  <a:cubicBezTo>
                    <a:pt x="16" y="0"/>
                    <a:pt x="18" y="1"/>
                    <a:pt x="2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50" name="Freeform 497"/>
            <p:cNvSpPr>
              <a:spLocks/>
            </p:cNvSpPr>
            <p:nvPr/>
          </p:nvSpPr>
          <p:spPr bwMode="auto">
            <a:xfrm>
              <a:off x="4255665" y="3132939"/>
              <a:ext cx="209818" cy="360004"/>
            </a:xfrm>
            <a:custGeom>
              <a:avLst/>
              <a:gdLst>
                <a:gd name="T0" fmla="*/ 2147483647 w 21"/>
                <a:gd name="T1" fmla="*/ 0 h 36"/>
                <a:gd name="T2" fmla="*/ 2147483647 w 21"/>
                <a:gd name="T3" fmla="*/ 2147483647 h 36"/>
                <a:gd name="T4" fmla="*/ 2147483647 w 21"/>
                <a:gd name="T5" fmla="*/ 2147483647 h 36"/>
                <a:gd name="T6" fmla="*/ 2147483647 w 21"/>
                <a:gd name="T7" fmla="*/ 2147483647 h 36"/>
                <a:gd name="T8" fmla="*/ 2147483647 w 21"/>
                <a:gd name="T9" fmla="*/ 2147483647 h 36"/>
                <a:gd name="T10" fmla="*/ 2147483647 w 21"/>
                <a:gd name="T11" fmla="*/ 2147483647 h 36"/>
                <a:gd name="T12" fmla="*/ 0 w 21"/>
                <a:gd name="T13" fmla="*/ 2147483647 h 36"/>
                <a:gd name="T14" fmla="*/ 0 w 21"/>
                <a:gd name="T15" fmla="*/ 2147483647 h 36"/>
                <a:gd name="T16" fmla="*/ 2147483647 w 21"/>
                <a:gd name="T17" fmla="*/ 2147483647 h 36"/>
                <a:gd name="T18" fmla="*/ 2147483647 w 21"/>
                <a:gd name="T19" fmla="*/ 2147483647 h 36"/>
                <a:gd name="T20" fmla="*/ 2147483647 w 21"/>
                <a:gd name="T21" fmla="*/ 2147483647 h 36"/>
                <a:gd name="T22" fmla="*/ 2147483647 w 21"/>
                <a:gd name="T23" fmla="*/ 2147483647 h 36"/>
                <a:gd name="T24" fmla="*/ 2147483647 w 21"/>
                <a:gd name="T25" fmla="*/ 2147483647 h 36"/>
                <a:gd name="T26" fmla="*/ 2147483647 w 21"/>
                <a:gd name="T27" fmla="*/ 2147483647 h 36"/>
                <a:gd name="T28" fmla="*/ 2147483647 w 21"/>
                <a:gd name="T29" fmla="*/ 2147483647 h 36"/>
                <a:gd name="T30" fmla="*/ 2147483647 w 21"/>
                <a:gd name="T31" fmla="*/ 2147483647 h 36"/>
                <a:gd name="T32" fmla="*/ 2147483647 w 21"/>
                <a:gd name="T33" fmla="*/ 2147483647 h 36"/>
                <a:gd name="T34" fmla="*/ 2147483647 w 21"/>
                <a:gd name="T35" fmla="*/ 2147483647 h 36"/>
                <a:gd name="T36" fmla="*/ 2147483647 w 21"/>
                <a:gd name="T37" fmla="*/ 2147483647 h 36"/>
                <a:gd name="T38" fmla="*/ 2147483647 w 21"/>
                <a:gd name="T39" fmla="*/ 2147483647 h 36"/>
                <a:gd name="T40" fmla="*/ 2147483647 w 21"/>
                <a:gd name="T41" fmla="*/ 2147483647 h 36"/>
                <a:gd name="T42" fmla="*/ 2147483647 w 21"/>
                <a:gd name="T43" fmla="*/ 2147483647 h 36"/>
                <a:gd name="T44" fmla="*/ 2147483647 w 21"/>
                <a:gd name="T45" fmla="*/ 2147483647 h 36"/>
                <a:gd name="T46" fmla="*/ 2147483647 w 21"/>
                <a:gd name="T47" fmla="*/ 2147483647 h 36"/>
                <a:gd name="T48" fmla="*/ 2147483647 w 21"/>
                <a:gd name="T49" fmla="*/ 0 h 36"/>
                <a:gd name="T50" fmla="*/ 2147483647 w 21"/>
                <a:gd name="T51" fmla="*/ 0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"/>
                <a:gd name="T79" fmla="*/ 0 h 36"/>
                <a:gd name="T80" fmla="*/ 21 w 21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" h="36">
                  <a:moveTo>
                    <a:pt x="15" y="0"/>
                  </a:moveTo>
                  <a:cubicBezTo>
                    <a:pt x="15" y="2"/>
                    <a:pt x="15" y="3"/>
                    <a:pt x="16" y="4"/>
                  </a:cubicBezTo>
                  <a:cubicBezTo>
                    <a:pt x="14" y="6"/>
                    <a:pt x="13" y="8"/>
                    <a:pt x="12" y="11"/>
                  </a:cubicBezTo>
                  <a:cubicBezTo>
                    <a:pt x="11" y="14"/>
                    <a:pt x="10" y="16"/>
                    <a:pt x="9" y="19"/>
                  </a:cubicBezTo>
                  <a:cubicBezTo>
                    <a:pt x="9" y="19"/>
                    <a:pt x="8" y="21"/>
                    <a:pt x="8" y="21"/>
                  </a:cubicBezTo>
                  <a:cubicBezTo>
                    <a:pt x="6" y="21"/>
                    <a:pt x="6" y="20"/>
                    <a:pt x="5" y="20"/>
                  </a:cubicBezTo>
                  <a:cubicBezTo>
                    <a:pt x="1" y="20"/>
                    <a:pt x="1" y="24"/>
                    <a:pt x="0" y="27"/>
                  </a:cubicBezTo>
                  <a:cubicBezTo>
                    <a:pt x="0" y="27"/>
                    <a:pt x="0" y="29"/>
                    <a:pt x="0" y="29"/>
                  </a:cubicBezTo>
                  <a:cubicBezTo>
                    <a:pt x="1" y="29"/>
                    <a:pt x="2" y="29"/>
                    <a:pt x="3" y="29"/>
                  </a:cubicBezTo>
                  <a:cubicBezTo>
                    <a:pt x="3" y="30"/>
                    <a:pt x="3" y="31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lnTo>
                    <a:pt x="7" y="34"/>
                  </a:lnTo>
                  <a:lnTo>
                    <a:pt x="13" y="34"/>
                  </a:lnTo>
                  <a:lnTo>
                    <a:pt x="20" y="36"/>
                  </a:lnTo>
                  <a:lnTo>
                    <a:pt x="21" y="32"/>
                  </a:lnTo>
                  <a:cubicBezTo>
                    <a:pt x="20" y="30"/>
                    <a:pt x="18" y="31"/>
                    <a:pt x="17" y="30"/>
                  </a:cubicBezTo>
                  <a:cubicBezTo>
                    <a:pt x="15" y="29"/>
                    <a:pt x="15" y="26"/>
                    <a:pt x="15" y="26"/>
                  </a:cubicBezTo>
                  <a:cubicBezTo>
                    <a:pt x="15" y="21"/>
                    <a:pt x="18" y="20"/>
                    <a:pt x="19" y="17"/>
                  </a:cubicBezTo>
                  <a:cubicBezTo>
                    <a:pt x="19" y="13"/>
                    <a:pt x="15" y="13"/>
                    <a:pt x="15" y="10"/>
                  </a:cubicBezTo>
                  <a:cubicBezTo>
                    <a:pt x="15" y="9"/>
                    <a:pt x="19" y="9"/>
                    <a:pt x="19" y="9"/>
                  </a:cubicBezTo>
                  <a:cubicBezTo>
                    <a:pt x="18" y="9"/>
                    <a:pt x="18" y="6"/>
                    <a:pt x="18" y="3"/>
                  </a:cubicBezTo>
                  <a:cubicBezTo>
                    <a:pt x="18" y="2"/>
                    <a:pt x="17" y="1"/>
                    <a:pt x="18" y="1"/>
                  </a:cubicBezTo>
                  <a:cubicBezTo>
                    <a:pt x="16" y="1"/>
                    <a:pt x="15" y="0"/>
                    <a:pt x="1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51" name="Freeform 498"/>
            <p:cNvSpPr>
              <a:spLocks/>
            </p:cNvSpPr>
            <p:nvPr/>
          </p:nvSpPr>
          <p:spPr bwMode="auto">
            <a:xfrm>
              <a:off x="4963810" y="3403600"/>
              <a:ext cx="219205" cy="269877"/>
            </a:xfrm>
            <a:custGeom>
              <a:avLst/>
              <a:gdLst>
                <a:gd name="T0" fmla="*/ 2147483647 w 22"/>
                <a:gd name="T1" fmla="*/ 2147483647 h 27"/>
                <a:gd name="T2" fmla="*/ 2147483647 w 22"/>
                <a:gd name="T3" fmla="*/ 2147483647 h 27"/>
                <a:gd name="T4" fmla="*/ 2147483647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2147483647 h 27"/>
                <a:gd name="T12" fmla="*/ 2147483647 w 22"/>
                <a:gd name="T13" fmla="*/ 0 h 27"/>
                <a:gd name="T14" fmla="*/ 2147483647 w 22"/>
                <a:gd name="T15" fmla="*/ 0 h 27"/>
                <a:gd name="T16" fmla="*/ 0 w 22"/>
                <a:gd name="T17" fmla="*/ 0 h 27"/>
                <a:gd name="T18" fmla="*/ 0 w 22"/>
                <a:gd name="T19" fmla="*/ 2147483647 h 27"/>
                <a:gd name="T20" fmla="*/ 2147483647 w 22"/>
                <a:gd name="T21" fmla="*/ 2147483647 h 27"/>
                <a:gd name="T22" fmla="*/ 0 w 22"/>
                <a:gd name="T23" fmla="*/ 2147483647 h 27"/>
                <a:gd name="T24" fmla="*/ 2147483647 w 22"/>
                <a:gd name="T25" fmla="*/ 2147483647 h 27"/>
                <a:gd name="T26" fmla="*/ 2147483647 w 22"/>
                <a:gd name="T27" fmla="*/ 2147483647 h 27"/>
                <a:gd name="T28" fmla="*/ 2147483647 w 22"/>
                <a:gd name="T29" fmla="*/ 2147483647 h 27"/>
                <a:gd name="T30" fmla="*/ 2147483647 w 22"/>
                <a:gd name="T31" fmla="*/ 2147483647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7"/>
                <a:gd name="T50" fmla="*/ 22 w 22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7">
                  <a:moveTo>
                    <a:pt x="20" y="19"/>
                  </a:moveTo>
                  <a:lnTo>
                    <a:pt x="20" y="6"/>
                  </a:lnTo>
                  <a:cubicBezTo>
                    <a:pt x="19" y="5"/>
                    <a:pt x="22" y="4"/>
                    <a:pt x="22" y="2"/>
                  </a:cubicBezTo>
                  <a:cubicBezTo>
                    <a:pt x="20" y="2"/>
                    <a:pt x="21" y="1"/>
                    <a:pt x="19" y="1"/>
                  </a:cubicBezTo>
                  <a:cubicBezTo>
                    <a:pt x="17" y="1"/>
                    <a:pt x="17" y="3"/>
                    <a:pt x="15" y="3"/>
                  </a:cubicBezTo>
                  <a:cubicBezTo>
                    <a:pt x="12" y="3"/>
                    <a:pt x="11" y="1"/>
                    <a:pt x="8" y="0"/>
                  </a:cubicBezTo>
                  <a:cubicBezTo>
                    <a:pt x="7" y="0"/>
                    <a:pt x="6" y="1"/>
                    <a:pt x="5" y="0"/>
                  </a:cubicBezTo>
                  <a:cubicBezTo>
                    <a:pt x="4" y="0"/>
                    <a:pt x="1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3"/>
                    <a:pt x="1" y="6"/>
                    <a:pt x="2" y="9"/>
                  </a:cubicBezTo>
                  <a:cubicBezTo>
                    <a:pt x="2" y="13"/>
                    <a:pt x="0" y="13"/>
                    <a:pt x="0" y="17"/>
                  </a:cubicBezTo>
                  <a:cubicBezTo>
                    <a:pt x="3" y="18"/>
                    <a:pt x="8" y="20"/>
                    <a:pt x="9" y="23"/>
                  </a:cubicBezTo>
                  <a:cubicBezTo>
                    <a:pt x="9" y="25"/>
                    <a:pt x="12" y="27"/>
                    <a:pt x="14" y="27"/>
                  </a:cubicBezTo>
                  <a:cubicBezTo>
                    <a:pt x="16" y="24"/>
                    <a:pt x="18" y="22"/>
                    <a:pt x="20" y="1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2" name="Freeform 499"/>
            <p:cNvSpPr>
              <a:spLocks/>
            </p:cNvSpPr>
            <p:nvPr/>
          </p:nvSpPr>
          <p:spPr bwMode="auto">
            <a:xfrm>
              <a:off x="4834208" y="3422650"/>
              <a:ext cx="148803" cy="160339"/>
            </a:xfrm>
            <a:custGeom>
              <a:avLst/>
              <a:gdLst>
                <a:gd name="T0" fmla="*/ 2147483647 w 15"/>
                <a:gd name="T1" fmla="*/ 0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0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2147483647 h 16"/>
                <a:gd name="T22" fmla="*/ 2147483647 w 15"/>
                <a:gd name="T23" fmla="*/ 2147483647 h 16"/>
                <a:gd name="T24" fmla="*/ 2147483647 w 15"/>
                <a:gd name="T25" fmla="*/ 0 h 16"/>
                <a:gd name="T26" fmla="*/ 2147483647 w 15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6"/>
                <a:gd name="T44" fmla="*/ 15 w 15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6">
                  <a:moveTo>
                    <a:pt x="13" y="0"/>
                  </a:moveTo>
                  <a:cubicBezTo>
                    <a:pt x="14" y="1"/>
                    <a:pt x="14" y="4"/>
                    <a:pt x="15" y="7"/>
                  </a:cubicBezTo>
                  <a:cubicBezTo>
                    <a:pt x="15" y="11"/>
                    <a:pt x="12" y="10"/>
                    <a:pt x="13" y="15"/>
                  </a:cubicBezTo>
                  <a:lnTo>
                    <a:pt x="3" y="15"/>
                  </a:lnTo>
                  <a:cubicBezTo>
                    <a:pt x="3" y="15"/>
                    <a:pt x="2" y="16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8"/>
                    <a:pt x="4" y="8"/>
                    <a:pt x="5" y="5"/>
                  </a:cubicBezTo>
                  <a:cubicBezTo>
                    <a:pt x="4" y="5"/>
                    <a:pt x="4" y="3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9" y="1"/>
                    <a:pt x="13" y="0"/>
                    <a:pt x="13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3" name="Freeform 500"/>
            <p:cNvSpPr>
              <a:spLocks/>
            </p:cNvSpPr>
            <p:nvPr/>
          </p:nvSpPr>
          <p:spPr bwMode="auto">
            <a:xfrm>
              <a:off x="4834208" y="3573464"/>
              <a:ext cx="299206" cy="339727"/>
            </a:xfrm>
            <a:custGeom>
              <a:avLst/>
              <a:gdLst>
                <a:gd name="T0" fmla="*/ 2147483647 w 30"/>
                <a:gd name="T1" fmla="*/ 0 h 34"/>
                <a:gd name="T2" fmla="*/ 2147483647 w 30"/>
                <a:gd name="T3" fmla="*/ 0 h 34"/>
                <a:gd name="T4" fmla="*/ 2147483647 w 30"/>
                <a:gd name="T5" fmla="*/ 0 h 34"/>
                <a:gd name="T6" fmla="*/ 2147483647 w 30"/>
                <a:gd name="T7" fmla="*/ 2147483647 h 34"/>
                <a:gd name="T8" fmla="*/ 2147483647 w 30"/>
                <a:gd name="T9" fmla="*/ 2147483647 h 34"/>
                <a:gd name="T10" fmla="*/ 2147483647 w 30"/>
                <a:gd name="T11" fmla="*/ 2147483647 h 34"/>
                <a:gd name="T12" fmla="*/ 2147483647 w 30"/>
                <a:gd name="T13" fmla="*/ 2147483647 h 34"/>
                <a:gd name="T14" fmla="*/ 2147483647 w 30"/>
                <a:gd name="T15" fmla="*/ 2147483647 h 34"/>
                <a:gd name="T16" fmla="*/ 2147483647 w 30"/>
                <a:gd name="T17" fmla="*/ 2147483647 h 34"/>
                <a:gd name="T18" fmla="*/ 2147483647 w 30"/>
                <a:gd name="T19" fmla="*/ 2147483647 h 34"/>
                <a:gd name="T20" fmla="*/ 2147483647 w 30"/>
                <a:gd name="T21" fmla="*/ 2147483647 h 34"/>
                <a:gd name="T22" fmla="*/ 2147483647 w 30"/>
                <a:gd name="T23" fmla="*/ 2147483647 h 34"/>
                <a:gd name="T24" fmla="*/ 2147483647 w 30"/>
                <a:gd name="T25" fmla="*/ 2147483647 h 34"/>
                <a:gd name="T26" fmla="*/ 2147483647 w 30"/>
                <a:gd name="T27" fmla="*/ 2147483647 h 34"/>
                <a:gd name="T28" fmla="*/ 2147483647 w 30"/>
                <a:gd name="T29" fmla="*/ 2147483647 h 34"/>
                <a:gd name="T30" fmla="*/ 2147483647 w 30"/>
                <a:gd name="T31" fmla="*/ 2147483647 h 34"/>
                <a:gd name="T32" fmla="*/ 2147483647 w 30"/>
                <a:gd name="T33" fmla="*/ 2147483647 h 34"/>
                <a:gd name="T34" fmla="*/ 2147483647 w 30"/>
                <a:gd name="T35" fmla="*/ 2147483647 h 34"/>
                <a:gd name="T36" fmla="*/ 2147483647 w 30"/>
                <a:gd name="T37" fmla="*/ 2147483647 h 34"/>
                <a:gd name="T38" fmla="*/ 2147483647 w 30"/>
                <a:gd name="T39" fmla="*/ 2147483647 h 34"/>
                <a:gd name="T40" fmla="*/ 2147483647 w 30"/>
                <a:gd name="T41" fmla="*/ 2147483647 h 34"/>
                <a:gd name="T42" fmla="*/ 2147483647 w 30"/>
                <a:gd name="T43" fmla="*/ 2147483647 h 34"/>
                <a:gd name="T44" fmla="*/ 0 w 30"/>
                <a:gd name="T45" fmla="*/ 2147483647 h 34"/>
                <a:gd name="T46" fmla="*/ 0 w 30"/>
                <a:gd name="T47" fmla="*/ 2147483647 h 34"/>
                <a:gd name="T48" fmla="*/ 2147483647 w 30"/>
                <a:gd name="T49" fmla="*/ 2147483647 h 34"/>
                <a:gd name="T50" fmla="*/ 2147483647 w 30"/>
                <a:gd name="T51" fmla="*/ 2147483647 h 34"/>
                <a:gd name="T52" fmla="*/ 2147483647 w 30"/>
                <a:gd name="T53" fmla="*/ 2147483647 h 34"/>
                <a:gd name="T54" fmla="*/ 2147483647 w 30"/>
                <a:gd name="T55" fmla="*/ 2147483647 h 34"/>
                <a:gd name="T56" fmla="*/ 2147483647 w 30"/>
                <a:gd name="T57" fmla="*/ 0 h 34"/>
                <a:gd name="T58" fmla="*/ 2147483647 w 30"/>
                <a:gd name="T59" fmla="*/ 0 h 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34"/>
                <a:gd name="T92" fmla="*/ 30 w 30"/>
                <a:gd name="T93" fmla="*/ 34 h 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34">
                  <a:moveTo>
                    <a:pt x="4" y="0"/>
                  </a:moveTo>
                  <a:lnTo>
                    <a:pt x="13" y="0"/>
                  </a:lnTo>
                  <a:cubicBezTo>
                    <a:pt x="17" y="1"/>
                    <a:pt x="19" y="4"/>
                    <a:pt x="22" y="6"/>
                  </a:cubicBezTo>
                  <a:cubicBezTo>
                    <a:pt x="22" y="8"/>
                    <a:pt x="24" y="10"/>
                    <a:pt x="26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2"/>
                    <a:pt x="25" y="14"/>
                    <a:pt x="25" y="14"/>
                  </a:cubicBezTo>
                  <a:cubicBezTo>
                    <a:pt x="25" y="15"/>
                    <a:pt x="26" y="15"/>
                    <a:pt x="27" y="16"/>
                  </a:cubicBezTo>
                  <a:lnTo>
                    <a:pt x="27" y="22"/>
                  </a:lnTo>
                  <a:cubicBezTo>
                    <a:pt x="26" y="23"/>
                    <a:pt x="27" y="23"/>
                    <a:pt x="27" y="24"/>
                  </a:cubicBezTo>
                  <a:cubicBezTo>
                    <a:pt x="27" y="25"/>
                    <a:pt x="27" y="25"/>
                    <a:pt x="27" y="26"/>
                  </a:cubicBezTo>
                  <a:cubicBezTo>
                    <a:pt x="27" y="27"/>
                    <a:pt x="28" y="28"/>
                    <a:pt x="30" y="30"/>
                  </a:cubicBezTo>
                  <a:cubicBezTo>
                    <a:pt x="30" y="31"/>
                    <a:pt x="23" y="34"/>
                    <a:pt x="22" y="34"/>
                  </a:cubicBezTo>
                  <a:cubicBezTo>
                    <a:pt x="22" y="34"/>
                    <a:pt x="19" y="33"/>
                    <a:pt x="19" y="33"/>
                  </a:cubicBezTo>
                  <a:cubicBezTo>
                    <a:pt x="17" y="33"/>
                    <a:pt x="16" y="34"/>
                    <a:pt x="15" y="33"/>
                  </a:cubicBezTo>
                  <a:cubicBezTo>
                    <a:pt x="14" y="32"/>
                    <a:pt x="14" y="27"/>
                    <a:pt x="14" y="27"/>
                  </a:cubicBezTo>
                  <a:cubicBezTo>
                    <a:pt x="13" y="27"/>
                    <a:pt x="12" y="27"/>
                    <a:pt x="10" y="27"/>
                  </a:cubicBezTo>
                  <a:cubicBezTo>
                    <a:pt x="10" y="27"/>
                    <a:pt x="3" y="24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0"/>
                    <a:pt x="2" y="19"/>
                    <a:pt x="2" y="18"/>
                  </a:cubicBezTo>
                  <a:cubicBezTo>
                    <a:pt x="0" y="18"/>
                    <a:pt x="0" y="14"/>
                    <a:pt x="0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1" y="11"/>
                    <a:pt x="2" y="10"/>
                    <a:pt x="3" y="9"/>
                  </a:cubicBezTo>
                  <a:lnTo>
                    <a:pt x="3" y="5"/>
                  </a:lnTo>
                  <a:cubicBezTo>
                    <a:pt x="4" y="3"/>
                    <a:pt x="4" y="1"/>
                    <a:pt x="4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4" name="Freeform 501"/>
            <p:cNvSpPr>
              <a:spLocks noEditPoints="1"/>
            </p:cNvSpPr>
            <p:nvPr/>
          </p:nvSpPr>
          <p:spPr bwMode="auto">
            <a:xfrm>
              <a:off x="4325397" y="3703640"/>
              <a:ext cx="358408" cy="400053"/>
            </a:xfrm>
            <a:custGeom>
              <a:avLst/>
              <a:gdLst>
                <a:gd name="T0" fmla="*/ 0 w 36"/>
                <a:gd name="T1" fmla="*/ 2147483647 h 40"/>
                <a:gd name="T2" fmla="*/ 2147483647 w 36"/>
                <a:gd name="T3" fmla="*/ 2147483647 h 40"/>
                <a:gd name="T4" fmla="*/ 2147483647 w 36"/>
                <a:gd name="T5" fmla="*/ 2147483647 h 40"/>
                <a:gd name="T6" fmla="*/ 2147483647 w 36"/>
                <a:gd name="T7" fmla="*/ 2147483647 h 40"/>
                <a:gd name="T8" fmla="*/ 2147483647 w 36"/>
                <a:gd name="T9" fmla="*/ 2147483647 h 40"/>
                <a:gd name="T10" fmla="*/ 2147483647 w 36"/>
                <a:gd name="T11" fmla="*/ 2147483647 h 40"/>
                <a:gd name="T12" fmla="*/ 2147483647 w 36"/>
                <a:gd name="T13" fmla="*/ 2147483647 h 40"/>
                <a:gd name="T14" fmla="*/ 2147483647 w 36"/>
                <a:gd name="T15" fmla="*/ 2147483647 h 40"/>
                <a:gd name="T16" fmla="*/ 2147483647 w 36"/>
                <a:gd name="T17" fmla="*/ 2147483647 h 40"/>
                <a:gd name="T18" fmla="*/ 2147483647 w 36"/>
                <a:gd name="T19" fmla="*/ 2147483647 h 40"/>
                <a:gd name="T20" fmla="*/ 2147483647 w 36"/>
                <a:gd name="T21" fmla="*/ 2147483647 h 40"/>
                <a:gd name="T22" fmla="*/ 2147483647 w 36"/>
                <a:gd name="T23" fmla="*/ 2147483647 h 40"/>
                <a:gd name="T24" fmla="*/ 2147483647 w 36"/>
                <a:gd name="T25" fmla="*/ 2147483647 h 40"/>
                <a:gd name="T26" fmla="*/ 2147483647 w 36"/>
                <a:gd name="T27" fmla="*/ 2147483647 h 40"/>
                <a:gd name="T28" fmla="*/ 2147483647 w 36"/>
                <a:gd name="T29" fmla="*/ 2147483647 h 40"/>
                <a:gd name="T30" fmla="*/ 2147483647 w 36"/>
                <a:gd name="T31" fmla="*/ 2147483647 h 40"/>
                <a:gd name="T32" fmla="*/ 2147483647 w 36"/>
                <a:gd name="T33" fmla="*/ 2147483647 h 40"/>
                <a:gd name="T34" fmla="*/ 2147483647 w 36"/>
                <a:gd name="T35" fmla="*/ 2147483647 h 40"/>
                <a:gd name="T36" fmla="*/ 2147483647 w 36"/>
                <a:gd name="T37" fmla="*/ 2147483647 h 40"/>
                <a:gd name="T38" fmla="*/ 2147483647 w 36"/>
                <a:gd name="T39" fmla="*/ 2147483647 h 40"/>
                <a:gd name="T40" fmla="*/ 2147483647 w 36"/>
                <a:gd name="T41" fmla="*/ 2147483647 h 40"/>
                <a:gd name="T42" fmla="*/ 2147483647 w 36"/>
                <a:gd name="T43" fmla="*/ 2147483647 h 40"/>
                <a:gd name="T44" fmla="*/ 2147483647 w 36"/>
                <a:gd name="T45" fmla="*/ 2147483647 h 40"/>
                <a:gd name="T46" fmla="*/ 2147483647 w 36"/>
                <a:gd name="T47" fmla="*/ 2147483647 h 40"/>
                <a:gd name="T48" fmla="*/ 2147483647 w 36"/>
                <a:gd name="T49" fmla="*/ 2147483647 h 40"/>
                <a:gd name="T50" fmla="*/ 2147483647 w 36"/>
                <a:gd name="T51" fmla="*/ 2147483647 h 40"/>
                <a:gd name="T52" fmla="*/ 2147483647 w 36"/>
                <a:gd name="T53" fmla="*/ 2147483647 h 40"/>
                <a:gd name="T54" fmla="*/ 2147483647 w 36"/>
                <a:gd name="T55" fmla="*/ 2147483647 h 40"/>
                <a:gd name="T56" fmla="*/ 2147483647 w 36"/>
                <a:gd name="T57" fmla="*/ 2147483647 h 40"/>
                <a:gd name="T58" fmla="*/ 2147483647 w 36"/>
                <a:gd name="T59" fmla="*/ 2147483647 h 40"/>
                <a:gd name="T60" fmla="*/ 2147483647 w 36"/>
                <a:gd name="T61" fmla="*/ 2147483647 h 40"/>
                <a:gd name="T62" fmla="*/ 2147483647 w 36"/>
                <a:gd name="T63" fmla="*/ 2147483647 h 40"/>
                <a:gd name="T64" fmla="*/ 2147483647 w 36"/>
                <a:gd name="T65" fmla="*/ 2147483647 h 40"/>
                <a:gd name="T66" fmla="*/ 2147483647 w 36"/>
                <a:gd name="T67" fmla="*/ 2147483647 h 40"/>
                <a:gd name="T68" fmla="*/ 2147483647 w 36"/>
                <a:gd name="T69" fmla="*/ 2147483647 h 40"/>
                <a:gd name="T70" fmla="*/ 2147483647 w 36"/>
                <a:gd name="T71" fmla="*/ 2147483647 h 40"/>
                <a:gd name="T72" fmla="*/ 2147483647 w 36"/>
                <a:gd name="T73" fmla="*/ 2147483647 h 40"/>
                <a:gd name="T74" fmla="*/ 0 w 36"/>
                <a:gd name="T75" fmla="*/ 2147483647 h 40"/>
                <a:gd name="T76" fmla="*/ 0 w 36"/>
                <a:gd name="T77" fmla="*/ 2147483647 h 40"/>
                <a:gd name="T78" fmla="*/ 2147483647 w 36"/>
                <a:gd name="T79" fmla="*/ 2147483647 h 40"/>
                <a:gd name="T80" fmla="*/ 2147483647 w 36"/>
                <a:gd name="T81" fmla="*/ 2147483647 h 40"/>
                <a:gd name="T82" fmla="*/ 2147483647 w 36"/>
                <a:gd name="T83" fmla="*/ 2147483647 h 40"/>
                <a:gd name="T84" fmla="*/ 2147483647 w 36"/>
                <a:gd name="T85" fmla="*/ 0 h 40"/>
                <a:gd name="T86" fmla="*/ 2147483647 w 36"/>
                <a:gd name="T87" fmla="*/ 0 h 40"/>
                <a:gd name="T88" fmla="*/ 2147483647 w 36"/>
                <a:gd name="T89" fmla="*/ 0 h 40"/>
                <a:gd name="T90" fmla="*/ 2147483647 w 36"/>
                <a:gd name="T91" fmla="*/ 0 h 40"/>
                <a:gd name="T92" fmla="*/ 2147483647 w 36"/>
                <a:gd name="T93" fmla="*/ 2147483647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"/>
                <a:gd name="T142" fmla="*/ 0 h 40"/>
                <a:gd name="T143" fmla="*/ 36 w 36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" h="40">
                  <a:moveTo>
                    <a:pt x="0" y="39"/>
                  </a:moveTo>
                  <a:lnTo>
                    <a:pt x="2" y="39"/>
                  </a:lnTo>
                  <a:cubicBezTo>
                    <a:pt x="3" y="38"/>
                    <a:pt x="4" y="38"/>
                    <a:pt x="5" y="38"/>
                  </a:cubicBezTo>
                  <a:cubicBezTo>
                    <a:pt x="8" y="38"/>
                    <a:pt x="12" y="40"/>
                    <a:pt x="14" y="39"/>
                  </a:cubicBezTo>
                  <a:lnTo>
                    <a:pt x="20" y="39"/>
                  </a:lnTo>
                  <a:lnTo>
                    <a:pt x="20" y="40"/>
                  </a:lnTo>
                  <a:lnTo>
                    <a:pt x="29" y="40"/>
                  </a:lnTo>
                  <a:cubicBezTo>
                    <a:pt x="30" y="40"/>
                    <a:pt x="31" y="40"/>
                    <a:pt x="32" y="39"/>
                  </a:cubicBezTo>
                  <a:cubicBezTo>
                    <a:pt x="32" y="39"/>
                    <a:pt x="31" y="37"/>
                    <a:pt x="30" y="36"/>
                  </a:cubicBezTo>
                  <a:lnTo>
                    <a:pt x="30" y="25"/>
                  </a:lnTo>
                  <a:cubicBezTo>
                    <a:pt x="30" y="25"/>
                    <a:pt x="34" y="26"/>
                    <a:pt x="35" y="25"/>
                  </a:cubicBezTo>
                  <a:cubicBezTo>
                    <a:pt x="36" y="24"/>
                    <a:pt x="36" y="19"/>
                    <a:pt x="36" y="19"/>
                  </a:cubicBezTo>
                  <a:cubicBezTo>
                    <a:pt x="35" y="18"/>
                    <a:pt x="35" y="19"/>
                    <a:pt x="34" y="18"/>
                  </a:cubicBezTo>
                  <a:cubicBezTo>
                    <a:pt x="33" y="18"/>
                    <a:pt x="33" y="19"/>
                    <a:pt x="31" y="19"/>
                  </a:cubicBezTo>
                  <a:cubicBezTo>
                    <a:pt x="30" y="19"/>
                    <a:pt x="30" y="18"/>
                    <a:pt x="30" y="16"/>
                  </a:cubicBezTo>
                  <a:cubicBezTo>
                    <a:pt x="30" y="15"/>
                    <a:pt x="29" y="14"/>
                    <a:pt x="29" y="13"/>
                  </a:cubicBezTo>
                  <a:cubicBezTo>
                    <a:pt x="29" y="12"/>
                    <a:pt x="30" y="11"/>
                    <a:pt x="30" y="10"/>
                  </a:cubicBezTo>
                  <a:cubicBezTo>
                    <a:pt x="30" y="10"/>
                    <a:pt x="29" y="8"/>
                    <a:pt x="30" y="7"/>
                  </a:cubicBezTo>
                  <a:cubicBezTo>
                    <a:pt x="30" y="7"/>
                    <a:pt x="23" y="6"/>
                    <a:pt x="23" y="6"/>
                  </a:cubicBezTo>
                  <a:cubicBezTo>
                    <a:pt x="23" y="7"/>
                    <a:pt x="23" y="10"/>
                    <a:pt x="19" y="10"/>
                  </a:cubicBezTo>
                  <a:cubicBezTo>
                    <a:pt x="17" y="10"/>
                    <a:pt x="15" y="5"/>
                    <a:pt x="15" y="3"/>
                  </a:cubicBezTo>
                  <a:lnTo>
                    <a:pt x="1" y="3"/>
                  </a:lnTo>
                  <a:cubicBezTo>
                    <a:pt x="1" y="4"/>
                    <a:pt x="2" y="4"/>
                    <a:pt x="3" y="4"/>
                  </a:cubicBezTo>
                  <a:cubicBezTo>
                    <a:pt x="3" y="7"/>
                    <a:pt x="5" y="8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6"/>
                    <a:pt x="6" y="17"/>
                    <a:pt x="6" y="19"/>
                  </a:cubicBezTo>
                  <a:cubicBezTo>
                    <a:pt x="6" y="22"/>
                    <a:pt x="4" y="27"/>
                    <a:pt x="2" y="28"/>
                  </a:cubicBezTo>
                  <a:lnTo>
                    <a:pt x="2" y="33"/>
                  </a:lnTo>
                  <a:cubicBezTo>
                    <a:pt x="1" y="34"/>
                    <a:pt x="0" y="37"/>
                    <a:pt x="0" y="39"/>
                  </a:cubicBezTo>
                  <a:close/>
                  <a:moveTo>
                    <a:pt x="2" y="2"/>
                  </a:moveTo>
                  <a:cubicBezTo>
                    <a:pt x="3" y="2"/>
                    <a:pt x="3" y="2"/>
                    <a:pt x="4" y="2"/>
                  </a:cubicBezTo>
                  <a:lnTo>
                    <a:pt x="4" y="0"/>
                  </a:lnTo>
                  <a:cubicBezTo>
                    <a:pt x="3" y="0"/>
                    <a:pt x="2" y="0"/>
                    <a:pt x="2" y="0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5" name="Freeform 502"/>
            <p:cNvSpPr>
              <a:spLocks/>
            </p:cNvSpPr>
            <p:nvPr/>
          </p:nvSpPr>
          <p:spPr bwMode="auto">
            <a:xfrm>
              <a:off x="4624486" y="3803632"/>
              <a:ext cx="319645" cy="300824"/>
            </a:xfrm>
            <a:custGeom>
              <a:avLst/>
              <a:gdLst>
                <a:gd name="T0" fmla="*/ 2147483647 w 32"/>
                <a:gd name="T1" fmla="*/ 0 h 30"/>
                <a:gd name="T2" fmla="*/ 2147483647 w 32"/>
                <a:gd name="T3" fmla="*/ 2147483647 h 30"/>
                <a:gd name="T4" fmla="*/ 2147483647 w 32"/>
                <a:gd name="T5" fmla="*/ 2147483647 h 30"/>
                <a:gd name="T6" fmla="*/ 2147483647 w 32"/>
                <a:gd name="T7" fmla="*/ 2147483647 h 30"/>
                <a:gd name="T8" fmla="*/ 2147483647 w 32"/>
                <a:gd name="T9" fmla="*/ 2147483647 h 30"/>
                <a:gd name="T10" fmla="*/ 2147483647 w 32"/>
                <a:gd name="T11" fmla="*/ 2147483647 h 30"/>
                <a:gd name="T12" fmla="*/ 2147483647 w 32"/>
                <a:gd name="T13" fmla="*/ 2147483647 h 30"/>
                <a:gd name="T14" fmla="*/ 2147483647 w 32"/>
                <a:gd name="T15" fmla="*/ 2147483647 h 30"/>
                <a:gd name="T16" fmla="*/ 2147483647 w 32"/>
                <a:gd name="T17" fmla="*/ 2147483647 h 30"/>
                <a:gd name="T18" fmla="*/ 2147483647 w 32"/>
                <a:gd name="T19" fmla="*/ 2147483647 h 30"/>
                <a:gd name="T20" fmla="*/ 2147483647 w 32"/>
                <a:gd name="T21" fmla="*/ 2147483647 h 30"/>
                <a:gd name="T22" fmla="*/ 2147483647 w 32"/>
                <a:gd name="T23" fmla="*/ 2147483647 h 30"/>
                <a:gd name="T24" fmla="*/ 2147483647 w 32"/>
                <a:gd name="T25" fmla="*/ 2147483647 h 30"/>
                <a:gd name="T26" fmla="*/ 2147483647 w 32"/>
                <a:gd name="T27" fmla="*/ 2147483647 h 30"/>
                <a:gd name="T28" fmla="*/ 2147483647 w 32"/>
                <a:gd name="T29" fmla="*/ 2147483647 h 30"/>
                <a:gd name="T30" fmla="*/ 2147483647 w 32"/>
                <a:gd name="T31" fmla="*/ 2147483647 h 30"/>
                <a:gd name="T32" fmla="*/ 2147483647 w 32"/>
                <a:gd name="T33" fmla="*/ 2147483647 h 30"/>
                <a:gd name="T34" fmla="*/ 2147483647 w 32"/>
                <a:gd name="T35" fmla="*/ 2147483647 h 30"/>
                <a:gd name="T36" fmla="*/ 2147483647 w 32"/>
                <a:gd name="T37" fmla="*/ 2147483647 h 30"/>
                <a:gd name="T38" fmla="*/ 2147483647 w 32"/>
                <a:gd name="T39" fmla="*/ 2147483647 h 30"/>
                <a:gd name="T40" fmla="*/ 2147483647 w 32"/>
                <a:gd name="T41" fmla="*/ 2147483647 h 30"/>
                <a:gd name="T42" fmla="*/ 0 w 32"/>
                <a:gd name="T43" fmla="*/ 2147483647 h 30"/>
                <a:gd name="T44" fmla="*/ 0 w 32"/>
                <a:gd name="T45" fmla="*/ 2147483647 h 30"/>
                <a:gd name="T46" fmla="*/ 0 w 32"/>
                <a:gd name="T47" fmla="*/ 2147483647 h 30"/>
                <a:gd name="T48" fmla="*/ 0 w 32"/>
                <a:gd name="T49" fmla="*/ 2147483647 h 30"/>
                <a:gd name="T50" fmla="*/ 2147483647 w 32"/>
                <a:gd name="T51" fmla="*/ 2147483647 h 30"/>
                <a:gd name="T52" fmla="*/ 2147483647 w 32"/>
                <a:gd name="T53" fmla="*/ 2147483647 h 30"/>
                <a:gd name="T54" fmla="*/ 2147483647 w 32"/>
                <a:gd name="T55" fmla="*/ 2147483647 h 30"/>
                <a:gd name="T56" fmla="*/ 2147483647 w 32"/>
                <a:gd name="T57" fmla="*/ 2147483647 h 30"/>
                <a:gd name="T58" fmla="*/ 2147483647 w 32"/>
                <a:gd name="T59" fmla="*/ 2147483647 h 30"/>
                <a:gd name="T60" fmla="*/ 2147483647 w 32"/>
                <a:gd name="T61" fmla="*/ 2147483647 h 30"/>
                <a:gd name="T62" fmla="*/ 2147483647 w 32"/>
                <a:gd name="T63" fmla="*/ 0 h 30"/>
                <a:gd name="T64" fmla="*/ 2147483647 w 32"/>
                <a:gd name="T65" fmla="*/ 0 h 30"/>
                <a:gd name="T66" fmla="*/ 2147483647 w 32"/>
                <a:gd name="T67" fmla="*/ 0 h 30"/>
                <a:gd name="T68" fmla="*/ 2147483647 w 32"/>
                <a:gd name="T69" fmla="*/ 0 h 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30"/>
                <a:gd name="T107" fmla="*/ 32 w 32"/>
                <a:gd name="T108" fmla="*/ 30 h 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30">
                  <a:moveTo>
                    <a:pt x="24" y="0"/>
                  </a:moveTo>
                  <a:cubicBezTo>
                    <a:pt x="24" y="1"/>
                    <a:pt x="31" y="4"/>
                    <a:pt x="31" y="4"/>
                  </a:cubicBezTo>
                  <a:cubicBezTo>
                    <a:pt x="31" y="4"/>
                    <a:pt x="32" y="5"/>
                    <a:pt x="32" y="5"/>
                  </a:cubicBezTo>
                  <a:cubicBezTo>
                    <a:pt x="32" y="6"/>
                    <a:pt x="32" y="7"/>
                    <a:pt x="32" y="8"/>
                  </a:cubicBezTo>
                  <a:cubicBezTo>
                    <a:pt x="32" y="9"/>
                    <a:pt x="31" y="10"/>
                    <a:pt x="31" y="11"/>
                  </a:cubicBezTo>
                  <a:lnTo>
                    <a:pt x="31" y="19"/>
                  </a:lnTo>
                  <a:lnTo>
                    <a:pt x="22" y="20"/>
                  </a:lnTo>
                  <a:cubicBezTo>
                    <a:pt x="22" y="21"/>
                    <a:pt x="22" y="22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0" y="24"/>
                    <a:pt x="20" y="23"/>
                    <a:pt x="20" y="24"/>
                  </a:cubicBezTo>
                  <a:cubicBezTo>
                    <a:pt x="20" y="25"/>
                    <a:pt x="19" y="25"/>
                    <a:pt x="20" y="25"/>
                  </a:cubicBezTo>
                  <a:cubicBezTo>
                    <a:pt x="19" y="26"/>
                    <a:pt x="16" y="26"/>
                    <a:pt x="15" y="28"/>
                  </a:cubicBezTo>
                  <a:cubicBezTo>
                    <a:pt x="14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9"/>
                    <a:pt x="5" y="29"/>
                    <a:pt x="4" y="29"/>
                  </a:cubicBezTo>
                  <a:lnTo>
                    <a:pt x="2" y="29"/>
                  </a:lnTo>
                  <a:cubicBezTo>
                    <a:pt x="2" y="29"/>
                    <a:pt x="1" y="27"/>
                    <a:pt x="0" y="26"/>
                  </a:cubicBezTo>
                  <a:lnTo>
                    <a:pt x="0" y="15"/>
                  </a:lnTo>
                  <a:cubicBezTo>
                    <a:pt x="0" y="15"/>
                    <a:pt x="4" y="16"/>
                    <a:pt x="5" y="15"/>
                  </a:cubicBezTo>
                  <a:cubicBezTo>
                    <a:pt x="7" y="14"/>
                    <a:pt x="6" y="10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9" y="12"/>
                    <a:pt x="10" y="12"/>
                    <a:pt x="12" y="12"/>
                  </a:cubicBezTo>
                  <a:cubicBezTo>
                    <a:pt x="13" y="12"/>
                    <a:pt x="14" y="11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9" y="11"/>
                    <a:pt x="19" y="2"/>
                    <a:pt x="20" y="0"/>
                  </a:cubicBezTo>
                  <a:cubicBezTo>
                    <a:pt x="21" y="1"/>
                    <a:pt x="22" y="0"/>
                    <a:pt x="24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56" name="Freeform 503"/>
            <p:cNvSpPr>
              <a:spLocks/>
            </p:cNvSpPr>
            <p:nvPr/>
          </p:nvSpPr>
          <p:spPr bwMode="auto">
            <a:xfrm>
              <a:off x="4935010" y="3843341"/>
              <a:ext cx="78402" cy="239714"/>
            </a:xfrm>
            <a:custGeom>
              <a:avLst/>
              <a:gdLst>
                <a:gd name="T0" fmla="*/ 0 w 8"/>
                <a:gd name="T1" fmla="*/ 1270158942 h 24"/>
                <a:gd name="T2" fmla="*/ 362902476 w 8"/>
                <a:gd name="T3" fmla="*/ 1542335730 h 24"/>
                <a:gd name="T4" fmla="*/ 272176820 w 8"/>
                <a:gd name="T5" fmla="*/ 1814512518 h 24"/>
                <a:gd name="T6" fmla="*/ 453628058 w 8"/>
                <a:gd name="T7" fmla="*/ 2147483647 h 24"/>
                <a:gd name="T8" fmla="*/ 453628058 w 8"/>
                <a:gd name="T9" fmla="*/ 1905238115 h 24"/>
                <a:gd name="T10" fmla="*/ 725804952 w 8"/>
                <a:gd name="T11" fmla="*/ 1723786922 h 24"/>
                <a:gd name="T12" fmla="*/ 544353639 w 8"/>
                <a:gd name="T13" fmla="*/ 1270158942 h 24"/>
                <a:gd name="T14" fmla="*/ 272176820 w 8"/>
                <a:gd name="T15" fmla="*/ 907256259 h 24"/>
                <a:gd name="T16" fmla="*/ 453628058 w 8"/>
                <a:gd name="T17" fmla="*/ 544353726 h 24"/>
                <a:gd name="T18" fmla="*/ 362902476 w 8"/>
                <a:gd name="T19" fmla="*/ 0 h 24"/>
                <a:gd name="T20" fmla="*/ 0 w 8"/>
                <a:gd name="T21" fmla="*/ 0 h 24"/>
                <a:gd name="T22" fmla="*/ 90725619 w 8"/>
                <a:gd name="T23" fmla="*/ 90725633 h 24"/>
                <a:gd name="T24" fmla="*/ 90725619 w 8"/>
                <a:gd name="T25" fmla="*/ 362902533 h 24"/>
                <a:gd name="T26" fmla="*/ 0 w 8"/>
                <a:gd name="T27" fmla="*/ 635079471 h 24"/>
                <a:gd name="T28" fmla="*/ 0 w 8"/>
                <a:gd name="T29" fmla="*/ 635079471 h 24"/>
                <a:gd name="T30" fmla="*/ 0 w 8"/>
                <a:gd name="T31" fmla="*/ 1270158942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24"/>
                <a:gd name="T50" fmla="*/ 8 w 8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24">
                  <a:moveTo>
                    <a:pt x="0" y="14"/>
                  </a:moveTo>
                  <a:cubicBezTo>
                    <a:pt x="1" y="16"/>
                    <a:pt x="4" y="15"/>
                    <a:pt x="4" y="17"/>
                  </a:cubicBezTo>
                  <a:cubicBezTo>
                    <a:pt x="4" y="19"/>
                    <a:pt x="3" y="19"/>
                    <a:pt x="3" y="20"/>
                  </a:cubicBezTo>
                  <a:cubicBezTo>
                    <a:pt x="3" y="22"/>
                    <a:pt x="5" y="23"/>
                    <a:pt x="5" y="24"/>
                  </a:cubicBezTo>
                  <a:cubicBezTo>
                    <a:pt x="5" y="22"/>
                    <a:pt x="6" y="22"/>
                    <a:pt x="5" y="21"/>
                  </a:cubicBezTo>
                  <a:cubicBezTo>
                    <a:pt x="7" y="21"/>
                    <a:pt x="8" y="20"/>
                    <a:pt x="8" y="19"/>
                  </a:cubicBezTo>
                  <a:cubicBezTo>
                    <a:pt x="8" y="17"/>
                    <a:pt x="6" y="16"/>
                    <a:pt x="6" y="14"/>
                  </a:cubicBezTo>
                  <a:cubicBezTo>
                    <a:pt x="6" y="14"/>
                    <a:pt x="3" y="11"/>
                    <a:pt x="3" y="10"/>
                  </a:cubicBezTo>
                  <a:cubicBezTo>
                    <a:pt x="3" y="9"/>
                    <a:pt x="4" y="7"/>
                    <a:pt x="5" y="6"/>
                  </a:cubicBezTo>
                  <a:cubicBezTo>
                    <a:pt x="4" y="5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7" name="Freeform 504"/>
            <p:cNvSpPr>
              <a:spLocks/>
            </p:cNvSpPr>
            <p:nvPr/>
          </p:nvSpPr>
          <p:spPr bwMode="auto">
            <a:xfrm>
              <a:off x="4843808" y="3873503"/>
              <a:ext cx="289606" cy="520704"/>
            </a:xfrm>
            <a:custGeom>
              <a:avLst/>
              <a:gdLst>
                <a:gd name="T0" fmla="*/ 2147483647 w 29"/>
                <a:gd name="T1" fmla="*/ 2147483647 h 52"/>
                <a:gd name="T2" fmla="*/ 0 w 29"/>
                <a:gd name="T3" fmla="*/ 2147483647 h 52"/>
                <a:gd name="T4" fmla="*/ 0 w 29"/>
                <a:gd name="T5" fmla="*/ 2147483647 h 52"/>
                <a:gd name="T6" fmla="*/ 2147483647 w 29"/>
                <a:gd name="T7" fmla="*/ 2147483647 h 52"/>
                <a:gd name="T8" fmla="*/ 2147483647 w 29"/>
                <a:gd name="T9" fmla="*/ 2147483647 h 52"/>
                <a:gd name="T10" fmla="*/ 2147483647 w 29"/>
                <a:gd name="T11" fmla="*/ 2147483647 h 52"/>
                <a:gd name="T12" fmla="*/ 2147483647 w 29"/>
                <a:gd name="T13" fmla="*/ 2147483647 h 52"/>
                <a:gd name="T14" fmla="*/ 2147483647 w 29"/>
                <a:gd name="T15" fmla="*/ 2147483647 h 52"/>
                <a:gd name="T16" fmla="*/ 2147483647 w 29"/>
                <a:gd name="T17" fmla="*/ 2147483647 h 52"/>
                <a:gd name="T18" fmla="*/ 2147483647 w 29"/>
                <a:gd name="T19" fmla="*/ 2147483647 h 52"/>
                <a:gd name="T20" fmla="*/ 2147483647 w 29"/>
                <a:gd name="T21" fmla="*/ 2147483647 h 52"/>
                <a:gd name="T22" fmla="*/ 2147483647 w 29"/>
                <a:gd name="T23" fmla="*/ 2147483647 h 52"/>
                <a:gd name="T24" fmla="*/ 2147483647 w 29"/>
                <a:gd name="T25" fmla="*/ 2147483647 h 52"/>
                <a:gd name="T26" fmla="*/ 2147483647 w 29"/>
                <a:gd name="T27" fmla="*/ 2147483647 h 52"/>
                <a:gd name="T28" fmla="*/ 2147483647 w 29"/>
                <a:gd name="T29" fmla="*/ 2147483647 h 52"/>
                <a:gd name="T30" fmla="*/ 2147483647 w 29"/>
                <a:gd name="T31" fmla="*/ 0 h 52"/>
                <a:gd name="T32" fmla="*/ 2147483647 w 29"/>
                <a:gd name="T33" fmla="*/ 2147483647 h 52"/>
                <a:gd name="T34" fmla="*/ 2147483647 w 29"/>
                <a:gd name="T35" fmla="*/ 2147483647 h 52"/>
                <a:gd name="T36" fmla="*/ 2147483647 w 29"/>
                <a:gd name="T37" fmla="*/ 2147483647 h 52"/>
                <a:gd name="T38" fmla="*/ 2147483647 w 29"/>
                <a:gd name="T39" fmla="*/ 2147483647 h 52"/>
                <a:gd name="T40" fmla="*/ 2147483647 w 29"/>
                <a:gd name="T41" fmla="*/ 2147483647 h 52"/>
                <a:gd name="T42" fmla="*/ 2147483647 w 29"/>
                <a:gd name="T43" fmla="*/ 2147483647 h 52"/>
                <a:gd name="T44" fmla="*/ 2147483647 w 29"/>
                <a:gd name="T45" fmla="*/ 2147483647 h 52"/>
                <a:gd name="T46" fmla="*/ 2147483647 w 29"/>
                <a:gd name="T47" fmla="*/ 2147483647 h 52"/>
                <a:gd name="T48" fmla="*/ 2147483647 w 29"/>
                <a:gd name="T49" fmla="*/ 2147483647 h 52"/>
                <a:gd name="T50" fmla="*/ 2147483647 w 29"/>
                <a:gd name="T51" fmla="*/ 2147483647 h 52"/>
                <a:gd name="T52" fmla="*/ 2147483647 w 29"/>
                <a:gd name="T53" fmla="*/ 2147483647 h 52"/>
                <a:gd name="T54" fmla="*/ 2147483647 w 29"/>
                <a:gd name="T55" fmla="*/ 2147483647 h 52"/>
                <a:gd name="T56" fmla="*/ 2147483647 w 29"/>
                <a:gd name="T57" fmla="*/ 2147483647 h 52"/>
                <a:gd name="T58" fmla="*/ 2147483647 w 29"/>
                <a:gd name="T59" fmla="*/ 2147483647 h 52"/>
                <a:gd name="T60" fmla="*/ 2147483647 w 29"/>
                <a:gd name="T61" fmla="*/ 2147483647 h 52"/>
                <a:gd name="T62" fmla="*/ 2147483647 w 29"/>
                <a:gd name="T63" fmla="*/ 2147483647 h 52"/>
                <a:gd name="T64" fmla="*/ 2147483647 w 29"/>
                <a:gd name="T65" fmla="*/ 2147483647 h 52"/>
                <a:gd name="T66" fmla="*/ 2147483647 w 29"/>
                <a:gd name="T67" fmla="*/ 2147483647 h 52"/>
                <a:gd name="T68" fmla="*/ 2147483647 w 29"/>
                <a:gd name="T69" fmla="*/ 2147483647 h 52"/>
                <a:gd name="T70" fmla="*/ 2147483647 w 29"/>
                <a:gd name="T71" fmla="*/ 2147483647 h 52"/>
                <a:gd name="T72" fmla="*/ 2147483647 w 29"/>
                <a:gd name="T73" fmla="*/ 2147483647 h 52"/>
                <a:gd name="T74" fmla="*/ 2147483647 w 29"/>
                <a:gd name="T75" fmla="*/ 2147483647 h 52"/>
                <a:gd name="T76" fmla="*/ 2147483647 w 29"/>
                <a:gd name="T77" fmla="*/ 2147483647 h 52"/>
                <a:gd name="T78" fmla="*/ 2147483647 w 29"/>
                <a:gd name="T79" fmla="*/ 2147483647 h 52"/>
                <a:gd name="T80" fmla="*/ 2147483647 w 29"/>
                <a:gd name="T81" fmla="*/ 2147483647 h 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52"/>
                <a:gd name="T125" fmla="*/ 29 w 29"/>
                <a:gd name="T126" fmla="*/ 52 h 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52">
                  <a:moveTo>
                    <a:pt x="1" y="16"/>
                  </a:moveTo>
                  <a:cubicBezTo>
                    <a:pt x="0" y="15"/>
                    <a:pt x="0" y="14"/>
                    <a:pt x="0" y="13"/>
                  </a:cubicBezTo>
                  <a:lnTo>
                    <a:pt x="9" y="12"/>
                  </a:lnTo>
                  <a:cubicBezTo>
                    <a:pt x="9" y="13"/>
                    <a:pt x="13" y="12"/>
                    <a:pt x="13" y="14"/>
                  </a:cubicBezTo>
                  <a:cubicBezTo>
                    <a:pt x="13" y="16"/>
                    <a:pt x="12" y="16"/>
                    <a:pt x="12" y="17"/>
                  </a:cubicBezTo>
                  <a:cubicBezTo>
                    <a:pt x="12" y="19"/>
                    <a:pt x="14" y="20"/>
                    <a:pt x="14" y="21"/>
                  </a:cubicBezTo>
                  <a:cubicBezTo>
                    <a:pt x="14" y="19"/>
                    <a:pt x="15" y="19"/>
                    <a:pt x="14" y="18"/>
                  </a:cubicBezTo>
                  <a:cubicBezTo>
                    <a:pt x="16" y="18"/>
                    <a:pt x="17" y="17"/>
                    <a:pt x="17" y="16"/>
                  </a:cubicBezTo>
                  <a:cubicBezTo>
                    <a:pt x="17" y="14"/>
                    <a:pt x="15" y="13"/>
                    <a:pt x="15" y="11"/>
                  </a:cubicBezTo>
                  <a:cubicBezTo>
                    <a:pt x="15" y="11"/>
                    <a:pt x="12" y="8"/>
                    <a:pt x="12" y="7"/>
                  </a:cubicBezTo>
                  <a:cubicBezTo>
                    <a:pt x="12" y="6"/>
                    <a:pt x="13" y="4"/>
                    <a:pt x="14" y="3"/>
                  </a:cubicBezTo>
                  <a:cubicBezTo>
                    <a:pt x="15" y="4"/>
                    <a:pt x="16" y="3"/>
                    <a:pt x="18" y="3"/>
                  </a:cubicBezTo>
                  <a:cubicBezTo>
                    <a:pt x="18" y="3"/>
                    <a:pt x="21" y="4"/>
                    <a:pt x="21" y="4"/>
                  </a:cubicBezTo>
                  <a:cubicBezTo>
                    <a:pt x="22" y="4"/>
                    <a:pt x="29" y="1"/>
                    <a:pt x="29" y="0"/>
                  </a:cubicBezTo>
                  <a:cubicBezTo>
                    <a:pt x="29" y="2"/>
                    <a:pt x="29" y="1"/>
                    <a:pt x="29" y="3"/>
                  </a:cubicBezTo>
                  <a:cubicBezTo>
                    <a:pt x="29" y="7"/>
                    <a:pt x="29" y="9"/>
                    <a:pt x="29" y="12"/>
                  </a:cubicBezTo>
                  <a:cubicBezTo>
                    <a:pt x="29" y="18"/>
                    <a:pt x="23" y="22"/>
                    <a:pt x="18" y="22"/>
                  </a:cubicBezTo>
                  <a:cubicBezTo>
                    <a:pt x="17" y="27"/>
                    <a:pt x="11" y="27"/>
                    <a:pt x="11" y="32"/>
                  </a:cubicBezTo>
                  <a:cubicBezTo>
                    <a:pt x="11" y="32"/>
                    <a:pt x="12" y="34"/>
                    <a:pt x="13" y="34"/>
                  </a:cubicBezTo>
                  <a:cubicBezTo>
                    <a:pt x="13" y="35"/>
                    <a:pt x="12" y="36"/>
                    <a:pt x="12" y="36"/>
                  </a:cubicBezTo>
                  <a:cubicBezTo>
                    <a:pt x="12" y="37"/>
                    <a:pt x="13" y="38"/>
                    <a:pt x="13" y="39"/>
                  </a:cubicBezTo>
                  <a:cubicBezTo>
                    <a:pt x="13" y="41"/>
                    <a:pt x="13" y="41"/>
                    <a:pt x="13" y="42"/>
                  </a:cubicBezTo>
                  <a:cubicBezTo>
                    <a:pt x="13" y="43"/>
                    <a:pt x="10" y="46"/>
                    <a:pt x="9" y="46"/>
                  </a:cubicBezTo>
                  <a:cubicBezTo>
                    <a:pt x="7" y="47"/>
                    <a:pt x="4" y="46"/>
                    <a:pt x="4" y="48"/>
                  </a:cubicBezTo>
                  <a:cubicBezTo>
                    <a:pt x="4" y="49"/>
                    <a:pt x="5" y="50"/>
                    <a:pt x="5" y="50"/>
                  </a:cubicBezTo>
                  <a:lnTo>
                    <a:pt x="5" y="52"/>
                  </a:lnTo>
                  <a:cubicBezTo>
                    <a:pt x="5" y="52"/>
                    <a:pt x="3" y="52"/>
                    <a:pt x="4" y="52"/>
                  </a:cubicBezTo>
                  <a:lnTo>
                    <a:pt x="4" y="43"/>
                  </a:lnTo>
                  <a:cubicBezTo>
                    <a:pt x="4" y="40"/>
                    <a:pt x="2" y="40"/>
                    <a:pt x="2" y="37"/>
                  </a:cubicBezTo>
                  <a:cubicBezTo>
                    <a:pt x="2" y="37"/>
                    <a:pt x="5" y="35"/>
                    <a:pt x="5" y="35"/>
                  </a:cubicBezTo>
                  <a:cubicBezTo>
                    <a:pt x="5" y="34"/>
                    <a:pt x="5" y="33"/>
                    <a:pt x="5" y="32"/>
                  </a:cubicBezTo>
                  <a:cubicBezTo>
                    <a:pt x="6" y="31"/>
                    <a:pt x="9" y="30"/>
                    <a:pt x="9" y="28"/>
                  </a:cubicBezTo>
                  <a:cubicBezTo>
                    <a:pt x="9" y="24"/>
                    <a:pt x="8" y="22"/>
                    <a:pt x="8" y="19"/>
                  </a:cubicBezTo>
                  <a:cubicBezTo>
                    <a:pt x="5" y="19"/>
                    <a:pt x="2" y="17"/>
                    <a:pt x="1" y="1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8" name="Freeform 505"/>
            <p:cNvSpPr>
              <a:spLocks/>
            </p:cNvSpPr>
            <p:nvPr/>
          </p:nvSpPr>
          <p:spPr bwMode="auto">
            <a:xfrm>
              <a:off x="4714205" y="4033842"/>
              <a:ext cx="219205" cy="209551"/>
            </a:xfrm>
            <a:custGeom>
              <a:avLst/>
              <a:gdLst>
                <a:gd name="T0" fmla="*/ 2147483647 w 22"/>
                <a:gd name="T1" fmla="*/ 0 h 21"/>
                <a:gd name="T2" fmla="*/ 2147483647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2147483647 w 22"/>
                <a:gd name="T11" fmla="*/ 2147483647 h 21"/>
                <a:gd name="T12" fmla="*/ 2147483647 w 22"/>
                <a:gd name="T13" fmla="*/ 2147483647 h 21"/>
                <a:gd name="T14" fmla="*/ 2147483647 w 22"/>
                <a:gd name="T15" fmla="*/ 2147483647 h 21"/>
                <a:gd name="T16" fmla="*/ 2147483647 w 22"/>
                <a:gd name="T17" fmla="*/ 2147483647 h 21"/>
                <a:gd name="T18" fmla="*/ 2147483647 w 22"/>
                <a:gd name="T19" fmla="*/ 2147483647 h 21"/>
                <a:gd name="T20" fmla="*/ 2147483647 w 22"/>
                <a:gd name="T21" fmla="*/ 2147483647 h 21"/>
                <a:gd name="T22" fmla="*/ 2147483647 w 22"/>
                <a:gd name="T23" fmla="*/ 2147483647 h 21"/>
                <a:gd name="T24" fmla="*/ 0 w 22"/>
                <a:gd name="T25" fmla="*/ 2147483647 h 21"/>
                <a:gd name="T26" fmla="*/ 2147483647 w 22"/>
                <a:gd name="T27" fmla="*/ 2147483647 h 21"/>
                <a:gd name="T28" fmla="*/ 2147483647 w 22"/>
                <a:gd name="T29" fmla="*/ 2147483647 h 21"/>
                <a:gd name="T30" fmla="*/ 2147483647 w 22"/>
                <a:gd name="T31" fmla="*/ 2147483647 h 21"/>
                <a:gd name="T32" fmla="*/ 2147483647 w 22"/>
                <a:gd name="T33" fmla="*/ 2147483647 h 21"/>
                <a:gd name="T34" fmla="*/ 2147483647 w 22"/>
                <a:gd name="T35" fmla="*/ 0 h 21"/>
                <a:gd name="T36" fmla="*/ 2147483647 w 22"/>
                <a:gd name="T37" fmla="*/ 0 h 21"/>
                <a:gd name="T38" fmla="*/ 2147483647 w 22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21"/>
                <a:gd name="T62" fmla="*/ 22 w 22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21">
                  <a:moveTo>
                    <a:pt x="13" y="0"/>
                  </a:moveTo>
                  <a:cubicBezTo>
                    <a:pt x="15" y="1"/>
                    <a:pt x="18" y="3"/>
                    <a:pt x="21" y="3"/>
                  </a:cubicBezTo>
                  <a:cubicBezTo>
                    <a:pt x="21" y="6"/>
                    <a:pt x="22" y="8"/>
                    <a:pt x="22" y="12"/>
                  </a:cubicBezTo>
                  <a:cubicBezTo>
                    <a:pt x="22" y="14"/>
                    <a:pt x="20" y="16"/>
                    <a:pt x="19" y="16"/>
                  </a:cubicBezTo>
                  <a:cubicBezTo>
                    <a:pt x="18" y="17"/>
                    <a:pt x="18" y="18"/>
                    <a:pt x="18" y="19"/>
                  </a:cubicBezTo>
                  <a:cubicBezTo>
                    <a:pt x="18" y="19"/>
                    <a:pt x="15" y="21"/>
                    <a:pt x="15" y="21"/>
                  </a:cubicBezTo>
                  <a:lnTo>
                    <a:pt x="10" y="21"/>
                  </a:lnTo>
                  <a:lnTo>
                    <a:pt x="10" y="20"/>
                  </a:lnTo>
                  <a:cubicBezTo>
                    <a:pt x="7" y="19"/>
                    <a:pt x="7" y="16"/>
                    <a:pt x="4" y="14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7" y="3"/>
                    <a:pt x="10" y="3"/>
                    <a:pt x="11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9" name="Freeform 506"/>
            <p:cNvSpPr>
              <a:spLocks/>
            </p:cNvSpPr>
            <p:nvPr/>
          </p:nvSpPr>
          <p:spPr bwMode="auto">
            <a:xfrm>
              <a:off x="4324512" y="4083087"/>
              <a:ext cx="390130" cy="381375"/>
            </a:xfrm>
            <a:custGeom>
              <a:avLst/>
              <a:gdLst>
                <a:gd name="T0" fmla="*/ 2147483647 w 39"/>
                <a:gd name="T1" fmla="*/ 2147483647 h 38"/>
                <a:gd name="T2" fmla="*/ 2147483647 w 39"/>
                <a:gd name="T3" fmla="*/ 2147483647 h 38"/>
                <a:gd name="T4" fmla="*/ 2147483647 w 39"/>
                <a:gd name="T5" fmla="*/ 2147483647 h 38"/>
                <a:gd name="T6" fmla="*/ 2147483647 w 39"/>
                <a:gd name="T7" fmla="*/ 2147483647 h 38"/>
                <a:gd name="T8" fmla="*/ 2147483647 w 39"/>
                <a:gd name="T9" fmla="*/ 2147483647 h 38"/>
                <a:gd name="T10" fmla="*/ 2147483647 w 39"/>
                <a:gd name="T11" fmla="*/ 2147483647 h 38"/>
                <a:gd name="T12" fmla="*/ 2147483647 w 39"/>
                <a:gd name="T13" fmla="*/ 2147483647 h 38"/>
                <a:gd name="T14" fmla="*/ 2147483647 w 39"/>
                <a:gd name="T15" fmla="*/ 2147483647 h 38"/>
                <a:gd name="T16" fmla="*/ 2147483647 w 39"/>
                <a:gd name="T17" fmla="*/ 2147483647 h 38"/>
                <a:gd name="T18" fmla="*/ 2147483647 w 39"/>
                <a:gd name="T19" fmla="*/ 2147483647 h 38"/>
                <a:gd name="T20" fmla="*/ 2147483647 w 39"/>
                <a:gd name="T21" fmla="*/ 2147483647 h 38"/>
                <a:gd name="T22" fmla="*/ 2147483647 w 39"/>
                <a:gd name="T23" fmla="*/ 2147483647 h 38"/>
                <a:gd name="T24" fmla="*/ 2147483647 w 39"/>
                <a:gd name="T25" fmla="*/ 0 h 38"/>
                <a:gd name="T26" fmla="*/ 2147483647 w 39"/>
                <a:gd name="T27" fmla="*/ 2147483647 h 38"/>
                <a:gd name="T28" fmla="*/ 2147483647 w 39"/>
                <a:gd name="T29" fmla="*/ 2147483647 h 38"/>
                <a:gd name="T30" fmla="*/ 2147483647 w 39"/>
                <a:gd name="T31" fmla="*/ 2147483647 h 38"/>
                <a:gd name="T32" fmla="*/ 2147483647 w 39"/>
                <a:gd name="T33" fmla="*/ 2147483647 h 38"/>
                <a:gd name="T34" fmla="*/ 0 w 39"/>
                <a:gd name="T35" fmla="*/ 2147483647 h 38"/>
                <a:gd name="T36" fmla="*/ 2147483647 w 39"/>
                <a:gd name="T37" fmla="*/ 2147483647 h 38"/>
                <a:gd name="T38" fmla="*/ 2147483647 w 39"/>
                <a:gd name="T39" fmla="*/ 2147483647 h 38"/>
                <a:gd name="T40" fmla="*/ 2147483647 w 39"/>
                <a:gd name="T41" fmla="*/ 2147483647 h 38"/>
                <a:gd name="T42" fmla="*/ 2147483647 w 39"/>
                <a:gd name="T43" fmla="*/ 2147483647 h 38"/>
                <a:gd name="T44" fmla="*/ 2147483647 w 39"/>
                <a:gd name="T45" fmla="*/ 2147483647 h 38"/>
                <a:gd name="T46" fmla="*/ 2147483647 w 39"/>
                <a:gd name="T47" fmla="*/ 2147483647 h 38"/>
                <a:gd name="T48" fmla="*/ 2147483647 w 39"/>
                <a:gd name="T49" fmla="*/ 2147483647 h 38"/>
                <a:gd name="T50" fmla="*/ 2147483647 w 39"/>
                <a:gd name="T51" fmla="*/ 2147483647 h 38"/>
                <a:gd name="T52" fmla="*/ 2147483647 w 39"/>
                <a:gd name="T53" fmla="*/ 2147483647 h 38"/>
                <a:gd name="T54" fmla="*/ 2147483647 w 39"/>
                <a:gd name="T55" fmla="*/ 2147483647 h 38"/>
                <a:gd name="T56" fmla="*/ 2147483647 w 39"/>
                <a:gd name="T57" fmla="*/ 2147483647 h 38"/>
                <a:gd name="T58" fmla="*/ 2147483647 w 39"/>
                <a:gd name="T59" fmla="*/ 2147483647 h 38"/>
                <a:gd name="T60" fmla="*/ 2147483647 w 39"/>
                <a:gd name="T61" fmla="*/ 2147483647 h 38"/>
                <a:gd name="T62" fmla="*/ 2147483647 w 39"/>
                <a:gd name="T63" fmla="*/ 2147483647 h 38"/>
                <a:gd name="T64" fmla="*/ 2147483647 w 39"/>
                <a:gd name="T65" fmla="*/ 2147483647 h 38"/>
                <a:gd name="T66" fmla="*/ 2147483647 w 39"/>
                <a:gd name="T67" fmla="*/ 2147483647 h 38"/>
                <a:gd name="T68" fmla="*/ 2147483647 w 39"/>
                <a:gd name="T69" fmla="*/ 2147483647 h 38"/>
                <a:gd name="T70" fmla="*/ 2147483647 w 39"/>
                <a:gd name="T71" fmla="*/ 2147483647 h 38"/>
                <a:gd name="T72" fmla="*/ 2147483647 w 39"/>
                <a:gd name="T73" fmla="*/ 2147483647 h 38"/>
                <a:gd name="T74" fmla="*/ 2147483647 w 39"/>
                <a:gd name="T75" fmla="*/ 2147483647 h 38"/>
                <a:gd name="T76" fmla="*/ 2147483647 w 39"/>
                <a:gd name="T77" fmla="*/ 2147483647 h 38"/>
                <a:gd name="T78" fmla="*/ 2147483647 w 39"/>
                <a:gd name="T79" fmla="*/ 2147483647 h 38"/>
                <a:gd name="T80" fmla="*/ 2147483647 w 39"/>
                <a:gd name="T81" fmla="*/ 2147483647 h 38"/>
                <a:gd name="T82" fmla="*/ 2147483647 w 39"/>
                <a:gd name="T83" fmla="*/ 2147483647 h 38"/>
                <a:gd name="T84" fmla="*/ 2147483647 w 39"/>
                <a:gd name="T85" fmla="*/ 2147483647 h 38"/>
                <a:gd name="T86" fmla="*/ 2147483647 w 39"/>
                <a:gd name="T87" fmla="*/ 2147483647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"/>
                <a:gd name="T133" fmla="*/ 0 h 38"/>
                <a:gd name="T134" fmla="*/ 39 w 39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" h="38">
                  <a:moveTo>
                    <a:pt x="39" y="3"/>
                  </a:moveTo>
                  <a:cubicBezTo>
                    <a:pt x="39" y="2"/>
                    <a:pt x="38" y="1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lnTo>
                    <a:pt x="32" y="1"/>
                  </a:lnTo>
                  <a:cubicBezTo>
                    <a:pt x="31" y="2"/>
                    <a:pt x="30" y="2"/>
                    <a:pt x="29" y="2"/>
                  </a:cubicBezTo>
                  <a:lnTo>
                    <a:pt x="20" y="2"/>
                  </a:lnTo>
                  <a:lnTo>
                    <a:pt x="20" y="1"/>
                  </a:lnTo>
                  <a:lnTo>
                    <a:pt x="14" y="1"/>
                  </a:lnTo>
                  <a:cubicBezTo>
                    <a:pt x="12" y="2"/>
                    <a:pt x="8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lnTo>
                    <a:pt x="1" y="1"/>
                  </a:ln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7"/>
                    <a:pt x="4" y="13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8"/>
                    <a:pt x="7" y="19"/>
                    <a:pt x="7" y="20"/>
                  </a:cubicBezTo>
                  <a:cubicBezTo>
                    <a:pt x="7" y="23"/>
                    <a:pt x="9" y="24"/>
                    <a:pt x="9" y="27"/>
                  </a:cubicBezTo>
                  <a:cubicBezTo>
                    <a:pt x="9" y="30"/>
                    <a:pt x="10" y="32"/>
                    <a:pt x="12" y="36"/>
                  </a:cubicBezTo>
                  <a:cubicBezTo>
                    <a:pt x="12" y="37"/>
                    <a:pt x="13" y="36"/>
                    <a:pt x="13" y="37"/>
                  </a:cubicBezTo>
                  <a:cubicBezTo>
                    <a:pt x="13" y="37"/>
                    <a:pt x="13" y="36"/>
                    <a:pt x="13" y="35"/>
                  </a:cubicBezTo>
                  <a:lnTo>
                    <a:pt x="15" y="35"/>
                  </a:lnTo>
                  <a:cubicBezTo>
                    <a:pt x="15" y="37"/>
                    <a:pt x="17" y="38"/>
                    <a:pt x="19" y="38"/>
                  </a:cubicBezTo>
                  <a:cubicBezTo>
                    <a:pt x="21" y="38"/>
                    <a:pt x="22" y="36"/>
                    <a:pt x="22" y="34"/>
                  </a:cubicBezTo>
                  <a:lnTo>
                    <a:pt x="22" y="29"/>
                  </a:lnTo>
                  <a:cubicBezTo>
                    <a:pt x="23" y="27"/>
                    <a:pt x="22" y="24"/>
                    <a:pt x="23" y="24"/>
                  </a:cubicBezTo>
                  <a:cubicBezTo>
                    <a:pt x="22" y="22"/>
                    <a:pt x="22" y="22"/>
                    <a:pt x="22" y="20"/>
                  </a:cubicBezTo>
                  <a:cubicBezTo>
                    <a:pt x="22" y="19"/>
                    <a:pt x="24" y="17"/>
                    <a:pt x="25" y="16"/>
                  </a:cubicBezTo>
                  <a:cubicBezTo>
                    <a:pt x="25" y="13"/>
                    <a:pt x="27" y="10"/>
                    <a:pt x="27" y="7"/>
                  </a:cubicBezTo>
                  <a:cubicBezTo>
                    <a:pt x="27" y="7"/>
                    <a:pt x="26" y="6"/>
                    <a:pt x="26" y="5"/>
                  </a:cubicBezTo>
                  <a:cubicBezTo>
                    <a:pt x="26" y="3"/>
                    <a:pt x="28" y="4"/>
                    <a:pt x="30" y="4"/>
                  </a:cubicBezTo>
                  <a:cubicBezTo>
                    <a:pt x="33" y="3"/>
                    <a:pt x="36" y="3"/>
                    <a:pt x="39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60" name="Freeform 507"/>
            <p:cNvSpPr>
              <a:spLocks/>
            </p:cNvSpPr>
            <p:nvPr/>
          </p:nvSpPr>
          <p:spPr bwMode="auto">
            <a:xfrm>
              <a:off x="4544165" y="4114319"/>
              <a:ext cx="270468" cy="289318"/>
            </a:xfrm>
            <a:custGeom>
              <a:avLst/>
              <a:gdLst>
                <a:gd name="T0" fmla="*/ 2147483647 w 27"/>
                <a:gd name="T1" fmla="*/ 2147483647 h 29"/>
                <a:gd name="T2" fmla="*/ 2147483647 w 27"/>
                <a:gd name="T3" fmla="*/ 2147483647 h 29"/>
                <a:gd name="T4" fmla="*/ 2147483647 w 27"/>
                <a:gd name="T5" fmla="*/ 2147483647 h 29"/>
                <a:gd name="T6" fmla="*/ 2147483647 w 27"/>
                <a:gd name="T7" fmla="*/ 2147483647 h 29"/>
                <a:gd name="T8" fmla="*/ 2147483647 w 27"/>
                <a:gd name="T9" fmla="*/ 2147483647 h 29"/>
                <a:gd name="T10" fmla="*/ 2147483647 w 27"/>
                <a:gd name="T11" fmla="*/ 2147483647 h 29"/>
                <a:gd name="T12" fmla="*/ 2147483647 w 27"/>
                <a:gd name="T13" fmla="*/ 2147483647 h 29"/>
                <a:gd name="T14" fmla="*/ 2147483647 w 27"/>
                <a:gd name="T15" fmla="*/ 2147483647 h 29"/>
                <a:gd name="T16" fmla="*/ 2147483647 w 27"/>
                <a:gd name="T17" fmla="*/ 2147483647 h 29"/>
                <a:gd name="T18" fmla="*/ 2147483647 w 27"/>
                <a:gd name="T19" fmla="*/ 2147483647 h 29"/>
                <a:gd name="T20" fmla="*/ 2147483647 w 27"/>
                <a:gd name="T21" fmla="*/ 2147483647 h 29"/>
                <a:gd name="T22" fmla="*/ 2147483647 w 27"/>
                <a:gd name="T23" fmla="*/ 2147483647 h 29"/>
                <a:gd name="T24" fmla="*/ 2147483647 w 27"/>
                <a:gd name="T25" fmla="*/ 0 h 29"/>
                <a:gd name="T26" fmla="*/ 2147483647 w 27"/>
                <a:gd name="T27" fmla="*/ 2147483647 h 29"/>
                <a:gd name="T28" fmla="*/ 2147483647 w 27"/>
                <a:gd name="T29" fmla="*/ 2147483647 h 29"/>
                <a:gd name="T30" fmla="*/ 2147483647 w 27"/>
                <a:gd name="T31" fmla="*/ 2147483647 h 29"/>
                <a:gd name="T32" fmla="*/ 2147483647 w 27"/>
                <a:gd name="T33" fmla="*/ 2147483647 h 29"/>
                <a:gd name="T34" fmla="*/ 0 w 27"/>
                <a:gd name="T35" fmla="*/ 2147483647 h 29"/>
                <a:gd name="T36" fmla="*/ 0 w 27"/>
                <a:gd name="T37" fmla="*/ 2147483647 h 29"/>
                <a:gd name="T38" fmla="*/ 0 w 27"/>
                <a:gd name="T39" fmla="*/ 2147483647 h 29"/>
                <a:gd name="T40" fmla="*/ 2147483647 w 27"/>
                <a:gd name="T41" fmla="*/ 2147483647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29"/>
                <a:gd name="T65" fmla="*/ 27 w 2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29">
                  <a:moveTo>
                    <a:pt x="1" y="22"/>
                  </a:moveTo>
                  <a:cubicBezTo>
                    <a:pt x="2" y="22"/>
                    <a:pt x="2" y="22"/>
                    <a:pt x="3" y="22"/>
                  </a:cubicBezTo>
                  <a:cubicBezTo>
                    <a:pt x="3" y="24"/>
                    <a:pt x="3" y="25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8" y="29"/>
                    <a:pt x="7" y="23"/>
                    <a:pt x="10" y="23"/>
                  </a:cubicBezTo>
                  <a:cubicBezTo>
                    <a:pt x="12" y="23"/>
                    <a:pt x="13" y="24"/>
                    <a:pt x="14" y="24"/>
                  </a:cubicBezTo>
                  <a:cubicBezTo>
                    <a:pt x="17" y="24"/>
                    <a:pt x="17" y="23"/>
                    <a:pt x="18" y="20"/>
                  </a:cubicBezTo>
                  <a:cubicBezTo>
                    <a:pt x="19" y="18"/>
                    <a:pt x="25" y="14"/>
                    <a:pt x="27" y="13"/>
                  </a:cubicBezTo>
                  <a:lnTo>
                    <a:pt x="27" y="12"/>
                  </a:lnTo>
                  <a:cubicBezTo>
                    <a:pt x="24" y="11"/>
                    <a:pt x="24" y="8"/>
                    <a:pt x="21" y="6"/>
                  </a:cubicBezTo>
                  <a:cubicBezTo>
                    <a:pt x="20" y="5"/>
                    <a:pt x="17" y="3"/>
                    <a:pt x="17" y="0"/>
                  </a:cubicBezTo>
                  <a:cubicBezTo>
                    <a:pt x="14" y="0"/>
                    <a:pt x="11" y="0"/>
                    <a:pt x="8" y="1"/>
                  </a:cubicBezTo>
                  <a:cubicBezTo>
                    <a:pt x="6" y="1"/>
                    <a:pt x="4" y="0"/>
                    <a:pt x="4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7"/>
                    <a:pt x="3" y="10"/>
                    <a:pt x="3" y="13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19"/>
                    <a:pt x="1" y="19"/>
                    <a:pt x="0" y="21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61" name="Freeform 508"/>
            <p:cNvSpPr>
              <a:spLocks/>
            </p:cNvSpPr>
            <p:nvPr/>
          </p:nvSpPr>
          <p:spPr bwMode="auto">
            <a:xfrm>
              <a:off x="5193290" y="3913769"/>
              <a:ext cx="209818" cy="440553"/>
            </a:xfrm>
            <a:custGeom>
              <a:avLst/>
              <a:gdLst>
                <a:gd name="T0" fmla="*/ 2147483647 w 21"/>
                <a:gd name="T1" fmla="*/ 2147483647 h 44"/>
                <a:gd name="T2" fmla="*/ 2147483647 w 21"/>
                <a:gd name="T3" fmla="*/ 2147483647 h 44"/>
                <a:gd name="T4" fmla="*/ 2147483647 w 21"/>
                <a:gd name="T5" fmla="*/ 2147483647 h 44"/>
                <a:gd name="T6" fmla="*/ 2147483647 w 21"/>
                <a:gd name="T7" fmla="*/ 2147483647 h 44"/>
                <a:gd name="T8" fmla="*/ 2147483647 w 21"/>
                <a:gd name="T9" fmla="*/ 2147483647 h 44"/>
                <a:gd name="T10" fmla="*/ 2147483647 w 21"/>
                <a:gd name="T11" fmla="*/ 0 h 44"/>
                <a:gd name="T12" fmla="*/ 2147483647 w 21"/>
                <a:gd name="T13" fmla="*/ 2147483647 h 44"/>
                <a:gd name="T14" fmla="*/ 2147483647 w 21"/>
                <a:gd name="T15" fmla="*/ 2147483647 h 44"/>
                <a:gd name="T16" fmla="*/ 2147483647 w 21"/>
                <a:gd name="T17" fmla="*/ 2147483647 h 44"/>
                <a:gd name="T18" fmla="*/ 2147483647 w 21"/>
                <a:gd name="T19" fmla="*/ 2147483647 h 44"/>
                <a:gd name="T20" fmla="*/ 2147483647 w 21"/>
                <a:gd name="T21" fmla="*/ 2147483647 h 44"/>
                <a:gd name="T22" fmla="*/ 2147483647 w 21"/>
                <a:gd name="T23" fmla="*/ 2147483647 h 44"/>
                <a:gd name="T24" fmla="*/ 2147483647 w 21"/>
                <a:gd name="T25" fmla="*/ 2147483647 h 44"/>
                <a:gd name="T26" fmla="*/ 2147483647 w 21"/>
                <a:gd name="T27" fmla="*/ 2147483647 h 44"/>
                <a:gd name="T28" fmla="*/ 0 w 21"/>
                <a:gd name="T29" fmla="*/ 2147483647 h 44"/>
                <a:gd name="T30" fmla="*/ 0 w 21"/>
                <a:gd name="T31" fmla="*/ 2147483647 h 44"/>
                <a:gd name="T32" fmla="*/ 0 w 21"/>
                <a:gd name="T33" fmla="*/ 2147483647 h 44"/>
                <a:gd name="T34" fmla="*/ 0 w 21"/>
                <a:gd name="T35" fmla="*/ 2147483647 h 44"/>
                <a:gd name="T36" fmla="*/ 2147483647 w 21"/>
                <a:gd name="T37" fmla="*/ 2147483647 h 44"/>
                <a:gd name="T38" fmla="*/ 2147483647 w 21"/>
                <a:gd name="T39" fmla="*/ 2147483647 h 44"/>
                <a:gd name="T40" fmla="*/ 2147483647 w 21"/>
                <a:gd name="T41" fmla="*/ 2147483647 h 44"/>
                <a:gd name="T42" fmla="*/ 2147483647 w 21"/>
                <a:gd name="T43" fmla="*/ 2147483647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44"/>
                <a:gd name="T68" fmla="*/ 21 w 2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44">
                  <a:moveTo>
                    <a:pt x="4" y="14"/>
                  </a:moveTo>
                  <a:cubicBezTo>
                    <a:pt x="5" y="14"/>
                    <a:pt x="6" y="13"/>
                    <a:pt x="7" y="13"/>
                  </a:cubicBezTo>
                  <a:cubicBezTo>
                    <a:pt x="9" y="13"/>
                    <a:pt x="9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5" y="10"/>
                    <a:pt x="17" y="2"/>
                    <a:pt x="18" y="0"/>
                  </a:cubicBezTo>
                  <a:cubicBezTo>
                    <a:pt x="18" y="2"/>
                    <a:pt x="20" y="4"/>
                    <a:pt x="21" y="4"/>
                  </a:cubicBezTo>
                  <a:cubicBezTo>
                    <a:pt x="20" y="6"/>
                    <a:pt x="21" y="7"/>
                    <a:pt x="21" y="10"/>
                  </a:cubicBezTo>
                  <a:cubicBezTo>
                    <a:pt x="21" y="12"/>
                    <a:pt x="19" y="13"/>
                    <a:pt x="19" y="15"/>
                  </a:cubicBezTo>
                  <a:cubicBezTo>
                    <a:pt x="19" y="15"/>
                    <a:pt x="18" y="17"/>
                    <a:pt x="18" y="17"/>
                  </a:cubicBezTo>
                  <a:cubicBezTo>
                    <a:pt x="18" y="20"/>
                    <a:pt x="15" y="23"/>
                    <a:pt x="15" y="26"/>
                  </a:cubicBezTo>
                  <a:cubicBezTo>
                    <a:pt x="15" y="28"/>
                    <a:pt x="12" y="35"/>
                    <a:pt x="11" y="35"/>
                  </a:cubicBezTo>
                  <a:cubicBezTo>
                    <a:pt x="11" y="40"/>
                    <a:pt x="9" y="44"/>
                    <a:pt x="4" y="44"/>
                  </a:cubicBezTo>
                  <a:cubicBezTo>
                    <a:pt x="4" y="44"/>
                    <a:pt x="3" y="43"/>
                    <a:pt x="3" y="43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3"/>
                    <a:pt x="0" y="33"/>
                    <a:pt x="0" y="31"/>
                  </a:cubicBezTo>
                  <a:cubicBezTo>
                    <a:pt x="2" y="31"/>
                    <a:pt x="4" y="26"/>
                    <a:pt x="4" y="25"/>
                  </a:cubicBezTo>
                  <a:cubicBezTo>
                    <a:pt x="4" y="22"/>
                    <a:pt x="2" y="21"/>
                    <a:pt x="2" y="19"/>
                  </a:cubicBezTo>
                  <a:lnTo>
                    <a:pt x="4" y="1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62" name="Freeform 509"/>
            <p:cNvSpPr>
              <a:spLocks/>
            </p:cNvSpPr>
            <p:nvPr/>
          </p:nvSpPr>
          <p:spPr bwMode="auto">
            <a:xfrm>
              <a:off x="4824608" y="3603626"/>
              <a:ext cx="40000" cy="79376"/>
            </a:xfrm>
            <a:custGeom>
              <a:avLst/>
              <a:gdLst>
                <a:gd name="T0" fmla="*/ 362902476 w 4"/>
                <a:gd name="T1" fmla="*/ 90725619 h 8"/>
                <a:gd name="T2" fmla="*/ 362902476 w 4"/>
                <a:gd name="T3" fmla="*/ 544353639 h 8"/>
                <a:gd name="T4" fmla="*/ 362902476 w 4"/>
                <a:gd name="T5" fmla="*/ 544353639 h 8"/>
                <a:gd name="T6" fmla="*/ 0 w 4"/>
                <a:gd name="T7" fmla="*/ 725804952 h 8"/>
                <a:gd name="T8" fmla="*/ 0 w 4"/>
                <a:gd name="T9" fmla="*/ 725804952 h 8"/>
                <a:gd name="T10" fmla="*/ 90725619 w 4"/>
                <a:gd name="T11" fmla="*/ 272176820 h 8"/>
                <a:gd name="T12" fmla="*/ 90725619 w 4"/>
                <a:gd name="T13" fmla="*/ 272176820 h 8"/>
                <a:gd name="T14" fmla="*/ 362902476 w 4"/>
                <a:gd name="T15" fmla="*/ 90725619 h 8"/>
                <a:gd name="T16" fmla="*/ 362902476 w 4"/>
                <a:gd name="T17" fmla="*/ 90725619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4" y="1"/>
                  </a:moveTo>
                  <a:lnTo>
                    <a:pt x="4" y="6"/>
                  </a:lnTo>
                  <a:cubicBezTo>
                    <a:pt x="3" y="7"/>
                    <a:pt x="2" y="7"/>
                    <a:pt x="0" y="8"/>
                  </a:cubicBezTo>
                  <a:lnTo>
                    <a:pt x="1" y="3"/>
                  </a:lnTo>
                  <a:cubicBezTo>
                    <a:pt x="1" y="2"/>
                    <a:pt x="3" y="0"/>
                    <a:pt x="4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3" name="Freeform 510"/>
            <p:cNvSpPr>
              <a:spLocks/>
            </p:cNvSpPr>
            <p:nvPr/>
          </p:nvSpPr>
          <p:spPr bwMode="auto">
            <a:xfrm>
              <a:off x="4815008" y="3573464"/>
              <a:ext cx="59201" cy="58737"/>
            </a:xfrm>
            <a:custGeom>
              <a:avLst/>
              <a:gdLst>
                <a:gd name="T0" fmla="*/ 453628130 w 6"/>
                <a:gd name="T1" fmla="*/ 0 h 6"/>
                <a:gd name="T2" fmla="*/ 544353726 w 6"/>
                <a:gd name="T3" fmla="*/ 362902533 h 6"/>
                <a:gd name="T4" fmla="*/ 90725633 w 6"/>
                <a:gd name="T5" fmla="*/ 544353726 h 6"/>
                <a:gd name="T6" fmla="*/ 0 w 6"/>
                <a:gd name="T7" fmla="*/ 362902533 h 6"/>
                <a:gd name="T8" fmla="*/ 272176863 w 6"/>
                <a:gd name="T9" fmla="*/ 90725633 h 6"/>
                <a:gd name="T10" fmla="*/ 362902533 w 6"/>
                <a:gd name="T11" fmla="*/ 90725633 h 6"/>
                <a:gd name="T12" fmla="*/ 453628130 w 6"/>
                <a:gd name="T13" fmla="*/ 0 h 6"/>
                <a:gd name="T14" fmla="*/ 45362813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4"/>
                    <a:pt x="0" y="4"/>
                  </a:cubicBezTo>
                  <a:cubicBezTo>
                    <a:pt x="0" y="3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4" name="Freeform 511"/>
            <p:cNvSpPr>
              <a:spLocks/>
            </p:cNvSpPr>
            <p:nvPr/>
          </p:nvSpPr>
          <p:spPr bwMode="auto">
            <a:xfrm>
              <a:off x="5163815" y="2282817"/>
              <a:ext cx="558412" cy="469903"/>
            </a:xfrm>
            <a:custGeom>
              <a:avLst/>
              <a:gdLst>
                <a:gd name="T0" fmla="*/ 2147483647 w 56"/>
                <a:gd name="T1" fmla="*/ 2147483647 h 47"/>
                <a:gd name="T2" fmla="*/ 2147483647 w 56"/>
                <a:gd name="T3" fmla="*/ 2147483647 h 47"/>
                <a:gd name="T4" fmla="*/ 2147483647 w 56"/>
                <a:gd name="T5" fmla="*/ 2147483647 h 47"/>
                <a:gd name="T6" fmla="*/ 2147483647 w 56"/>
                <a:gd name="T7" fmla="*/ 2147483647 h 47"/>
                <a:gd name="T8" fmla="*/ 2147483647 w 56"/>
                <a:gd name="T9" fmla="*/ 2147483647 h 47"/>
                <a:gd name="T10" fmla="*/ 2147483647 w 56"/>
                <a:gd name="T11" fmla="*/ 2147483647 h 47"/>
                <a:gd name="T12" fmla="*/ 2147483647 w 56"/>
                <a:gd name="T13" fmla="*/ 2147483647 h 47"/>
                <a:gd name="T14" fmla="*/ 2147483647 w 56"/>
                <a:gd name="T15" fmla="*/ 2147483647 h 47"/>
                <a:gd name="T16" fmla="*/ 2147483647 w 56"/>
                <a:gd name="T17" fmla="*/ 2147483647 h 47"/>
                <a:gd name="T18" fmla="*/ 2147483647 w 56"/>
                <a:gd name="T19" fmla="*/ 2147483647 h 47"/>
                <a:gd name="T20" fmla="*/ 2147483647 w 56"/>
                <a:gd name="T21" fmla="*/ 2147483647 h 47"/>
                <a:gd name="T22" fmla="*/ 2147483647 w 56"/>
                <a:gd name="T23" fmla="*/ 2147483647 h 47"/>
                <a:gd name="T24" fmla="*/ 2147483647 w 56"/>
                <a:gd name="T25" fmla="*/ 2147483647 h 47"/>
                <a:gd name="T26" fmla="*/ 2147483647 w 56"/>
                <a:gd name="T27" fmla="*/ 2147483647 h 47"/>
                <a:gd name="T28" fmla="*/ 2147483647 w 56"/>
                <a:gd name="T29" fmla="*/ 2147483647 h 47"/>
                <a:gd name="T30" fmla="*/ 2147483647 w 56"/>
                <a:gd name="T31" fmla="*/ 0 h 47"/>
                <a:gd name="T32" fmla="*/ 2147483647 w 56"/>
                <a:gd name="T33" fmla="*/ 2147483647 h 47"/>
                <a:gd name="T34" fmla="*/ 0 w 56"/>
                <a:gd name="T35" fmla="*/ 0 h 47"/>
                <a:gd name="T36" fmla="*/ 0 w 56"/>
                <a:gd name="T37" fmla="*/ 0 h 47"/>
                <a:gd name="T38" fmla="*/ 0 w 56"/>
                <a:gd name="T39" fmla="*/ 0 h 47"/>
                <a:gd name="T40" fmla="*/ 0 w 56"/>
                <a:gd name="T41" fmla="*/ 0 h 47"/>
                <a:gd name="T42" fmla="*/ 0 w 56"/>
                <a:gd name="T43" fmla="*/ 2147483647 h 47"/>
                <a:gd name="T44" fmla="*/ 2147483647 w 56"/>
                <a:gd name="T45" fmla="*/ 2147483647 h 47"/>
                <a:gd name="T46" fmla="*/ 2147483647 w 56"/>
                <a:gd name="T47" fmla="*/ 2147483647 h 47"/>
                <a:gd name="T48" fmla="*/ 2147483647 w 56"/>
                <a:gd name="T49" fmla="*/ 2147483647 h 47"/>
                <a:gd name="T50" fmla="*/ 2147483647 w 56"/>
                <a:gd name="T51" fmla="*/ 2147483647 h 47"/>
                <a:gd name="T52" fmla="*/ 2147483647 w 56"/>
                <a:gd name="T53" fmla="*/ 2147483647 h 47"/>
                <a:gd name="T54" fmla="*/ 2147483647 w 56"/>
                <a:gd name="T55" fmla="*/ 2147483647 h 47"/>
                <a:gd name="T56" fmla="*/ 2147483647 w 56"/>
                <a:gd name="T57" fmla="*/ 2147483647 h 47"/>
                <a:gd name="T58" fmla="*/ 2147483647 w 56"/>
                <a:gd name="T59" fmla="*/ 2147483647 h 47"/>
                <a:gd name="T60" fmla="*/ 2147483647 w 56"/>
                <a:gd name="T61" fmla="*/ 2147483647 h 47"/>
                <a:gd name="T62" fmla="*/ 2147483647 w 56"/>
                <a:gd name="T63" fmla="*/ 2147483647 h 47"/>
                <a:gd name="T64" fmla="*/ 2147483647 w 56"/>
                <a:gd name="T65" fmla="*/ 2147483647 h 47"/>
                <a:gd name="T66" fmla="*/ 2147483647 w 56"/>
                <a:gd name="T67" fmla="*/ 2147483647 h 47"/>
                <a:gd name="T68" fmla="*/ 2147483647 w 56"/>
                <a:gd name="T69" fmla="*/ 2147483647 h 47"/>
                <a:gd name="T70" fmla="*/ 2147483647 w 56"/>
                <a:gd name="T71" fmla="*/ 2147483647 h 47"/>
                <a:gd name="T72" fmla="*/ 2147483647 w 56"/>
                <a:gd name="T73" fmla="*/ 2147483647 h 47"/>
                <a:gd name="T74" fmla="*/ 2147483647 w 56"/>
                <a:gd name="T75" fmla="*/ 2147483647 h 47"/>
                <a:gd name="T76" fmla="*/ 2147483647 w 56"/>
                <a:gd name="T77" fmla="*/ 2147483647 h 47"/>
                <a:gd name="T78" fmla="*/ 2147483647 w 56"/>
                <a:gd name="T79" fmla="*/ 2147483647 h 47"/>
                <a:gd name="T80" fmla="*/ 2147483647 w 56"/>
                <a:gd name="T81" fmla="*/ 2147483647 h 47"/>
                <a:gd name="T82" fmla="*/ 2147483647 w 56"/>
                <a:gd name="T83" fmla="*/ 2147483647 h 47"/>
                <a:gd name="T84" fmla="*/ 2147483647 w 56"/>
                <a:gd name="T85" fmla="*/ 2147483647 h 47"/>
                <a:gd name="T86" fmla="*/ 2147483647 w 56"/>
                <a:gd name="T87" fmla="*/ 2147483647 h 47"/>
                <a:gd name="T88" fmla="*/ 2147483647 w 56"/>
                <a:gd name="T89" fmla="*/ 2147483647 h 47"/>
                <a:gd name="T90" fmla="*/ 2147483647 w 56"/>
                <a:gd name="T91" fmla="*/ 2147483647 h 47"/>
                <a:gd name="T92" fmla="*/ 2147483647 w 56"/>
                <a:gd name="T93" fmla="*/ 2147483647 h 47"/>
                <a:gd name="T94" fmla="*/ 2147483647 w 56"/>
                <a:gd name="T95" fmla="*/ 2147483647 h 47"/>
                <a:gd name="T96" fmla="*/ 2147483647 w 56"/>
                <a:gd name="T97" fmla="*/ 2147483647 h 47"/>
                <a:gd name="T98" fmla="*/ 2147483647 w 56"/>
                <a:gd name="T99" fmla="*/ 2147483647 h 47"/>
                <a:gd name="T100" fmla="*/ 2147483647 w 56"/>
                <a:gd name="T101" fmla="*/ 2147483647 h 47"/>
                <a:gd name="T102" fmla="*/ 2147483647 w 56"/>
                <a:gd name="T103" fmla="*/ 2147483647 h 47"/>
                <a:gd name="T104" fmla="*/ 2147483647 w 56"/>
                <a:gd name="T105" fmla="*/ 2147483647 h 47"/>
                <a:gd name="T106" fmla="*/ 2147483647 w 56"/>
                <a:gd name="T107" fmla="*/ 2147483647 h 47"/>
                <a:gd name="T108" fmla="*/ 2147483647 w 56"/>
                <a:gd name="T109" fmla="*/ 2147483647 h 47"/>
                <a:gd name="T110" fmla="*/ 2147483647 w 56"/>
                <a:gd name="T111" fmla="*/ 2147483647 h 47"/>
                <a:gd name="T112" fmla="*/ 2147483647 w 56"/>
                <a:gd name="T113" fmla="*/ 2147483647 h 47"/>
                <a:gd name="T114" fmla="*/ 2147483647 w 56"/>
                <a:gd name="T115" fmla="*/ 2147483647 h 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6"/>
                <a:gd name="T175" fmla="*/ 0 h 47"/>
                <a:gd name="T176" fmla="*/ 56 w 56"/>
                <a:gd name="T177" fmla="*/ 47 h 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6" h="47">
                  <a:moveTo>
                    <a:pt x="46" y="14"/>
                  </a:moveTo>
                  <a:cubicBezTo>
                    <a:pt x="45" y="13"/>
                    <a:pt x="45" y="11"/>
                    <a:pt x="45" y="10"/>
                  </a:cubicBezTo>
                  <a:cubicBezTo>
                    <a:pt x="40" y="10"/>
                    <a:pt x="40" y="5"/>
                    <a:pt x="34" y="5"/>
                  </a:cubicBezTo>
                  <a:lnTo>
                    <a:pt x="30" y="5"/>
                  </a:lnTo>
                  <a:cubicBezTo>
                    <a:pt x="29" y="5"/>
                    <a:pt x="27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7" y="10"/>
                    <a:pt x="17" y="8"/>
                    <a:pt x="16" y="8"/>
                  </a:cubicBezTo>
                  <a:cubicBezTo>
                    <a:pt x="15" y="7"/>
                    <a:pt x="11" y="7"/>
                    <a:pt x="10" y="5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7" y="0"/>
                    <a:pt x="7" y="3"/>
                    <a:pt x="6" y="3"/>
                  </a:cubicBezTo>
                  <a:cubicBezTo>
                    <a:pt x="4" y="3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5"/>
                    <a:pt x="2" y="9"/>
                  </a:cubicBezTo>
                  <a:lnTo>
                    <a:pt x="3" y="9"/>
                  </a:lnTo>
                  <a:cubicBezTo>
                    <a:pt x="3" y="10"/>
                    <a:pt x="5" y="14"/>
                    <a:pt x="7" y="15"/>
                  </a:cubicBezTo>
                  <a:cubicBezTo>
                    <a:pt x="6" y="15"/>
                    <a:pt x="5" y="16"/>
                    <a:pt x="5" y="17"/>
                  </a:cubicBezTo>
                  <a:cubicBezTo>
                    <a:pt x="5" y="19"/>
                    <a:pt x="9" y="23"/>
                    <a:pt x="12" y="23"/>
                  </a:cubicBezTo>
                  <a:cubicBezTo>
                    <a:pt x="12" y="24"/>
                    <a:pt x="13" y="25"/>
                    <a:pt x="12" y="27"/>
                  </a:cubicBezTo>
                  <a:lnTo>
                    <a:pt x="14" y="30"/>
                  </a:lnTo>
                  <a:cubicBezTo>
                    <a:pt x="15" y="30"/>
                    <a:pt x="16" y="30"/>
                    <a:pt x="17" y="30"/>
                  </a:cubicBezTo>
                  <a:cubicBezTo>
                    <a:pt x="17" y="30"/>
                    <a:pt x="21" y="36"/>
                    <a:pt x="22" y="37"/>
                  </a:cubicBezTo>
                  <a:cubicBezTo>
                    <a:pt x="22" y="37"/>
                    <a:pt x="23" y="38"/>
                    <a:pt x="24" y="38"/>
                  </a:cubicBezTo>
                  <a:cubicBezTo>
                    <a:pt x="24" y="38"/>
                    <a:pt x="25" y="38"/>
                    <a:pt x="25" y="38"/>
                  </a:cubicBezTo>
                  <a:cubicBezTo>
                    <a:pt x="26" y="40"/>
                    <a:pt x="29" y="41"/>
                    <a:pt x="31" y="41"/>
                  </a:cubicBezTo>
                  <a:cubicBezTo>
                    <a:pt x="31" y="41"/>
                    <a:pt x="32" y="41"/>
                    <a:pt x="32" y="41"/>
                  </a:cubicBezTo>
                  <a:cubicBezTo>
                    <a:pt x="33" y="41"/>
                    <a:pt x="34" y="41"/>
                    <a:pt x="35" y="41"/>
                  </a:cubicBezTo>
                  <a:cubicBezTo>
                    <a:pt x="35" y="41"/>
                    <a:pt x="36" y="40"/>
                    <a:pt x="37" y="40"/>
                  </a:cubicBezTo>
                  <a:cubicBezTo>
                    <a:pt x="39" y="40"/>
                    <a:pt x="38" y="43"/>
                    <a:pt x="39" y="45"/>
                  </a:cubicBezTo>
                  <a:cubicBezTo>
                    <a:pt x="40" y="45"/>
                    <a:pt x="42" y="45"/>
                    <a:pt x="43" y="45"/>
                  </a:cubicBezTo>
                  <a:cubicBezTo>
                    <a:pt x="47" y="45"/>
                    <a:pt x="48" y="47"/>
                    <a:pt x="53" y="47"/>
                  </a:cubicBezTo>
                  <a:cubicBezTo>
                    <a:pt x="53" y="45"/>
                    <a:pt x="53" y="44"/>
                    <a:pt x="53" y="44"/>
                  </a:cubicBezTo>
                  <a:cubicBezTo>
                    <a:pt x="53" y="42"/>
                    <a:pt x="55" y="42"/>
                    <a:pt x="56" y="41"/>
                  </a:cubicBezTo>
                  <a:lnTo>
                    <a:pt x="56" y="40"/>
                  </a:lnTo>
                  <a:cubicBezTo>
                    <a:pt x="54" y="40"/>
                    <a:pt x="54" y="38"/>
                    <a:pt x="54" y="37"/>
                  </a:cubicBezTo>
                  <a:cubicBezTo>
                    <a:pt x="53" y="37"/>
                    <a:pt x="49" y="33"/>
                    <a:pt x="49" y="32"/>
                  </a:cubicBezTo>
                  <a:cubicBezTo>
                    <a:pt x="49" y="30"/>
                    <a:pt x="50" y="29"/>
                    <a:pt x="50" y="28"/>
                  </a:cubicBezTo>
                  <a:cubicBezTo>
                    <a:pt x="50" y="26"/>
                    <a:pt x="49" y="26"/>
                    <a:pt x="48" y="26"/>
                  </a:cubicBezTo>
                  <a:cubicBezTo>
                    <a:pt x="46" y="26"/>
                    <a:pt x="45" y="20"/>
                    <a:pt x="45" y="19"/>
                  </a:cubicBezTo>
                  <a:cubicBezTo>
                    <a:pt x="45" y="19"/>
                    <a:pt x="44" y="19"/>
                    <a:pt x="44" y="18"/>
                  </a:cubicBezTo>
                  <a:cubicBezTo>
                    <a:pt x="44" y="17"/>
                    <a:pt x="46" y="17"/>
                    <a:pt x="46" y="16"/>
                  </a:cubicBezTo>
                  <a:cubicBezTo>
                    <a:pt x="46" y="15"/>
                    <a:pt x="46" y="15"/>
                    <a:pt x="46" y="1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5" name="Freeform 512"/>
            <p:cNvSpPr>
              <a:spLocks/>
            </p:cNvSpPr>
            <p:nvPr/>
          </p:nvSpPr>
          <p:spPr bwMode="auto">
            <a:xfrm>
              <a:off x="4944610" y="2492368"/>
              <a:ext cx="108802" cy="120651"/>
            </a:xfrm>
            <a:custGeom>
              <a:avLst/>
              <a:gdLst>
                <a:gd name="T0" fmla="*/ 0 w 11"/>
                <a:gd name="T1" fmla="*/ 997981855 h 12"/>
                <a:gd name="T2" fmla="*/ 272176855 w 11"/>
                <a:gd name="T3" fmla="*/ 1088707452 h 12"/>
                <a:gd name="T4" fmla="*/ 725805046 w 11"/>
                <a:gd name="T5" fmla="*/ 816530663 h 12"/>
                <a:gd name="T6" fmla="*/ 635079452 w 11"/>
                <a:gd name="T7" fmla="*/ 544353726 h 12"/>
                <a:gd name="T8" fmla="*/ 997981827 w 11"/>
                <a:gd name="T9" fmla="*/ 272176863 h 12"/>
                <a:gd name="T10" fmla="*/ 997981827 w 11"/>
                <a:gd name="T11" fmla="*/ 0 h 12"/>
                <a:gd name="T12" fmla="*/ 362902523 w 11"/>
                <a:gd name="T13" fmla="*/ 272176863 h 12"/>
                <a:gd name="T14" fmla="*/ 181451261 w 11"/>
                <a:gd name="T15" fmla="*/ 90725633 h 12"/>
                <a:gd name="T16" fmla="*/ 0 w 11"/>
                <a:gd name="T17" fmla="*/ 997981855 h 12"/>
                <a:gd name="T18" fmla="*/ 0 w 11"/>
                <a:gd name="T19" fmla="*/ 997981855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2"/>
                <a:gd name="T32" fmla="*/ 11 w 11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2">
                  <a:moveTo>
                    <a:pt x="0" y="11"/>
                  </a:moveTo>
                  <a:cubicBezTo>
                    <a:pt x="1" y="11"/>
                    <a:pt x="2" y="12"/>
                    <a:pt x="3" y="12"/>
                  </a:cubicBezTo>
                  <a:cubicBezTo>
                    <a:pt x="5" y="12"/>
                    <a:pt x="8" y="10"/>
                    <a:pt x="8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4"/>
                    <a:pt x="10" y="3"/>
                    <a:pt x="11" y="3"/>
                  </a:cubicBezTo>
                  <a:cubicBezTo>
                    <a:pt x="11" y="1"/>
                    <a:pt x="10" y="1"/>
                    <a:pt x="11" y="0"/>
                  </a:cubicBezTo>
                  <a:cubicBezTo>
                    <a:pt x="8" y="0"/>
                    <a:pt x="6" y="3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  <a:cubicBezTo>
                    <a:pt x="1" y="2"/>
                    <a:pt x="0" y="11"/>
                    <a:pt x="0" y="1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6" name="Freeform 513"/>
            <p:cNvSpPr>
              <a:spLocks/>
            </p:cNvSpPr>
            <p:nvPr/>
          </p:nvSpPr>
          <p:spPr bwMode="auto">
            <a:xfrm>
              <a:off x="4934295" y="2523068"/>
              <a:ext cx="598308" cy="509595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0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2147483647 w 60"/>
                <a:gd name="T45" fmla="*/ 2147483647 h 51"/>
                <a:gd name="T46" fmla="*/ 2147483647 w 60"/>
                <a:gd name="T47" fmla="*/ 2147483647 h 51"/>
                <a:gd name="T48" fmla="*/ 2147483647 w 60"/>
                <a:gd name="T49" fmla="*/ 2147483647 h 51"/>
                <a:gd name="T50" fmla="*/ 2147483647 w 60"/>
                <a:gd name="T51" fmla="*/ 2147483647 h 51"/>
                <a:gd name="T52" fmla="*/ 2147483647 w 60"/>
                <a:gd name="T53" fmla="*/ 2147483647 h 51"/>
                <a:gd name="T54" fmla="*/ 2147483647 w 60"/>
                <a:gd name="T55" fmla="*/ 2147483647 h 51"/>
                <a:gd name="T56" fmla="*/ 2147483647 w 60"/>
                <a:gd name="T57" fmla="*/ 2147483647 h 51"/>
                <a:gd name="T58" fmla="*/ 2147483647 w 60"/>
                <a:gd name="T59" fmla="*/ 2147483647 h 51"/>
                <a:gd name="T60" fmla="*/ 2147483647 w 60"/>
                <a:gd name="T61" fmla="*/ 2147483647 h 51"/>
                <a:gd name="T62" fmla="*/ 2147483647 w 60"/>
                <a:gd name="T63" fmla="*/ 2147483647 h 51"/>
                <a:gd name="T64" fmla="*/ 2147483647 w 60"/>
                <a:gd name="T65" fmla="*/ 2147483647 h 51"/>
                <a:gd name="T66" fmla="*/ 2147483647 w 60"/>
                <a:gd name="T67" fmla="*/ 2147483647 h 51"/>
                <a:gd name="T68" fmla="*/ 2147483647 w 60"/>
                <a:gd name="T69" fmla="*/ 2147483647 h 51"/>
                <a:gd name="T70" fmla="*/ 2147483647 w 60"/>
                <a:gd name="T71" fmla="*/ 2147483647 h 51"/>
                <a:gd name="T72" fmla="*/ 2147483647 w 60"/>
                <a:gd name="T73" fmla="*/ 2147483647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51"/>
                <a:gd name="T113" fmla="*/ 60 w 60"/>
                <a:gd name="T114" fmla="*/ 51 h 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51">
                  <a:moveTo>
                    <a:pt x="47" y="24"/>
                  </a:moveTo>
                  <a:cubicBezTo>
                    <a:pt x="45" y="24"/>
                    <a:pt x="46" y="23"/>
                    <a:pt x="46" y="22"/>
                  </a:cubicBezTo>
                  <a:cubicBezTo>
                    <a:pt x="46" y="20"/>
                    <a:pt x="44" y="19"/>
                    <a:pt x="44" y="19"/>
                  </a:cubicBezTo>
                  <a:cubicBezTo>
                    <a:pt x="39" y="16"/>
                    <a:pt x="39" y="14"/>
                    <a:pt x="37" y="13"/>
                  </a:cubicBezTo>
                  <a:cubicBezTo>
                    <a:pt x="37" y="13"/>
                    <a:pt x="37" y="11"/>
                    <a:pt x="37" y="11"/>
                  </a:cubicBezTo>
                  <a:cubicBezTo>
                    <a:pt x="36" y="11"/>
                    <a:pt x="35" y="11"/>
                    <a:pt x="34" y="10"/>
                  </a:cubicBezTo>
                  <a:cubicBezTo>
                    <a:pt x="31" y="9"/>
                    <a:pt x="31" y="10"/>
                    <a:pt x="30" y="10"/>
                  </a:cubicBezTo>
                  <a:cubicBezTo>
                    <a:pt x="29" y="10"/>
                    <a:pt x="28" y="10"/>
                    <a:pt x="27" y="10"/>
                  </a:cubicBezTo>
                  <a:cubicBezTo>
                    <a:pt x="26" y="9"/>
                    <a:pt x="26" y="9"/>
                    <a:pt x="25" y="8"/>
                  </a:cubicBezTo>
                  <a:cubicBezTo>
                    <a:pt x="24" y="6"/>
                    <a:pt x="24" y="4"/>
                    <a:pt x="19" y="3"/>
                  </a:cubicBezTo>
                  <a:cubicBezTo>
                    <a:pt x="16" y="3"/>
                    <a:pt x="16" y="2"/>
                    <a:pt x="12" y="0"/>
                  </a:cubicBezTo>
                  <a:cubicBezTo>
                    <a:pt x="11" y="1"/>
                    <a:pt x="8" y="1"/>
                    <a:pt x="8" y="3"/>
                  </a:cubicBezTo>
                  <a:cubicBezTo>
                    <a:pt x="8" y="4"/>
                    <a:pt x="8" y="5"/>
                    <a:pt x="9" y="6"/>
                  </a:cubicBezTo>
                  <a:cubicBezTo>
                    <a:pt x="9" y="7"/>
                    <a:pt x="6" y="9"/>
                    <a:pt x="4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1" y="9"/>
                    <a:pt x="0" y="14"/>
                    <a:pt x="2" y="14"/>
                  </a:cubicBezTo>
                  <a:cubicBezTo>
                    <a:pt x="3" y="17"/>
                    <a:pt x="6" y="19"/>
                    <a:pt x="6" y="22"/>
                  </a:cubicBezTo>
                  <a:cubicBezTo>
                    <a:pt x="8" y="22"/>
                    <a:pt x="7" y="23"/>
                    <a:pt x="8" y="25"/>
                  </a:cubicBezTo>
                  <a:cubicBezTo>
                    <a:pt x="10" y="26"/>
                    <a:pt x="13" y="29"/>
                    <a:pt x="13" y="31"/>
                  </a:cubicBezTo>
                  <a:cubicBezTo>
                    <a:pt x="13" y="36"/>
                    <a:pt x="18" y="37"/>
                    <a:pt x="19" y="41"/>
                  </a:cubicBezTo>
                  <a:cubicBezTo>
                    <a:pt x="20" y="45"/>
                    <a:pt x="24" y="46"/>
                    <a:pt x="25" y="51"/>
                  </a:cubicBezTo>
                  <a:lnTo>
                    <a:pt x="26" y="51"/>
                  </a:lnTo>
                  <a:cubicBezTo>
                    <a:pt x="27" y="50"/>
                    <a:pt x="27" y="49"/>
                    <a:pt x="27" y="48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32" y="46"/>
                    <a:pt x="34" y="47"/>
                    <a:pt x="35" y="49"/>
                  </a:cubicBezTo>
                  <a:cubicBezTo>
                    <a:pt x="36" y="47"/>
                    <a:pt x="39" y="43"/>
                    <a:pt x="39" y="43"/>
                  </a:cubicBezTo>
                  <a:lnTo>
                    <a:pt x="51" y="41"/>
                  </a:lnTo>
                  <a:lnTo>
                    <a:pt x="56" y="40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8" y="30"/>
                  </a:lnTo>
                  <a:lnTo>
                    <a:pt x="49" y="29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67" name="Freeform 514"/>
            <p:cNvSpPr>
              <a:spLocks/>
            </p:cNvSpPr>
            <p:nvPr/>
          </p:nvSpPr>
          <p:spPr bwMode="auto">
            <a:xfrm>
              <a:off x="5442221" y="2743195"/>
              <a:ext cx="190404" cy="269877"/>
            </a:xfrm>
            <a:custGeom>
              <a:avLst/>
              <a:gdLst>
                <a:gd name="T0" fmla="*/ 2147483647 w 19"/>
                <a:gd name="T1" fmla="*/ 0 h 27"/>
                <a:gd name="T2" fmla="*/ 2147483647 w 19"/>
                <a:gd name="T3" fmla="*/ 2147483647 h 27"/>
                <a:gd name="T4" fmla="*/ 2147483647 w 19"/>
                <a:gd name="T5" fmla="*/ 2147483647 h 27"/>
                <a:gd name="T6" fmla="*/ 2147483647 w 19"/>
                <a:gd name="T7" fmla="*/ 2147483647 h 27"/>
                <a:gd name="T8" fmla="*/ 2147483647 w 19"/>
                <a:gd name="T9" fmla="*/ 2147483647 h 27"/>
                <a:gd name="T10" fmla="*/ 2147483647 w 19"/>
                <a:gd name="T11" fmla="*/ 2147483647 h 27"/>
                <a:gd name="T12" fmla="*/ 2147483647 w 19"/>
                <a:gd name="T13" fmla="*/ 2147483647 h 27"/>
                <a:gd name="T14" fmla="*/ 2147483647 w 19"/>
                <a:gd name="T15" fmla="*/ 2147483647 h 27"/>
                <a:gd name="T16" fmla="*/ 0 w 19"/>
                <a:gd name="T17" fmla="*/ 2147483647 h 27"/>
                <a:gd name="T18" fmla="*/ 0 w 19"/>
                <a:gd name="T19" fmla="*/ 2147483647 h 27"/>
                <a:gd name="T20" fmla="*/ 0 w 19"/>
                <a:gd name="T21" fmla="*/ 2147483647 h 27"/>
                <a:gd name="T22" fmla="*/ 2147483647 w 19"/>
                <a:gd name="T23" fmla="*/ 2147483647 h 27"/>
                <a:gd name="T24" fmla="*/ 2147483647 w 19"/>
                <a:gd name="T25" fmla="*/ 2147483647 h 27"/>
                <a:gd name="T26" fmla="*/ 2147483647 w 19"/>
                <a:gd name="T27" fmla="*/ 2147483647 h 27"/>
                <a:gd name="T28" fmla="*/ 2147483647 w 19"/>
                <a:gd name="T29" fmla="*/ 0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7"/>
                <a:gd name="T47" fmla="*/ 19 w 19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7">
                  <a:moveTo>
                    <a:pt x="10" y="0"/>
                  </a:moveTo>
                  <a:cubicBezTo>
                    <a:pt x="10" y="2"/>
                    <a:pt x="11" y="4"/>
                    <a:pt x="13" y="5"/>
                  </a:cubicBezTo>
                  <a:cubicBezTo>
                    <a:pt x="15" y="6"/>
                    <a:pt x="19" y="6"/>
                    <a:pt x="19" y="8"/>
                  </a:cubicBezTo>
                  <a:cubicBezTo>
                    <a:pt x="19" y="12"/>
                    <a:pt x="15" y="15"/>
                    <a:pt x="15" y="20"/>
                  </a:cubicBezTo>
                  <a:cubicBezTo>
                    <a:pt x="14" y="20"/>
                    <a:pt x="10" y="21"/>
                    <a:pt x="11" y="23"/>
                  </a:cubicBezTo>
                  <a:cubicBezTo>
                    <a:pt x="10" y="23"/>
                    <a:pt x="9" y="24"/>
                    <a:pt x="8" y="24"/>
                  </a:cubicBezTo>
                  <a:cubicBezTo>
                    <a:pt x="8" y="27"/>
                    <a:pt x="4" y="25"/>
                    <a:pt x="2" y="27"/>
                  </a:cubicBezTo>
                  <a:cubicBezTo>
                    <a:pt x="2" y="26"/>
                    <a:pt x="1" y="26"/>
                    <a:pt x="1" y="25"/>
                  </a:cubicBezTo>
                  <a:cubicBezTo>
                    <a:pt x="1" y="23"/>
                    <a:pt x="1" y="22"/>
                    <a:pt x="0" y="21"/>
                  </a:cubicBezTo>
                  <a:lnTo>
                    <a:pt x="0" y="19"/>
                  </a:lnTo>
                  <a:lnTo>
                    <a:pt x="5" y="18"/>
                  </a:lnTo>
                  <a:lnTo>
                    <a:pt x="9" y="9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8" name="Freeform 515"/>
            <p:cNvSpPr>
              <a:spLocks/>
            </p:cNvSpPr>
            <p:nvPr/>
          </p:nvSpPr>
          <p:spPr bwMode="auto">
            <a:xfrm>
              <a:off x="5183016" y="2933696"/>
              <a:ext cx="280006" cy="230190"/>
            </a:xfrm>
            <a:custGeom>
              <a:avLst/>
              <a:gdLst>
                <a:gd name="T0" fmla="*/ 0 w 28"/>
                <a:gd name="T1" fmla="*/ 2147483647 h 23"/>
                <a:gd name="T2" fmla="*/ 2147483647 w 28"/>
                <a:gd name="T3" fmla="*/ 2147483647 h 23"/>
                <a:gd name="T4" fmla="*/ 2147483647 w 28"/>
                <a:gd name="T5" fmla="*/ 2147483647 h 23"/>
                <a:gd name="T6" fmla="*/ 2147483647 w 28"/>
                <a:gd name="T7" fmla="*/ 2147483647 h 23"/>
                <a:gd name="T8" fmla="*/ 2147483647 w 28"/>
                <a:gd name="T9" fmla="*/ 2147483647 h 23"/>
                <a:gd name="T10" fmla="*/ 2147483647 w 28"/>
                <a:gd name="T11" fmla="*/ 2147483647 h 23"/>
                <a:gd name="T12" fmla="*/ 2147483647 w 28"/>
                <a:gd name="T13" fmla="*/ 2147483647 h 23"/>
                <a:gd name="T14" fmla="*/ 2147483647 w 28"/>
                <a:gd name="T15" fmla="*/ 2147483647 h 23"/>
                <a:gd name="T16" fmla="*/ 2147483647 w 28"/>
                <a:gd name="T17" fmla="*/ 0 h 23"/>
                <a:gd name="T18" fmla="*/ 2147483647 w 28"/>
                <a:gd name="T19" fmla="*/ 2147483647 h 23"/>
                <a:gd name="T20" fmla="*/ 2147483647 w 28"/>
                <a:gd name="T21" fmla="*/ 2147483647 h 23"/>
                <a:gd name="T22" fmla="*/ 2147483647 w 28"/>
                <a:gd name="T23" fmla="*/ 2147483647 h 23"/>
                <a:gd name="T24" fmla="*/ 2147483647 w 28"/>
                <a:gd name="T25" fmla="*/ 2147483647 h 23"/>
                <a:gd name="T26" fmla="*/ 2147483647 w 28"/>
                <a:gd name="T27" fmla="*/ 2147483647 h 23"/>
                <a:gd name="T28" fmla="*/ 2147483647 w 28"/>
                <a:gd name="T29" fmla="*/ 2147483647 h 23"/>
                <a:gd name="T30" fmla="*/ 2147483647 w 28"/>
                <a:gd name="T31" fmla="*/ 2147483647 h 23"/>
                <a:gd name="T32" fmla="*/ 2147483647 w 28"/>
                <a:gd name="T33" fmla="*/ 2147483647 h 23"/>
                <a:gd name="T34" fmla="*/ 0 w 28"/>
                <a:gd name="T35" fmla="*/ 2147483647 h 23"/>
                <a:gd name="T36" fmla="*/ 0 w 28"/>
                <a:gd name="T37" fmla="*/ 2147483647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3"/>
                <a:gd name="T59" fmla="*/ 28 w 2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3">
                  <a:moveTo>
                    <a:pt x="0" y="10"/>
                  </a:moveTo>
                  <a:lnTo>
                    <a:pt x="1" y="10"/>
                  </a:lnTo>
                  <a:cubicBezTo>
                    <a:pt x="2" y="9"/>
                    <a:pt x="2" y="8"/>
                    <a:pt x="2" y="7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7" y="5"/>
                    <a:pt x="9" y="6"/>
                    <a:pt x="10" y="8"/>
                  </a:cubicBezTo>
                  <a:cubicBezTo>
                    <a:pt x="11" y="6"/>
                    <a:pt x="14" y="2"/>
                    <a:pt x="14" y="2"/>
                  </a:cubicBezTo>
                  <a:lnTo>
                    <a:pt x="26" y="0"/>
                  </a:lnTo>
                  <a:lnTo>
                    <a:pt x="26" y="2"/>
                  </a:lnTo>
                  <a:cubicBezTo>
                    <a:pt x="27" y="3"/>
                    <a:pt x="27" y="4"/>
                    <a:pt x="27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13"/>
                    <a:pt x="22" y="13"/>
                    <a:pt x="20" y="14"/>
                  </a:cubicBezTo>
                  <a:cubicBezTo>
                    <a:pt x="16" y="16"/>
                    <a:pt x="13" y="17"/>
                    <a:pt x="9" y="19"/>
                  </a:cubicBezTo>
                  <a:cubicBezTo>
                    <a:pt x="6" y="19"/>
                    <a:pt x="5" y="22"/>
                    <a:pt x="4" y="23"/>
                  </a:cubicBezTo>
                  <a:cubicBezTo>
                    <a:pt x="1" y="19"/>
                    <a:pt x="1" y="14"/>
                    <a:pt x="0" y="1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9" name="Freeform 516"/>
            <p:cNvSpPr>
              <a:spLocks/>
            </p:cNvSpPr>
            <p:nvPr/>
          </p:nvSpPr>
          <p:spPr bwMode="auto">
            <a:xfrm>
              <a:off x="5392620" y="2713033"/>
              <a:ext cx="150403" cy="109538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0 h 11"/>
                <a:gd name="T6" fmla="*/ 2147483647 w 15"/>
                <a:gd name="T7" fmla="*/ 2147483647 h 11"/>
                <a:gd name="T8" fmla="*/ 2147483647 w 15"/>
                <a:gd name="T9" fmla="*/ 2147483647 h 11"/>
                <a:gd name="T10" fmla="*/ 2147483647 w 15"/>
                <a:gd name="T11" fmla="*/ 2147483647 h 11"/>
                <a:gd name="T12" fmla="*/ 2147483647 w 15"/>
                <a:gd name="T13" fmla="*/ 2147483647 h 11"/>
                <a:gd name="T14" fmla="*/ 2147483647 w 15"/>
                <a:gd name="T15" fmla="*/ 2147483647 h 11"/>
                <a:gd name="T16" fmla="*/ 2147483647 w 15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"/>
                <a:gd name="T29" fmla="*/ 15 w 1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">
                  <a:moveTo>
                    <a:pt x="1" y="5"/>
                  </a:moveTo>
                  <a:cubicBezTo>
                    <a:pt x="2" y="5"/>
                    <a:pt x="0" y="7"/>
                    <a:pt x="4" y="6"/>
                  </a:cubicBezTo>
                  <a:cubicBezTo>
                    <a:pt x="9" y="6"/>
                    <a:pt x="10" y="5"/>
                    <a:pt x="14" y="0"/>
                  </a:cubicBezTo>
                  <a:cubicBezTo>
                    <a:pt x="14" y="0"/>
                    <a:pt x="14" y="1"/>
                    <a:pt x="15" y="3"/>
                  </a:cubicBezTo>
                  <a:lnTo>
                    <a:pt x="13" y="10"/>
                  </a:lnTo>
                  <a:lnTo>
                    <a:pt x="12" y="11"/>
                  </a:lnTo>
                  <a:lnTo>
                    <a:pt x="3" y="10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0" name="Freeform 517"/>
            <p:cNvSpPr>
              <a:spLocks/>
            </p:cNvSpPr>
            <p:nvPr/>
          </p:nvSpPr>
          <p:spPr bwMode="auto">
            <a:xfrm>
              <a:off x="5013412" y="2362192"/>
              <a:ext cx="289606" cy="260352"/>
            </a:xfrm>
            <a:custGeom>
              <a:avLst/>
              <a:gdLst>
                <a:gd name="T0" fmla="*/ 2147483647 w 29"/>
                <a:gd name="T1" fmla="*/ 2147483647 h 26"/>
                <a:gd name="T2" fmla="*/ 2147483647 w 29"/>
                <a:gd name="T3" fmla="*/ 2147483647 h 26"/>
                <a:gd name="T4" fmla="*/ 2147483647 w 29"/>
                <a:gd name="T5" fmla="*/ 2147483647 h 26"/>
                <a:gd name="T6" fmla="*/ 2147483647 w 29"/>
                <a:gd name="T7" fmla="*/ 2147483647 h 26"/>
                <a:gd name="T8" fmla="*/ 2147483647 w 29"/>
                <a:gd name="T9" fmla="*/ 2147483647 h 26"/>
                <a:gd name="T10" fmla="*/ 2147483647 w 29"/>
                <a:gd name="T11" fmla="*/ 2147483647 h 26"/>
                <a:gd name="T12" fmla="*/ 2147483647 w 29"/>
                <a:gd name="T13" fmla="*/ 2147483647 h 26"/>
                <a:gd name="T14" fmla="*/ 2147483647 w 29"/>
                <a:gd name="T15" fmla="*/ 2147483647 h 26"/>
                <a:gd name="T16" fmla="*/ 2147483647 w 29"/>
                <a:gd name="T17" fmla="*/ 2147483647 h 26"/>
                <a:gd name="T18" fmla="*/ 2147483647 w 29"/>
                <a:gd name="T19" fmla="*/ 2147483647 h 26"/>
                <a:gd name="T20" fmla="*/ 2147483647 w 29"/>
                <a:gd name="T21" fmla="*/ 0 h 26"/>
                <a:gd name="T22" fmla="*/ 2147483647 w 29"/>
                <a:gd name="T23" fmla="*/ 0 h 26"/>
                <a:gd name="T24" fmla="*/ 2147483647 w 29"/>
                <a:gd name="T25" fmla="*/ 2147483647 h 26"/>
                <a:gd name="T26" fmla="*/ 2147483647 w 29"/>
                <a:gd name="T27" fmla="*/ 2147483647 h 26"/>
                <a:gd name="T28" fmla="*/ 2147483647 w 29"/>
                <a:gd name="T29" fmla="*/ 2147483647 h 26"/>
                <a:gd name="T30" fmla="*/ 2147483647 w 29"/>
                <a:gd name="T31" fmla="*/ 2147483647 h 26"/>
                <a:gd name="T32" fmla="*/ 2147483647 w 29"/>
                <a:gd name="T33" fmla="*/ 2147483647 h 26"/>
                <a:gd name="T34" fmla="*/ 2147483647 w 29"/>
                <a:gd name="T35" fmla="*/ 2147483647 h 26"/>
                <a:gd name="T36" fmla="*/ 2147483647 w 29"/>
                <a:gd name="T37" fmla="*/ 2147483647 h 26"/>
                <a:gd name="T38" fmla="*/ 2147483647 w 29"/>
                <a:gd name="T39" fmla="*/ 2147483647 h 26"/>
                <a:gd name="T40" fmla="*/ 2147483647 w 29"/>
                <a:gd name="T41" fmla="*/ 2147483647 h 26"/>
                <a:gd name="T42" fmla="*/ 2147483647 w 29"/>
                <a:gd name="T43" fmla="*/ 2147483647 h 26"/>
                <a:gd name="T44" fmla="*/ 2147483647 w 29"/>
                <a:gd name="T45" fmla="*/ 2147483647 h 26"/>
                <a:gd name="T46" fmla="*/ 2147483647 w 29"/>
                <a:gd name="T47" fmla="*/ 2147483647 h 26"/>
                <a:gd name="T48" fmla="*/ 2147483647 w 29"/>
                <a:gd name="T49" fmla="*/ 2147483647 h 26"/>
                <a:gd name="T50" fmla="*/ 2147483647 w 29"/>
                <a:gd name="T51" fmla="*/ 2147483647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"/>
                <a:gd name="T79" fmla="*/ 0 h 26"/>
                <a:gd name="T80" fmla="*/ 29 w 29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" h="26">
                  <a:moveTo>
                    <a:pt x="29" y="22"/>
                  </a:moveTo>
                  <a:lnTo>
                    <a:pt x="27" y="19"/>
                  </a:lnTo>
                  <a:cubicBezTo>
                    <a:pt x="28" y="17"/>
                    <a:pt x="27" y="16"/>
                    <a:pt x="27" y="15"/>
                  </a:cubicBezTo>
                  <a:cubicBezTo>
                    <a:pt x="24" y="15"/>
                    <a:pt x="20" y="11"/>
                    <a:pt x="20" y="9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0" y="6"/>
                    <a:pt x="18" y="2"/>
                    <a:pt x="18" y="1"/>
                  </a:cubicBezTo>
                  <a:lnTo>
                    <a:pt x="17" y="1"/>
                  </a:ln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8" y="5"/>
                    <a:pt x="9" y="8"/>
                    <a:pt x="8" y="9"/>
                  </a:cubicBezTo>
                  <a:cubicBezTo>
                    <a:pt x="8" y="10"/>
                    <a:pt x="5" y="11"/>
                    <a:pt x="4" y="12"/>
                  </a:cubicBezTo>
                  <a:cubicBezTo>
                    <a:pt x="5" y="15"/>
                    <a:pt x="0" y="14"/>
                    <a:pt x="11" y="19"/>
                  </a:cubicBezTo>
                  <a:cubicBezTo>
                    <a:pt x="18" y="20"/>
                    <a:pt x="17" y="24"/>
                    <a:pt x="17" y="24"/>
                  </a:cubicBezTo>
                  <a:cubicBezTo>
                    <a:pt x="18" y="25"/>
                    <a:pt x="18" y="25"/>
                    <a:pt x="20" y="26"/>
                  </a:cubicBezTo>
                  <a:cubicBezTo>
                    <a:pt x="20" y="25"/>
                    <a:pt x="22" y="26"/>
                    <a:pt x="22" y="26"/>
                  </a:cubicBezTo>
                  <a:cubicBezTo>
                    <a:pt x="22" y="26"/>
                    <a:pt x="25" y="26"/>
                    <a:pt x="26" y="26"/>
                  </a:cubicBezTo>
                  <a:lnTo>
                    <a:pt x="26" y="23"/>
                  </a:lnTo>
                  <a:cubicBezTo>
                    <a:pt x="27" y="23"/>
                    <a:pt x="27" y="23"/>
                    <a:pt x="28" y="22"/>
                  </a:cubicBezTo>
                  <a:lnTo>
                    <a:pt x="29" y="2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1" name="Freeform 518"/>
            <p:cNvSpPr>
              <a:spLocks/>
            </p:cNvSpPr>
            <p:nvPr/>
          </p:nvSpPr>
          <p:spPr bwMode="auto">
            <a:xfrm>
              <a:off x="5602225" y="2322505"/>
              <a:ext cx="369608" cy="290514"/>
            </a:xfrm>
            <a:custGeom>
              <a:avLst/>
              <a:gdLst>
                <a:gd name="T0" fmla="*/ 2147483647 w 37"/>
                <a:gd name="T1" fmla="*/ 2147483647 h 29"/>
                <a:gd name="T2" fmla="*/ 2147483647 w 37"/>
                <a:gd name="T3" fmla="*/ 2147483647 h 29"/>
                <a:gd name="T4" fmla="*/ 2147483647 w 37"/>
                <a:gd name="T5" fmla="*/ 2147483647 h 29"/>
                <a:gd name="T6" fmla="*/ 2147483647 w 37"/>
                <a:gd name="T7" fmla="*/ 2147483647 h 29"/>
                <a:gd name="T8" fmla="*/ 2147483647 w 37"/>
                <a:gd name="T9" fmla="*/ 2147483647 h 29"/>
                <a:gd name="T10" fmla="*/ 2147483647 w 37"/>
                <a:gd name="T11" fmla="*/ 2147483647 h 29"/>
                <a:gd name="T12" fmla="*/ 2147483647 w 37"/>
                <a:gd name="T13" fmla="*/ 2147483647 h 29"/>
                <a:gd name="T14" fmla="*/ 2147483647 w 37"/>
                <a:gd name="T15" fmla="*/ 0 h 29"/>
                <a:gd name="T16" fmla="*/ 2147483647 w 37"/>
                <a:gd name="T17" fmla="*/ 2147483647 h 29"/>
                <a:gd name="T18" fmla="*/ 2147483647 w 37"/>
                <a:gd name="T19" fmla="*/ 2147483647 h 29"/>
                <a:gd name="T20" fmla="*/ 2147483647 w 37"/>
                <a:gd name="T21" fmla="*/ 2147483647 h 29"/>
                <a:gd name="T22" fmla="*/ 2147483647 w 37"/>
                <a:gd name="T23" fmla="*/ 2147483647 h 29"/>
                <a:gd name="T24" fmla="*/ 2147483647 w 37"/>
                <a:gd name="T25" fmla="*/ 2147483647 h 29"/>
                <a:gd name="T26" fmla="*/ 2147483647 w 37"/>
                <a:gd name="T27" fmla="*/ 2147483647 h 29"/>
                <a:gd name="T28" fmla="*/ 2147483647 w 37"/>
                <a:gd name="T29" fmla="*/ 2147483647 h 29"/>
                <a:gd name="T30" fmla="*/ 2147483647 w 37"/>
                <a:gd name="T31" fmla="*/ 2147483647 h 29"/>
                <a:gd name="T32" fmla="*/ 2147483647 w 37"/>
                <a:gd name="T33" fmla="*/ 2147483647 h 29"/>
                <a:gd name="T34" fmla="*/ 2147483647 w 37"/>
                <a:gd name="T35" fmla="*/ 2147483647 h 29"/>
                <a:gd name="T36" fmla="*/ 2147483647 w 37"/>
                <a:gd name="T37" fmla="*/ 2147483647 h 29"/>
                <a:gd name="T38" fmla="*/ 2147483647 w 37"/>
                <a:gd name="T39" fmla="*/ 2147483647 h 29"/>
                <a:gd name="T40" fmla="*/ 2147483647 w 37"/>
                <a:gd name="T41" fmla="*/ 2147483647 h 29"/>
                <a:gd name="T42" fmla="*/ 2147483647 w 37"/>
                <a:gd name="T43" fmla="*/ 2147483647 h 29"/>
                <a:gd name="T44" fmla="*/ 2147483647 w 37"/>
                <a:gd name="T45" fmla="*/ 2147483647 h 29"/>
                <a:gd name="T46" fmla="*/ 2147483647 w 37"/>
                <a:gd name="T47" fmla="*/ 2147483647 h 29"/>
                <a:gd name="T48" fmla="*/ 2147483647 w 37"/>
                <a:gd name="T49" fmla="*/ 2147483647 h 29"/>
                <a:gd name="T50" fmla="*/ 2147483647 w 37"/>
                <a:gd name="T51" fmla="*/ 2147483647 h 29"/>
                <a:gd name="T52" fmla="*/ 2147483647 w 37"/>
                <a:gd name="T53" fmla="*/ 2147483647 h 29"/>
                <a:gd name="T54" fmla="*/ 2147483647 w 37"/>
                <a:gd name="T55" fmla="*/ 2147483647 h 29"/>
                <a:gd name="T56" fmla="*/ 0 w 37"/>
                <a:gd name="T57" fmla="*/ 2147483647 h 29"/>
                <a:gd name="T58" fmla="*/ 2147483647 w 37"/>
                <a:gd name="T59" fmla="*/ 2147483647 h 29"/>
                <a:gd name="T60" fmla="*/ 2147483647 w 37"/>
                <a:gd name="T61" fmla="*/ 2147483647 h 29"/>
                <a:gd name="T62" fmla="*/ 2147483647 w 37"/>
                <a:gd name="T63" fmla="*/ 2147483647 h 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29"/>
                <a:gd name="T98" fmla="*/ 37 w 37"/>
                <a:gd name="T99" fmla="*/ 29 h 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29">
                  <a:moveTo>
                    <a:pt x="2" y="10"/>
                  </a:moveTo>
                  <a:cubicBezTo>
                    <a:pt x="4" y="10"/>
                    <a:pt x="4" y="10"/>
                    <a:pt x="5" y="10"/>
                  </a:cubicBezTo>
                  <a:cubicBezTo>
                    <a:pt x="7" y="10"/>
                    <a:pt x="8" y="9"/>
                    <a:pt x="10" y="7"/>
                  </a:cubicBezTo>
                  <a:cubicBezTo>
                    <a:pt x="11" y="6"/>
                    <a:pt x="10" y="3"/>
                    <a:pt x="11" y="3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7" y="3"/>
                    <a:pt x="17" y="5"/>
                    <a:pt x="19" y="5"/>
                  </a:cubicBezTo>
                  <a:cubicBezTo>
                    <a:pt x="21" y="5"/>
                    <a:pt x="21" y="3"/>
                    <a:pt x="23" y="3"/>
                  </a:cubicBezTo>
                  <a:cubicBezTo>
                    <a:pt x="23" y="2"/>
                    <a:pt x="24" y="0"/>
                    <a:pt x="25" y="0"/>
                  </a:cubicBezTo>
                  <a:cubicBezTo>
                    <a:pt x="25" y="0"/>
                    <a:pt x="26" y="1"/>
                    <a:pt x="27" y="1"/>
                  </a:cubicBezTo>
                  <a:cubicBezTo>
                    <a:pt x="27" y="3"/>
                    <a:pt x="27" y="5"/>
                    <a:pt x="29" y="5"/>
                  </a:cubicBezTo>
                  <a:cubicBezTo>
                    <a:pt x="29" y="5"/>
                    <a:pt x="31" y="4"/>
                    <a:pt x="31" y="3"/>
                  </a:cubicBezTo>
                  <a:lnTo>
                    <a:pt x="35" y="3"/>
                  </a:lnTo>
                  <a:lnTo>
                    <a:pt x="36" y="3"/>
                  </a:lnTo>
                  <a:cubicBezTo>
                    <a:pt x="37" y="3"/>
                    <a:pt x="37" y="4"/>
                    <a:pt x="37" y="5"/>
                  </a:cubicBezTo>
                  <a:cubicBezTo>
                    <a:pt x="35" y="5"/>
                    <a:pt x="28" y="5"/>
                    <a:pt x="28" y="7"/>
                  </a:cubicBezTo>
                  <a:cubicBezTo>
                    <a:pt x="28" y="9"/>
                    <a:pt x="30" y="9"/>
                    <a:pt x="30" y="10"/>
                  </a:cubicBezTo>
                  <a:cubicBezTo>
                    <a:pt x="30" y="11"/>
                    <a:pt x="28" y="11"/>
                    <a:pt x="28" y="13"/>
                  </a:cubicBezTo>
                  <a:cubicBezTo>
                    <a:pt x="25" y="14"/>
                    <a:pt x="25" y="19"/>
                    <a:pt x="25" y="22"/>
                  </a:cubicBezTo>
                  <a:cubicBezTo>
                    <a:pt x="24" y="22"/>
                    <a:pt x="23" y="21"/>
                    <a:pt x="23" y="21"/>
                  </a:cubicBezTo>
                  <a:cubicBezTo>
                    <a:pt x="21" y="21"/>
                    <a:pt x="21" y="23"/>
                    <a:pt x="20" y="23"/>
                  </a:cubicBezTo>
                  <a:cubicBezTo>
                    <a:pt x="18" y="23"/>
                    <a:pt x="18" y="26"/>
                    <a:pt x="18" y="27"/>
                  </a:cubicBezTo>
                  <a:cubicBezTo>
                    <a:pt x="18" y="27"/>
                    <a:pt x="12" y="29"/>
                    <a:pt x="11" y="29"/>
                  </a:cubicBezTo>
                  <a:cubicBezTo>
                    <a:pt x="9" y="29"/>
                    <a:pt x="6" y="28"/>
                    <a:pt x="5" y="28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2" y="22"/>
                    <a:pt x="1" y="16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3"/>
                    <a:pt x="2" y="13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2" name="Freeform 519"/>
            <p:cNvSpPr>
              <a:spLocks/>
            </p:cNvSpPr>
            <p:nvPr/>
          </p:nvSpPr>
          <p:spPr bwMode="auto">
            <a:xfrm>
              <a:off x="5651825" y="2373305"/>
              <a:ext cx="400009" cy="419103"/>
            </a:xfrm>
            <a:custGeom>
              <a:avLst/>
              <a:gdLst>
                <a:gd name="T0" fmla="*/ 2147483647 w 40"/>
                <a:gd name="T1" fmla="*/ 2147483647 h 42"/>
                <a:gd name="T2" fmla="*/ 2147483647 w 40"/>
                <a:gd name="T3" fmla="*/ 0 h 42"/>
                <a:gd name="T4" fmla="*/ 2147483647 w 40"/>
                <a:gd name="T5" fmla="*/ 2147483647 h 42"/>
                <a:gd name="T6" fmla="*/ 2147483647 w 40"/>
                <a:gd name="T7" fmla="*/ 2147483647 h 42"/>
                <a:gd name="T8" fmla="*/ 2147483647 w 40"/>
                <a:gd name="T9" fmla="*/ 2147483647 h 42"/>
                <a:gd name="T10" fmla="*/ 2147483647 w 40"/>
                <a:gd name="T11" fmla="*/ 2147483647 h 42"/>
                <a:gd name="T12" fmla="*/ 2147483647 w 40"/>
                <a:gd name="T13" fmla="*/ 2147483647 h 42"/>
                <a:gd name="T14" fmla="*/ 2147483647 w 40"/>
                <a:gd name="T15" fmla="*/ 2147483647 h 42"/>
                <a:gd name="T16" fmla="*/ 2147483647 w 40"/>
                <a:gd name="T17" fmla="*/ 2147483647 h 42"/>
                <a:gd name="T18" fmla="*/ 2147483647 w 40"/>
                <a:gd name="T19" fmla="*/ 2147483647 h 42"/>
                <a:gd name="T20" fmla="*/ 0 w 40"/>
                <a:gd name="T21" fmla="*/ 2147483647 h 42"/>
                <a:gd name="T22" fmla="*/ 2147483647 w 40"/>
                <a:gd name="T23" fmla="*/ 2147483647 h 42"/>
                <a:gd name="T24" fmla="*/ 2147483647 w 40"/>
                <a:gd name="T25" fmla="*/ 2147483647 h 42"/>
                <a:gd name="T26" fmla="*/ 2147483647 w 40"/>
                <a:gd name="T27" fmla="*/ 2147483647 h 42"/>
                <a:gd name="T28" fmla="*/ 2147483647 w 40"/>
                <a:gd name="T29" fmla="*/ 2147483647 h 42"/>
                <a:gd name="T30" fmla="*/ 2147483647 w 40"/>
                <a:gd name="T31" fmla="*/ 2147483647 h 42"/>
                <a:gd name="T32" fmla="*/ 2147483647 w 40"/>
                <a:gd name="T33" fmla="*/ 2147483647 h 42"/>
                <a:gd name="T34" fmla="*/ 2147483647 w 40"/>
                <a:gd name="T35" fmla="*/ 2147483647 h 42"/>
                <a:gd name="T36" fmla="*/ 2147483647 w 40"/>
                <a:gd name="T37" fmla="*/ 2147483647 h 42"/>
                <a:gd name="T38" fmla="*/ 2147483647 w 40"/>
                <a:gd name="T39" fmla="*/ 2147483647 h 42"/>
                <a:gd name="T40" fmla="*/ 2147483647 w 40"/>
                <a:gd name="T41" fmla="*/ 2147483647 h 42"/>
                <a:gd name="T42" fmla="*/ 2147483647 w 40"/>
                <a:gd name="T43" fmla="*/ 2147483647 h 42"/>
                <a:gd name="T44" fmla="*/ 2147483647 w 40"/>
                <a:gd name="T45" fmla="*/ 2147483647 h 42"/>
                <a:gd name="T46" fmla="*/ 2147483647 w 40"/>
                <a:gd name="T47" fmla="*/ 2147483647 h 42"/>
                <a:gd name="T48" fmla="*/ 2147483647 w 40"/>
                <a:gd name="T49" fmla="*/ 2147483647 h 42"/>
                <a:gd name="T50" fmla="*/ 2147483647 w 40"/>
                <a:gd name="T51" fmla="*/ 2147483647 h 42"/>
                <a:gd name="T52" fmla="*/ 2147483647 w 40"/>
                <a:gd name="T53" fmla="*/ 2147483647 h 42"/>
                <a:gd name="T54" fmla="*/ 2147483647 w 40"/>
                <a:gd name="T55" fmla="*/ 2147483647 h 42"/>
                <a:gd name="T56" fmla="*/ 2147483647 w 40"/>
                <a:gd name="T57" fmla="*/ 2147483647 h 42"/>
                <a:gd name="T58" fmla="*/ 2147483647 w 40"/>
                <a:gd name="T59" fmla="*/ 2147483647 h 42"/>
                <a:gd name="T60" fmla="*/ 2147483647 w 40"/>
                <a:gd name="T61" fmla="*/ 2147483647 h 42"/>
                <a:gd name="T62" fmla="*/ 2147483647 w 40"/>
                <a:gd name="T63" fmla="*/ 2147483647 h 42"/>
                <a:gd name="T64" fmla="*/ 2147483647 w 40"/>
                <a:gd name="T65" fmla="*/ 2147483647 h 42"/>
                <a:gd name="T66" fmla="*/ 2147483647 w 40"/>
                <a:gd name="T67" fmla="*/ 2147483647 h 42"/>
                <a:gd name="T68" fmla="*/ 2147483647 w 40"/>
                <a:gd name="T69" fmla="*/ 2147483647 h 42"/>
                <a:gd name="T70" fmla="*/ 2147483647 w 40"/>
                <a:gd name="T71" fmla="*/ 2147483647 h 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42"/>
                <a:gd name="T110" fmla="*/ 40 w 40"/>
                <a:gd name="T111" fmla="*/ 42 h 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42">
                  <a:moveTo>
                    <a:pt x="40" y="5"/>
                  </a:moveTo>
                  <a:cubicBezTo>
                    <a:pt x="36" y="4"/>
                    <a:pt x="34" y="2"/>
                    <a:pt x="32" y="0"/>
                  </a:cubicBezTo>
                  <a:cubicBezTo>
                    <a:pt x="30" y="0"/>
                    <a:pt x="23" y="0"/>
                    <a:pt x="23" y="2"/>
                  </a:cubicBezTo>
                  <a:cubicBezTo>
                    <a:pt x="23" y="4"/>
                    <a:pt x="25" y="4"/>
                    <a:pt x="25" y="5"/>
                  </a:cubicBezTo>
                  <a:cubicBezTo>
                    <a:pt x="25" y="6"/>
                    <a:pt x="23" y="6"/>
                    <a:pt x="23" y="8"/>
                  </a:cubicBezTo>
                  <a:cubicBezTo>
                    <a:pt x="20" y="9"/>
                    <a:pt x="20" y="14"/>
                    <a:pt x="20" y="17"/>
                  </a:cubicBezTo>
                  <a:cubicBezTo>
                    <a:pt x="19" y="17"/>
                    <a:pt x="18" y="16"/>
                    <a:pt x="18" y="16"/>
                  </a:cubicBezTo>
                  <a:cubicBezTo>
                    <a:pt x="16" y="16"/>
                    <a:pt x="16" y="18"/>
                    <a:pt x="15" y="18"/>
                  </a:cubicBezTo>
                  <a:cubicBezTo>
                    <a:pt x="13" y="18"/>
                    <a:pt x="13" y="21"/>
                    <a:pt x="13" y="22"/>
                  </a:cubicBezTo>
                  <a:cubicBezTo>
                    <a:pt x="13" y="22"/>
                    <a:pt x="7" y="24"/>
                    <a:pt x="6" y="24"/>
                  </a:cubicBezTo>
                  <a:cubicBezTo>
                    <a:pt x="4" y="24"/>
                    <a:pt x="1" y="23"/>
                    <a:pt x="0" y="23"/>
                  </a:cubicBezTo>
                  <a:cubicBezTo>
                    <a:pt x="0" y="24"/>
                    <a:pt x="4" y="28"/>
                    <a:pt x="5" y="28"/>
                  </a:cubicBezTo>
                  <a:cubicBezTo>
                    <a:pt x="5" y="29"/>
                    <a:pt x="5" y="31"/>
                    <a:pt x="7" y="31"/>
                  </a:cubicBezTo>
                  <a:lnTo>
                    <a:pt x="7" y="32"/>
                  </a:lnTo>
                  <a:cubicBezTo>
                    <a:pt x="6" y="33"/>
                    <a:pt x="4" y="33"/>
                    <a:pt x="4" y="35"/>
                  </a:cubicBezTo>
                  <a:cubicBezTo>
                    <a:pt x="4" y="35"/>
                    <a:pt x="4" y="36"/>
                    <a:pt x="4" y="37"/>
                  </a:cubicBezTo>
                  <a:cubicBezTo>
                    <a:pt x="7" y="37"/>
                    <a:pt x="10" y="37"/>
                    <a:pt x="12" y="37"/>
                  </a:cubicBezTo>
                  <a:cubicBezTo>
                    <a:pt x="13" y="37"/>
                    <a:pt x="14" y="36"/>
                    <a:pt x="15" y="37"/>
                  </a:cubicBezTo>
                  <a:cubicBezTo>
                    <a:pt x="15" y="38"/>
                    <a:pt x="19" y="41"/>
                    <a:pt x="21" y="4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38"/>
                    <a:pt x="28" y="41"/>
                    <a:pt x="30" y="38"/>
                  </a:cubicBezTo>
                  <a:cubicBezTo>
                    <a:pt x="29" y="37"/>
                    <a:pt x="26" y="34"/>
                    <a:pt x="26" y="33"/>
                  </a:cubicBezTo>
                  <a:cubicBezTo>
                    <a:pt x="25" y="33"/>
                    <a:pt x="25" y="32"/>
                    <a:pt x="24" y="31"/>
                  </a:cubicBezTo>
                  <a:lnTo>
                    <a:pt x="24" y="30"/>
                  </a:lnTo>
                  <a:cubicBezTo>
                    <a:pt x="32" y="30"/>
                    <a:pt x="31" y="21"/>
                    <a:pt x="35" y="19"/>
                  </a:cubicBezTo>
                  <a:cubicBezTo>
                    <a:pt x="34" y="17"/>
                    <a:pt x="34" y="15"/>
                    <a:pt x="36" y="15"/>
                  </a:cubicBezTo>
                  <a:cubicBezTo>
                    <a:pt x="34" y="13"/>
                    <a:pt x="33" y="12"/>
                    <a:pt x="31" y="10"/>
                  </a:cubicBezTo>
                  <a:lnTo>
                    <a:pt x="31" y="7"/>
                  </a:lnTo>
                  <a:cubicBezTo>
                    <a:pt x="37" y="7"/>
                    <a:pt x="38" y="7"/>
                    <a:pt x="40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3" name="Freeform 520"/>
            <p:cNvSpPr>
              <a:spLocks/>
            </p:cNvSpPr>
            <p:nvPr/>
          </p:nvSpPr>
          <p:spPr bwMode="auto">
            <a:xfrm>
              <a:off x="6530245" y="2632069"/>
              <a:ext cx="240005" cy="590554"/>
            </a:xfrm>
            <a:custGeom>
              <a:avLst/>
              <a:gdLst>
                <a:gd name="T0" fmla="*/ 2147483647 w 24"/>
                <a:gd name="T1" fmla="*/ 2147483647 h 59"/>
                <a:gd name="T2" fmla="*/ 2147483647 w 24"/>
                <a:gd name="T3" fmla="*/ 2147483647 h 59"/>
                <a:gd name="T4" fmla="*/ 2147483647 w 24"/>
                <a:gd name="T5" fmla="*/ 2147483647 h 59"/>
                <a:gd name="T6" fmla="*/ 2147483647 w 24"/>
                <a:gd name="T7" fmla="*/ 2147483647 h 59"/>
                <a:gd name="T8" fmla="*/ 2147483647 w 24"/>
                <a:gd name="T9" fmla="*/ 2147483647 h 59"/>
                <a:gd name="T10" fmla="*/ 2147483647 w 24"/>
                <a:gd name="T11" fmla="*/ 2147483647 h 59"/>
                <a:gd name="T12" fmla="*/ 2147483647 w 24"/>
                <a:gd name="T13" fmla="*/ 2147483647 h 59"/>
                <a:gd name="T14" fmla="*/ 2147483647 w 24"/>
                <a:gd name="T15" fmla="*/ 2147483647 h 59"/>
                <a:gd name="T16" fmla="*/ 2147483647 w 24"/>
                <a:gd name="T17" fmla="*/ 2147483647 h 59"/>
                <a:gd name="T18" fmla="*/ 2147483647 w 24"/>
                <a:gd name="T19" fmla="*/ 2147483647 h 59"/>
                <a:gd name="T20" fmla="*/ 2147483647 w 24"/>
                <a:gd name="T21" fmla="*/ 2147483647 h 59"/>
                <a:gd name="T22" fmla="*/ 2147483647 w 24"/>
                <a:gd name="T23" fmla="*/ 2147483647 h 59"/>
                <a:gd name="T24" fmla="*/ 2147483647 w 24"/>
                <a:gd name="T25" fmla="*/ 2147483647 h 59"/>
                <a:gd name="T26" fmla="*/ 2147483647 w 24"/>
                <a:gd name="T27" fmla="*/ 2147483647 h 59"/>
                <a:gd name="T28" fmla="*/ 2147483647 w 24"/>
                <a:gd name="T29" fmla="*/ 2147483647 h 59"/>
                <a:gd name="T30" fmla="*/ 2147483647 w 24"/>
                <a:gd name="T31" fmla="*/ 2147483647 h 59"/>
                <a:gd name="T32" fmla="*/ 2147483647 w 24"/>
                <a:gd name="T33" fmla="*/ 2147483647 h 59"/>
                <a:gd name="T34" fmla="*/ 2147483647 w 24"/>
                <a:gd name="T35" fmla="*/ 2147483647 h 59"/>
                <a:gd name="T36" fmla="*/ 2147483647 w 24"/>
                <a:gd name="T37" fmla="*/ 2147483647 h 59"/>
                <a:gd name="T38" fmla="*/ 2147483647 w 24"/>
                <a:gd name="T39" fmla="*/ 2147483647 h 59"/>
                <a:gd name="T40" fmla="*/ 0 w 24"/>
                <a:gd name="T41" fmla="*/ 2147483647 h 59"/>
                <a:gd name="T42" fmla="*/ 2147483647 w 24"/>
                <a:gd name="T43" fmla="*/ 2147483647 h 59"/>
                <a:gd name="T44" fmla="*/ 2147483647 w 24"/>
                <a:gd name="T45" fmla="*/ 2147483647 h 59"/>
                <a:gd name="T46" fmla="*/ 2147483647 w 24"/>
                <a:gd name="T47" fmla="*/ 2147483647 h 59"/>
                <a:gd name="T48" fmla="*/ 2147483647 w 24"/>
                <a:gd name="T49" fmla="*/ 2147483647 h 59"/>
                <a:gd name="T50" fmla="*/ 2147483647 w 24"/>
                <a:gd name="T51" fmla="*/ 2147483647 h 59"/>
                <a:gd name="T52" fmla="*/ 2147483647 w 24"/>
                <a:gd name="T53" fmla="*/ 0 h 59"/>
                <a:gd name="T54" fmla="*/ 2147483647 w 24"/>
                <a:gd name="T55" fmla="*/ 0 h 59"/>
                <a:gd name="T56" fmla="*/ 2147483647 w 24"/>
                <a:gd name="T57" fmla="*/ 0 h 59"/>
                <a:gd name="T58" fmla="*/ 2147483647 w 24"/>
                <a:gd name="T59" fmla="*/ 0 h 59"/>
                <a:gd name="T60" fmla="*/ 2147483647 w 24"/>
                <a:gd name="T61" fmla="*/ 2147483647 h 59"/>
                <a:gd name="T62" fmla="*/ 2147483647 w 24"/>
                <a:gd name="T63" fmla="*/ 2147483647 h 59"/>
                <a:gd name="T64" fmla="*/ 2147483647 w 24"/>
                <a:gd name="T65" fmla="*/ 2147483647 h 59"/>
                <a:gd name="T66" fmla="*/ 2147483647 w 24"/>
                <a:gd name="T67" fmla="*/ 2147483647 h 59"/>
                <a:gd name="T68" fmla="*/ 2147483647 w 24"/>
                <a:gd name="T69" fmla="*/ 2147483647 h 59"/>
                <a:gd name="T70" fmla="*/ 2147483647 w 24"/>
                <a:gd name="T71" fmla="*/ 2147483647 h 59"/>
                <a:gd name="T72" fmla="*/ 2147483647 w 24"/>
                <a:gd name="T73" fmla="*/ 2147483647 h 59"/>
                <a:gd name="T74" fmla="*/ 2147483647 w 24"/>
                <a:gd name="T75" fmla="*/ 2147483647 h 59"/>
                <a:gd name="T76" fmla="*/ 2147483647 w 24"/>
                <a:gd name="T77" fmla="*/ 2147483647 h 59"/>
                <a:gd name="T78" fmla="*/ 2147483647 w 24"/>
                <a:gd name="T79" fmla="*/ 2147483647 h 59"/>
                <a:gd name="T80" fmla="*/ 2147483647 w 24"/>
                <a:gd name="T81" fmla="*/ 2147483647 h 59"/>
                <a:gd name="T82" fmla="*/ 2147483647 w 24"/>
                <a:gd name="T83" fmla="*/ 2147483647 h 59"/>
                <a:gd name="T84" fmla="*/ 2147483647 w 24"/>
                <a:gd name="T85" fmla="*/ 2147483647 h 59"/>
                <a:gd name="T86" fmla="*/ 2147483647 w 24"/>
                <a:gd name="T87" fmla="*/ 2147483647 h 59"/>
                <a:gd name="T88" fmla="*/ 2147483647 w 24"/>
                <a:gd name="T89" fmla="*/ 2147483647 h 59"/>
                <a:gd name="T90" fmla="*/ 2147483647 w 24"/>
                <a:gd name="T91" fmla="*/ 2147483647 h 59"/>
                <a:gd name="T92" fmla="*/ 2147483647 w 24"/>
                <a:gd name="T93" fmla="*/ 2147483647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"/>
                <a:gd name="T142" fmla="*/ 0 h 59"/>
                <a:gd name="T143" fmla="*/ 24 w 24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" h="59">
                  <a:moveTo>
                    <a:pt x="21" y="59"/>
                  </a:moveTo>
                  <a:cubicBezTo>
                    <a:pt x="21" y="57"/>
                    <a:pt x="20" y="56"/>
                    <a:pt x="21" y="54"/>
                  </a:cubicBezTo>
                  <a:cubicBezTo>
                    <a:pt x="20" y="54"/>
                    <a:pt x="20" y="54"/>
                    <a:pt x="19" y="54"/>
                  </a:cubicBezTo>
                  <a:cubicBezTo>
                    <a:pt x="19" y="52"/>
                    <a:pt x="19" y="52"/>
                    <a:pt x="19" y="51"/>
                  </a:cubicBezTo>
                  <a:cubicBezTo>
                    <a:pt x="20" y="50"/>
                    <a:pt x="20" y="49"/>
                    <a:pt x="20" y="49"/>
                  </a:cubicBezTo>
                  <a:cubicBezTo>
                    <a:pt x="20" y="48"/>
                    <a:pt x="20" y="48"/>
                    <a:pt x="20" y="47"/>
                  </a:cubicBezTo>
                  <a:cubicBezTo>
                    <a:pt x="18" y="47"/>
                    <a:pt x="19" y="47"/>
                    <a:pt x="19" y="46"/>
                  </a:cubicBezTo>
                  <a:cubicBezTo>
                    <a:pt x="17" y="41"/>
                    <a:pt x="16" y="39"/>
                    <a:pt x="14" y="36"/>
                  </a:cubicBezTo>
                  <a:cubicBezTo>
                    <a:pt x="14" y="37"/>
                    <a:pt x="14" y="38"/>
                    <a:pt x="13" y="38"/>
                  </a:cubicBezTo>
                  <a:lnTo>
                    <a:pt x="12" y="40"/>
                  </a:lnTo>
                  <a:cubicBezTo>
                    <a:pt x="11" y="40"/>
                    <a:pt x="10" y="39"/>
                    <a:pt x="10" y="39"/>
                  </a:cubicBezTo>
                  <a:cubicBezTo>
                    <a:pt x="9" y="39"/>
                    <a:pt x="7" y="39"/>
                    <a:pt x="7" y="39"/>
                  </a:cubicBezTo>
                  <a:lnTo>
                    <a:pt x="8" y="34"/>
                  </a:lnTo>
                  <a:lnTo>
                    <a:pt x="6" y="30"/>
                  </a:lnTo>
                  <a:cubicBezTo>
                    <a:pt x="5" y="29"/>
                    <a:pt x="4" y="29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2" y="27"/>
                    <a:pt x="1" y="26"/>
                    <a:pt x="0" y="24"/>
                  </a:cubicBezTo>
                  <a:cubicBezTo>
                    <a:pt x="2" y="23"/>
                    <a:pt x="2" y="22"/>
                    <a:pt x="2" y="20"/>
                  </a:cubicBezTo>
                  <a:cubicBezTo>
                    <a:pt x="3" y="19"/>
                    <a:pt x="3" y="16"/>
                    <a:pt x="3" y="15"/>
                  </a:cubicBezTo>
                  <a:cubicBezTo>
                    <a:pt x="3" y="14"/>
                    <a:pt x="5" y="14"/>
                    <a:pt x="5" y="14"/>
                  </a:cubicBezTo>
                  <a:cubicBezTo>
                    <a:pt x="6" y="13"/>
                    <a:pt x="6" y="8"/>
                    <a:pt x="6" y="7"/>
                  </a:cubicBezTo>
                  <a:cubicBezTo>
                    <a:pt x="6" y="6"/>
                    <a:pt x="9" y="5"/>
                    <a:pt x="10" y="5"/>
                  </a:cubicBezTo>
                  <a:cubicBezTo>
                    <a:pt x="11" y="4"/>
                    <a:pt x="11" y="1"/>
                    <a:pt x="11" y="0"/>
                  </a:cubicBezTo>
                  <a:cubicBezTo>
                    <a:pt x="13" y="1"/>
                    <a:pt x="13" y="3"/>
                    <a:pt x="15" y="3"/>
                  </a:cubicBezTo>
                  <a:cubicBezTo>
                    <a:pt x="15" y="5"/>
                    <a:pt x="16" y="6"/>
                    <a:pt x="16" y="8"/>
                  </a:cubicBezTo>
                  <a:cubicBezTo>
                    <a:pt x="16" y="10"/>
                    <a:pt x="14" y="11"/>
                    <a:pt x="14" y="13"/>
                  </a:cubicBezTo>
                  <a:cubicBezTo>
                    <a:pt x="14" y="15"/>
                    <a:pt x="16" y="14"/>
                    <a:pt x="17" y="15"/>
                  </a:cubicBezTo>
                  <a:cubicBezTo>
                    <a:pt x="18" y="16"/>
                    <a:pt x="18" y="17"/>
                    <a:pt x="19" y="18"/>
                  </a:cubicBezTo>
                  <a:cubicBezTo>
                    <a:pt x="19" y="19"/>
                    <a:pt x="20" y="22"/>
                    <a:pt x="22" y="22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4" y="23"/>
                    <a:pt x="23" y="25"/>
                    <a:pt x="23" y="27"/>
                  </a:cubicBezTo>
                  <a:cubicBezTo>
                    <a:pt x="20" y="27"/>
                    <a:pt x="17" y="27"/>
                    <a:pt x="17" y="31"/>
                  </a:cubicBezTo>
                  <a:cubicBezTo>
                    <a:pt x="17" y="35"/>
                    <a:pt x="21" y="36"/>
                    <a:pt x="21" y="40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5"/>
                    <a:pt x="22" y="47"/>
                    <a:pt x="23" y="49"/>
                  </a:cubicBezTo>
                  <a:cubicBezTo>
                    <a:pt x="23" y="53"/>
                    <a:pt x="21" y="59"/>
                    <a:pt x="21" y="5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4" name="Freeform 521"/>
            <p:cNvSpPr>
              <a:spLocks/>
            </p:cNvSpPr>
            <p:nvPr/>
          </p:nvSpPr>
          <p:spPr bwMode="auto">
            <a:xfrm>
              <a:off x="3865535" y="3062253"/>
              <a:ext cx="190148" cy="170961"/>
            </a:xfrm>
            <a:custGeom>
              <a:avLst/>
              <a:gdLst>
                <a:gd name="T0" fmla="*/ 0 w 19"/>
                <a:gd name="T1" fmla="*/ 2147483647 h 17"/>
                <a:gd name="T2" fmla="*/ 2147483647 w 19"/>
                <a:gd name="T3" fmla="*/ 2147483647 h 17"/>
                <a:gd name="T4" fmla="*/ 2147483647 w 19"/>
                <a:gd name="T5" fmla="*/ 2147483647 h 17"/>
                <a:gd name="T6" fmla="*/ 2147483647 w 19"/>
                <a:gd name="T7" fmla="*/ 2147483647 h 17"/>
                <a:gd name="T8" fmla="*/ 2147483647 w 19"/>
                <a:gd name="T9" fmla="*/ 2147483647 h 17"/>
                <a:gd name="T10" fmla="*/ 2147483647 w 19"/>
                <a:gd name="T11" fmla="*/ 2147483647 h 17"/>
                <a:gd name="T12" fmla="*/ 2147483647 w 19"/>
                <a:gd name="T13" fmla="*/ 2147483647 h 17"/>
                <a:gd name="T14" fmla="*/ 2147483647 w 19"/>
                <a:gd name="T15" fmla="*/ 2147483647 h 17"/>
                <a:gd name="T16" fmla="*/ 2147483647 w 19"/>
                <a:gd name="T17" fmla="*/ 2147483647 h 17"/>
                <a:gd name="T18" fmla="*/ 2147483647 w 19"/>
                <a:gd name="T19" fmla="*/ 2147483647 h 17"/>
                <a:gd name="T20" fmla="*/ 2147483647 w 19"/>
                <a:gd name="T21" fmla="*/ 2147483647 h 17"/>
                <a:gd name="T22" fmla="*/ 2147483647 w 19"/>
                <a:gd name="T23" fmla="*/ 2147483647 h 17"/>
                <a:gd name="T24" fmla="*/ 2147483647 w 19"/>
                <a:gd name="T25" fmla="*/ 2147483647 h 17"/>
                <a:gd name="T26" fmla="*/ 2147483647 w 19"/>
                <a:gd name="T27" fmla="*/ 2147483647 h 17"/>
                <a:gd name="T28" fmla="*/ 2147483647 w 19"/>
                <a:gd name="T29" fmla="*/ 2147483647 h 17"/>
                <a:gd name="T30" fmla="*/ 2147483647 w 19"/>
                <a:gd name="T31" fmla="*/ 2147483647 h 17"/>
                <a:gd name="T32" fmla="*/ 2147483647 w 19"/>
                <a:gd name="T33" fmla="*/ 2147483647 h 17"/>
                <a:gd name="T34" fmla="*/ 2147483647 w 19"/>
                <a:gd name="T35" fmla="*/ 2147483647 h 17"/>
                <a:gd name="T36" fmla="*/ 2147483647 w 19"/>
                <a:gd name="T37" fmla="*/ 2147483647 h 17"/>
                <a:gd name="T38" fmla="*/ 0 w 19"/>
                <a:gd name="T39" fmla="*/ 2147483647 h 17"/>
                <a:gd name="T40" fmla="*/ 0 w 19"/>
                <a:gd name="T41" fmla="*/ 2147483647 h 17"/>
                <a:gd name="T42" fmla="*/ 0 w 19"/>
                <a:gd name="T43" fmla="*/ 2147483647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17"/>
                <a:gd name="T68" fmla="*/ 19 w 19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17">
                  <a:moveTo>
                    <a:pt x="0" y="15"/>
                  </a:moveTo>
                  <a:cubicBezTo>
                    <a:pt x="1" y="13"/>
                    <a:pt x="0" y="12"/>
                    <a:pt x="1" y="10"/>
                  </a:cubicBezTo>
                  <a:cubicBezTo>
                    <a:pt x="1" y="9"/>
                    <a:pt x="4" y="8"/>
                    <a:pt x="5" y="7"/>
                  </a:cubicBezTo>
                  <a:cubicBezTo>
                    <a:pt x="6" y="6"/>
                    <a:pt x="6" y="3"/>
                    <a:pt x="8" y="3"/>
                  </a:cubicBezTo>
                  <a:cubicBezTo>
                    <a:pt x="11" y="4"/>
                    <a:pt x="11" y="0"/>
                    <a:pt x="16" y="1"/>
                  </a:cubicBezTo>
                  <a:cubicBezTo>
                    <a:pt x="16" y="5"/>
                    <a:pt x="18" y="4"/>
                    <a:pt x="19" y="6"/>
                  </a:cubicBezTo>
                  <a:cubicBezTo>
                    <a:pt x="19" y="8"/>
                    <a:pt x="19" y="10"/>
                    <a:pt x="19" y="12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5" y="13"/>
                    <a:pt x="15" y="13"/>
                  </a:cubicBezTo>
                  <a:lnTo>
                    <a:pt x="14" y="13"/>
                  </a:lnTo>
                  <a:lnTo>
                    <a:pt x="7" y="13"/>
                  </a:lnTo>
                  <a:cubicBezTo>
                    <a:pt x="7" y="15"/>
                    <a:pt x="7" y="16"/>
                    <a:pt x="7" y="17"/>
                  </a:cubicBezTo>
                  <a:cubicBezTo>
                    <a:pt x="6" y="17"/>
                    <a:pt x="5" y="16"/>
                    <a:pt x="4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7"/>
                    <a:pt x="2" y="16"/>
                    <a:pt x="0" y="16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75" name="Freeform 522"/>
            <p:cNvSpPr>
              <a:spLocks/>
            </p:cNvSpPr>
            <p:nvPr/>
          </p:nvSpPr>
          <p:spPr bwMode="auto">
            <a:xfrm>
              <a:off x="4026190" y="2792408"/>
              <a:ext cx="428809" cy="390528"/>
            </a:xfrm>
            <a:custGeom>
              <a:avLst/>
              <a:gdLst>
                <a:gd name="T0" fmla="*/ 2147483647 w 43"/>
                <a:gd name="T1" fmla="*/ 2147483647 h 39"/>
                <a:gd name="T2" fmla="*/ 2147483647 w 43"/>
                <a:gd name="T3" fmla="*/ 2147483647 h 39"/>
                <a:gd name="T4" fmla="*/ 2147483647 w 43"/>
                <a:gd name="T5" fmla="*/ 2147483647 h 39"/>
                <a:gd name="T6" fmla="*/ 2147483647 w 43"/>
                <a:gd name="T7" fmla="*/ 2147483647 h 39"/>
                <a:gd name="T8" fmla="*/ 2147483647 w 43"/>
                <a:gd name="T9" fmla="*/ 2147483647 h 39"/>
                <a:gd name="T10" fmla="*/ 2147483647 w 43"/>
                <a:gd name="T11" fmla="*/ 2147483647 h 39"/>
                <a:gd name="T12" fmla="*/ 2147483647 w 43"/>
                <a:gd name="T13" fmla="*/ 2147483647 h 39"/>
                <a:gd name="T14" fmla="*/ 2147483647 w 43"/>
                <a:gd name="T15" fmla="*/ 2147483647 h 39"/>
                <a:gd name="T16" fmla="*/ 2147483647 w 43"/>
                <a:gd name="T17" fmla="*/ 2147483647 h 39"/>
                <a:gd name="T18" fmla="*/ 2147483647 w 43"/>
                <a:gd name="T19" fmla="*/ 2147483647 h 39"/>
                <a:gd name="T20" fmla="*/ 2147483647 w 43"/>
                <a:gd name="T21" fmla="*/ 2147483647 h 39"/>
                <a:gd name="T22" fmla="*/ 2147483647 w 43"/>
                <a:gd name="T23" fmla="*/ 2147483647 h 39"/>
                <a:gd name="T24" fmla="*/ 2147483647 w 43"/>
                <a:gd name="T25" fmla="*/ 2147483647 h 39"/>
                <a:gd name="T26" fmla="*/ 2147483647 w 43"/>
                <a:gd name="T27" fmla="*/ 2147483647 h 39"/>
                <a:gd name="T28" fmla="*/ 2147483647 w 43"/>
                <a:gd name="T29" fmla="*/ 2147483647 h 39"/>
                <a:gd name="T30" fmla="*/ 2147483647 w 43"/>
                <a:gd name="T31" fmla="*/ 2147483647 h 39"/>
                <a:gd name="T32" fmla="*/ 2147483647 w 43"/>
                <a:gd name="T33" fmla="*/ 2147483647 h 39"/>
                <a:gd name="T34" fmla="*/ 2147483647 w 43"/>
                <a:gd name="T35" fmla="*/ 2147483647 h 39"/>
                <a:gd name="T36" fmla="*/ 2147483647 w 43"/>
                <a:gd name="T37" fmla="*/ 2147483647 h 39"/>
                <a:gd name="T38" fmla="*/ 2147483647 w 43"/>
                <a:gd name="T39" fmla="*/ 2147483647 h 39"/>
                <a:gd name="T40" fmla="*/ 2147483647 w 43"/>
                <a:gd name="T41" fmla="*/ 2147483647 h 39"/>
                <a:gd name="T42" fmla="*/ 2147483647 w 43"/>
                <a:gd name="T43" fmla="*/ 2147483647 h 39"/>
                <a:gd name="T44" fmla="*/ 2147483647 w 43"/>
                <a:gd name="T45" fmla="*/ 2147483647 h 39"/>
                <a:gd name="T46" fmla="*/ 2147483647 w 43"/>
                <a:gd name="T47" fmla="*/ 2147483647 h 39"/>
                <a:gd name="T48" fmla="*/ 2147483647 w 43"/>
                <a:gd name="T49" fmla="*/ 2147483647 h 39"/>
                <a:gd name="T50" fmla="*/ 2147483647 w 43"/>
                <a:gd name="T51" fmla="*/ 2147483647 h 39"/>
                <a:gd name="T52" fmla="*/ 0 w 43"/>
                <a:gd name="T53" fmla="*/ 2147483647 h 39"/>
                <a:gd name="T54" fmla="*/ 0 w 43"/>
                <a:gd name="T55" fmla="*/ 2147483647 h 39"/>
                <a:gd name="T56" fmla="*/ 2147483647 w 43"/>
                <a:gd name="T57" fmla="*/ 2147483647 h 39"/>
                <a:gd name="T58" fmla="*/ 2147483647 w 43"/>
                <a:gd name="T59" fmla="*/ 2147483647 h 39"/>
                <a:gd name="T60" fmla="*/ 2147483647 w 43"/>
                <a:gd name="T61" fmla="*/ 2147483647 h 39"/>
                <a:gd name="T62" fmla="*/ 2147483647 w 43"/>
                <a:gd name="T63" fmla="*/ 2147483647 h 39"/>
                <a:gd name="T64" fmla="*/ 2147483647 w 43"/>
                <a:gd name="T65" fmla="*/ 2147483647 h 39"/>
                <a:gd name="T66" fmla="*/ 2147483647 w 43"/>
                <a:gd name="T67" fmla="*/ 2147483647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39"/>
                <a:gd name="T104" fmla="*/ 43 w 43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39">
                  <a:moveTo>
                    <a:pt x="11" y="15"/>
                  </a:moveTo>
                  <a:cubicBezTo>
                    <a:pt x="11" y="14"/>
                    <a:pt x="12" y="14"/>
                    <a:pt x="13" y="15"/>
                  </a:cubicBezTo>
                  <a:lnTo>
                    <a:pt x="31" y="1"/>
                  </a:lnTo>
                  <a:cubicBezTo>
                    <a:pt x="33" y="0"/>
                    <a:pt x="33" y="1"/>
                    <a:pt x="35" y="1"/>
                  </a:cubicBezTo>
                  <a:cubicBezTo>
                    <a:pt x="35" y="2"/>
                    <a:pt x="37" y="3"/>
                    <a:pt x="38" y="3"/>
                  </a:cubicBezTo>
                  <a:cubicBezTo>
                    <a:pt x="39" y="3"/>
                    <a:pt x="40" y="3"/>
                    <a:pt x="41" y="2"/>
                  </a:cubicBezTo>
                  <a:lnTo>
                    <a:pt x="40" y="7"/>
                  </a:lnTo>
                  <a:cubicBezTo>
                    <a:pt x="43" y="12"/>
                    <a:pt x="42" y="12"/>
                    <a:pt x="42" y="14"/>
                  </a:cubicBezTo>
                  <a:cubicBezTo>
                    <a:pt x="42" y="20"/>
                    <a:pt x="42" y="21"/>
                    <a:pt x="38" y="25"/>
                  </a:cubicBezTo>
                  <a:cubicBezTo>
                    <a:pt x="36" y="27"/>
                    <a:pt x="37" y="32"/>
                    <a:pt x="36" y="32"/>
                  </a:cubicBezTo>
                  <a:cubicBezTo>
                    <a:pt x="31" y="37"/>
                    <a:pt x="32" y="31"/>
                    <a:pt x="27" y="34"/>
                  </a:cubicBezTo>
                  <a:cubicBezTo>
                    <a:pt x="26" y="34"/>
                    <a:pt x="26" y="36"/>
                    <a:pt x="24" y="36"/>
                  </a:cubicBezTo>
                  <a:cubicBezTo>
                    <a:pt x="23" y="36"/>
                    <a:pt x="23" y="33"/>
                    <a:pt x="21" y="33"/>
                  </a:cubicBezTo>
                  <a:cubicBezTo>
                    <a:pt x="20" y="33"/>
                    <a:pt x="20" y="34"/>
                    <a:pt x="19" y="34"/>
                  </a:cubicBezTo>
                  <a:cubicBezTo>
                    <a:pt x="17" y="34"/>
                    <a:pt x="16" y="32"/>
                    <a:pt x="13" y="32"/>
                  </a:cubicBezTo>
                  <a:cubicBezTo>
                    <a:pt x="11" y="32"/>
                    <a:pt x="9" y="36"/>
                    <a:pt x="9" y="38"/>
                  </a:cubicBezTo>
                  <a:cubicBezTo>
                    <a:pt x="8" y="38"/>
                    <a:pt x="7" y="37"/>
                    <a:pt x="6" y="36"/>
                  </a:cubicBezTo>
                  <a:lnTo>
                    <a:pt x="5" y="39"/>
                  </a:lnTo>
                  <a:lnTo>
                    <a:pt x="3" y="39"/>
                  </a:lnTo>
                  <a:cubicBezTo>
                    <a:pt x="3" y="37"/>
                    <a:pt x="3" y="35"/>
                    <a:pt x="3" y="33"/>
                  </a:cubicBezTo>
                  <a:cubicBezTo>
                    <a:pt x="2" y="31"/>
                    <a:pt x="0" y="31"/>
                    <a:pt x="0" y="28"/>
                  </a:cubicBezTo>
                  <a:lnTo>
                    <a:pt x="2" y="28"/>
                  </a:lnTo>
                  <a:cubicBezTo>
                    <a:pt x="4" y="26"/>
                    <a:pt x="6" y="27"/>
                    <a:pt x="8" y="26"/>
                  </a:cubicBezTo>
                  <a:cubicBezTo>
                    <a:pt x="11" y="26"/>
                    <a:pt x="11" y="20"/>
                    <a:pt x="10" y="17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6" name="Freeform 523"/>
            <p:cNvSpPr>
              <a:spLocks/>
            </p:cNvSpPr>
            <p:nvPr/>
          </p:nvSpPr>
          <p:spPr bwMode="auto">
            <a:xfrm>
              <a:off x="4384884" y="2802850"/>
              <a:ext cx="289453" cy="500377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2147483647 w 29"/>
                <a:gd name="T5" fmla="*/ 2147483647 h 50"/>
                <a:gd name="T6" fmla="*/ 2147483647 w 29"/>
                <a:gd name="T7" fmla="*/ 2147483647 h 50"/>
                <a:gd name="T8" fmla="*/ 2147483647 w 29"/>
                <a:gd name="T9" fmla="*/ 2147483647 h 50"/>
                <a:gd name="T10" fmla="*/ 0 w 29"/>
                <a:gd name="T11" fmla="*/ 2147483647 h 50"/>
                <a:gd name="T12" fmla="*/ 2147483647 w 29"/>
                <a:gd name="T13" fmla="*/ 2147483647 h 50"/>
                <a:gd name="T14" fmla="*/ 2147483647 w 29"/>
                <a:gd name="T15" fmla="*/ 2147483647 h 50"/>
                <a:gd name="T16" fmla="*/ 2147483647 w 29"/>
                <a:gd name="T17" fmla="*/ 2147483647 h 50"/>
                <a:gd name="T18" fmla="*/ 2147483647 w 29"/>
                <a:gd name="T19" fmla="*/ 2147483647 h 50"/>
                <a:gd name="T20" fmla="*/ 2147483647 w 29"/>
                <a:gd name="T21" fmla="*/ 2147483647 h 50"/>
                <a:gd name="T22" fmla="*/ 2147483647 w 29"/>
                <a:gd name="T23" fmla="*/ 2147483647 h 50"/>
                <a:gd name="T24" fmla="*/ 2147483647 w 29"/>
                <a:gd name="T25" fmla="*/ 2147483647 h 50"/>
                <a:gd name="T26" fmla="*/ 2147483647 w 29"/>
                <a:gd name="T27" fmla="*/ 2147483647 h 50"/>
                <a:gd name="T28" fmla="*/ 2147483647 w 29"/>
                <a:gd name="T29" fmla="*/ 2147483647 h 50"/>
                <a:gd name="T30" fmla="*/ 2147483647 w 29"/>
                <a:gd name="T31" fmla="*/ 2147483647 h 50"/>
                <a:gd name="T32" fmla="*/ 2147483647 w 29"/>
                <a:gd name="T33" fmla="*/ 2147483647 h 50"/>
                <a:gd name="T34" fmla="*/ 2147483647 w 29"/>
                <a:gd name="T35" fmla="*/ 2147483647 h 50"/>
                <a:gd name="T36" fmla="*/ 2147483647 w 29"/>
                <a:gd name="T37" fmla="*/ 2147483647 h 50"/>
                <a:gd name="T38" fmla="*/ 2147483647 w 29"/>
                <a:gd name="T39" fmla="*/ 2147483647 h 50"/>
                <a:gd name="T40" fmla="*/ 2147483647 w 29"/>
                <a:gd name="T41" fmla="*/ 2147483647 h 50"/>
                <a:gd name="T42" fmla="*/ 2147483647 w 29"/>
                <a:gd name="T43" fmla="*/ 2147483647 h 50"/>
                <a:gd name="T44" fmla="*/ 2147483647 w 29"/>
                <a:gd name="T45" fmla="*/ 2147483647 h 50"/>
                <a:gd name="T46" fmla="*/ 2147483647 w 29"/>
                <a:gd name="T47" fmla="*/ 2147483647 h 50"/>
                <a:gd name="T48" fmla="*/ 2147483647 w 29"/>
                <a:gd name="T49" fmla="*/ 2147483647 h 50"/>
                <a:gd name="T50" fmla="*/ 2147483647 w 29"/>
                <a:gd name="T51" fmla="*/ 2147483647 h 50"/>
                <a:gd name="T52" fmla="*/ 2147483647 w 29"/>
                <a:gd name="T53" fmla="*/ 0 h 50"/>
                <a:gd name="T54" fmla="*/ 2147483647 w 29"/>
                <a:gd name="T55" fmla="*/ 0 h 50"/>
                <a:gd name="T56" fmla="*/ 2147483647 w 29"/>
                <a:gd name="T57" fmla="*/ 2147483647 h 50"/>
                <a:gd name="T58" fmla="*/ 2147483647 w 29"/>
                <a:gd name="T59" fmla="*/ 2147483647 h 50"/>
                <a:gd name="T60" fmla="*/ 2147483647 w 29"/>
                <a:gd name="T61" fmla="*/ 2147483647 h 50"/>
                <a:gd name="T62" fmla="*/ 2147483647 w 29"/>
                <a:gd name="T63" fmla="*/ 2147483647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50"/>
                <a:gd name="T98" fmla="*/ 29 w 29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50">
                  <a:moveTo>
                    <a:pt x="5" y="2"/>
                  </a:moveTo>
                  <a:lnTo>
                    <a:pt x="4" y="6"/>
                  </a:lnTo>
                  <a:cubicBezTo>
                    <a:pt x="7" y="11"/>
                    <a:pt x="6" y="11"/>
                    <a:pt x="6" y="13"/>
                  </a:cubicBezTo>
                  <a:cubicBezTo>
                    <a:pt x="6" y="19"/>
                    <a:pt x="6" y="21"/>
                    <a:pt x="3" y="24"/>
                  </a:cubicBezTo>
                  <a:cubicBezTo>
                    <a:pt x="1" y="26"/>
                    <a:pt x="1" y="31"/>
                    <a:pt x="0" y="31"/>
                  </a:cubicBezTo>
                  <a:cubicBezTo>
                    <a:pt x="1" y="32"/>
                    <a:pt x="2" y="32"/>
                    <a:pt x="2" y="33"/>
                  </a:cubicBezTo>
                  <a:cubicBezTo>
                    <a:pt x="2" y="33"/>
                    <a:pt x="3" y="34"/>
                    <a:pt x="5" y="34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5" y="39"/>
                    <a:pt x="5" y="42"/>
                    <a:pt x="6" y="42"/>
                  </a:cubicBezTo>
                  <a:cubicBezTo>
                    <a:pt x="6" y="42"/>
                    <a:pt x="2" y="42"/>
                    <a:pt x="2" y="43"/>
                  </a:cubicBezTo>
                  <a:cubicBezTo>
                    <a:pt x="2" y="46"/>
                    <a:pt x="6" y="46"/>
                    <a:pt x="6" y="50"/>
                  </a:cubicBezTo>
                  <a:lnTo>
                    <a:pt x="8" y="50"/>
                  </a:lnTo>
                  <a:cubicBezTo>
                    <a:pt x="11" y="49"/>
                    <a:pt x="15" y="50"/>
                    <a:pt x="15" y="47"/>
                  </a:cubicBezTo>
                  <a:cubicBezTo>
                    <a:pt x="15" y="47"/>
                    <a:pt x="15" y="46"/>
                    <a:pt x="15" y="46"/>
                  </a:cubicBezTo>
                  <a:cubicBezTo>
                    <a:pt x="22" y="47"/>
                    <a:pt x="20" y="40"/>
                    <a:pt x="26" y="40"/>
                  </a:cubicBezTo>
                  <a:cubicBezTo>
                    <a:pt x="24" y="37"/>
                    <a:pt x="25" y="35"/>
                    <a:pt x="23" y="33"/>
                  </a:cubicBezTo>
                  <a:cubicBezTo>
                    <a:pt x="24" y="32"/>
                    <a:pt x="24" y="31"/>
                    <a:pt x="24" y="29"/>
                  </a:cubicBezTo>
                  <a:cubicBezTo>
                    <a:pt x="25" y="26"/>
                    <a:pt x="28" y="25"/>
                    <a:pt x="29" y="24"/>
                  </a:cubicBezTo>
                  <a:lnTo>
                    <a:pt x="29" y="13"/>
                  </a:lnTo>
                  <a:lnTo>
                    <a:pt x="7" y="0"/>
                  </a:ln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4" y="2"/>
                    <a:pt x="5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77" name="Freeform 524"/>
            <p:cNvSpPr>
              <a:spLocks/>
            </p:cNvSpPr>
            <p:nvPr/>
          </p:nvSpPr>
          <p:spPr bwMode="auto">
            <a:xfrm>
              <a:off x="3526220" y="3012937"/>
              <a:ext cx="180313" cy="139728"/>
            </a:xfrm>
            <a:custGeom>
              <a:avLst/>
              <a:gdLst>
                <a:gd name="T0" fmla="*/ 2147483647 w 18"/>
                <a:gd name="T1" fmla="*/ 2147483647 h 14"/>
                <a:gd name="T2" fmla="*/ 2147483647 w 18"/>
                <a:gd name="T3" fmla="*/ 2147483647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2147483647 w 18"/>
                <a:gd name="T11" fmla="*/ 2147483647 h 14"/>
                <a:gd name="T12" fmla="*/ 2147483647 w 18"/>
                <a:gd name="T13" fmla="*/ 2147483647 h 14"/>
                <a:gd name="T14" fmla="*/ 2147483647 w 18"/>
                <a:gd name="T15" fmla="*/ 2147483647 h 14"/>
                <a:gd name="T16" fmla="*/ 2147483647 w 18"/>
                <a:gd name="T17" fmla="*/ 2147483647 h 14"/>
                <a:gd name="T18" fmla="*/ 2147483647 w 18"/>
                <a:gd name="T19" fmla="*/ 2147483647 h 14"/>
                <a:gd name="T20" fmla="*/ 2147483647 w 18"/>
                <a:gd name="T21" fmla="*/ 2147483647 h 14"/>
                <a:gd name="T22" fmla="*/ 0 w 18"/>
                <a:gd name="T23" fmla="*/ 2147483647 h 14"/>
                <a:gd name="T24" fmla="*/ 0 w 18"/>
                <a:gd name="T25" fmla="*/ 2147483647 h 14"/>
                <a:gd name="T26" fmla="*/ 2147483647 w 18"/>
                <a:gd name="T27" fmla="*/ 2147483647 h 14"/>
                <a:gd name="T28" fmla="*/ 2147483647 w 18"/>
                <a:gd name="T29" fmla="*/ 2147483647 h 14"/>
                <a:gd name="T30" fmla="*/ 2147483647 w 18"/>
                <a:gd name="T31" fmla="*/ 0 h 14"/>
                <a:gd name="T32" fmla="*/ 2147483647 w 18"/>
                <a:gd name="T33" fmla="*/ 2147483647 h 14"/>
                <a:gd name="T34" fmla="*/ 2147483647 w 18"/>
                <a:gd name="T35" fmla="*/ 2147483647 h 14"/>
                <a:gd name="T36" fmla="*/ 2147483647 w 18"/>
                <a:gd name="T37" fmla="*/ 2147483647 h 14"/>
                <a:gd name="T38" fmla="*/ 2147483647 w 18"/>
                <a:gd name="T39" fmla="*/ 2147483647 h 14"/>
                <a:gd name="T40" fmla="*/ 2147483647 w 18"/>
                <a:gd name="T41" fmla="*/ 2147483647 h 14"/>
                <a:gd name="T42" fmla="*/ 2147483647 w 18"/>
                <a:gd name="T43" fmla="*/ 2147483647 h 14"/>
                <a:gd name="T44" fmla="*/ 2147483647 w 18"/>
                <a:gd name="T45" fmla="*/ 2147483647 h 14"/>
                <a:gd name="T46" fmla="*/ 2147483647 w 18"/>
                <a:gd name="T47" fmla="*/ 2147483647 h 14"/>
                <a:gd name="T48" fmla="*/ 2147483647 w 18"/>
                <a:gd name="T49" fmla="*/ 2147483647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4"/>
                <a:gd name="T77" fmla="*/ 18 w 1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4">
                  <a:moveTo>
                    <a:pt x="10" y="14"/>
                  </a:moveTo>
                  <a:cubicBezTo>
                    <a:pt x="9" y="13"/>
                    <a:pt x="5" y="13"/>
                    <a:pt x="3" y="14"/>
                  </a:cubicBezTo>
                  <a:lnTo>
                    <a:pt x="1" y="14"/>
                  </a:lnTo>
                  <a:cubicBezTo>
                    <a:pt x="0" y="14"/>
                    <a:pt x="1" y="13"/>
                    <a:pt x="1" y="12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9" y="12"/>
                    <a:pt x="10" y="11"/>
                  </a:cubicBezTo>
                  <a:cubicBezTo>
                    <a:pt x="10" y="10"/>
                    <a:pt x="9" y="10"/>
                    <a:pt x="7" y="10"/>
                  </a:cubicBezTo>
                  <a:cubicBezTo>
                    <a:pt x="5" y="10"/>
                    <a:pt x="4" y="10"/>
                    <a:pt x="1" y="11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9"/>
                    <a:pt x="1" y="8"/>
                    <a:pt x="0" y="8"/>
                  </a:cubicBezTo>
                  <a:cubicBezTo>
                    <a:pt x="0" y="7"/>
                    <a:pt x="0" y="8"/>
                    <a:pt x="0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1"/>
                    <a:pt x="2" y="4"/>
                    <a:pt x="2" y="2"/>
                  </a:cubicBezTo>
                  <a:cubicBezTo>
                    <a:pt x="3" y="2"/>
                    <a:pt x="8" y="0"/>
                    <a:pt x="8" y="0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11" y="5"/>
                    <a:pt x="14" y="6"/>
                    <a:pt x="15" y="7"/>
                  </a:cubicBezTo>
                  <a:lnTo>
                    <a:pt x="15" y="11"/>
                  </a:lnTo>
                  <a:lnTo>
                    <a:pt x="17" y="12"/>
                  </a:ln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4" y="13"/>
                    <a:pt x="10" y="1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78" name="Freeform 525"/>
            <p:cNvSpPr>
              <a:spLocks/>
            </p:cNvSpPr>
            <p:nvPr/>
          </p:nvSpPr>
          <p:spPr bwMode="auto">
            <a:xfrm>
              <a:off x="3545890" y="3142803"/>
              <a:ext cx="90156" cy="60822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0 w 9"/>
                <a:gd name="T7" fmla="*/ 2147483647 h 6"/>
                <a:gd name="T8" fmla="*/ 0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1"/>
                  </a:moveTo>
                  <a:cubicBezTo>
                    <a:pt x="8" y="3"/>
                    <a:pt x="6" y="5"/>
                    <a:pt x="4" y="6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0" y="1"/>
                    <a:pt x="1" y="2"/>
                    <a:pt x="0" y="2"/>
                  </a:cubicBezTo>
                  <a:lnTo>
                    <a:pt x="1" y="1"/>
                  </a:lnTo>
                  <a:cubicBezTo>
                    <a:pt x="3" y="0"/>
                    <a:pt x="5" y="0"/>
                    <a:pt x="9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79" name="Freeform 526"/>
            <p:cNvSpPr>
              <a:spLocks/>
            </p:cNvSpPr>
            <p:nvPr/>
          </p:nvSpPr>
          <p:spPr bwMode="auto">
            <a:xfrm>
              <a:off x="3586871" y="3152666"/>
              <a:ext cx="209818" cy="151234"/>
            </a:xfrm>
            <a:custGeom>
              <a:avLst/>
              <a:gdLst>
                <a:gd name="T0" fmla="*/ 2147483647 w 21"/>
                <a:gd name="T1" fmla="*/ 0 h 15"/>
                <a:gd name="T2" fmla="*/ 2147483647 w 21"/>
                <a:gd name="T3" fmla="*/ 2147483647 h 15"/>
                <a:gd name="T4" fmla="*/ 2147483647 w 21"/>
                <a:gd name="T5" fmla="*/ 2147483647 h 15"/>
                <a:gd name="T6" fmla="*/ 2147483647 w 21"/>
                <a:gd name="T7" fmla="*/ 2147483647 h 15"/>
                <a:gd name="T8" fmla="*/ 2147483647 w 21"/>
                <a:gd name="T9" fmla="*/ 2147483647 h 15"/>
                <a:gd name="T10" fmla="*/ 2147483647 w 21"/>
                <a:gd name="T11" fmla="*/ 2147483647 h 15"/>
                <a:gd name="T12" fmla="*/ 2147483647 w 21"/>
                <a:gd name="T13" fmla="*/ 2147483647 h 15"/>
                <a:gd name="T14" fmla="*/ 2147483647 w 21"/>
                <a:gd name="T15" fmla="*/ 2147483647 h 15"/>
                <a:gd name="T16" fmla="*/ 2147483647 w 21"/>
                <a:gd name="T17" fmla="*/ 2147483647 h 15"/>
                <a:gd name="T18" fmla="*/ 2147483647 w 21"/>
                <a:gd name="T19" fmla="*/ 2147483647 h 15"/>
                <a:gd name="T20" fmla="*/ 2147483647 w 21"/>
                <a:gd name="T21" fmla="*/ 2147483647 h 15"/>
                <a:gd name="T22" fmla="*/ 2147483647 w 21"/>
                <a:gd name="T23" fmla="*/ 2147483647 h 15"/>
                <a:gd name="T24" fmla="*/ 2147483647 w 21"/>
                <a:gd name="T25" fmla="*/ 2147483647 h 15"/>
                <a:gd name="T26" fmla="*/ 2147483647 w 21"/>
                <a:gd name="T27" fmla="*/ 2147483647 h 15"/>
                <a:gd name="T28" fmla="*/ 2147483647 w 21"/>
                <a:gd name="T29" fmla="*/ 2147483647 h 15"/>
                <a:gd name="T30" fmla="*/ 2147483647 w 21"/>
                <a:gd name="T31" fmla="*/ 2147483647 h 15"/>
                <a:gd name="T32" fmla="*/ 2147483647 w 21"/>
                <a:gd name="T33" fmla="*/ 2147483647 h 15"/>
                <a:gd name="T34" fmla="*/ 2147483647 w 21"/>
                <a:gd name="T35" fmla="*/ 2147483647 h 15"/>
                <a:gd name="T36" fmla="*/ 0 w 21"/>
                <a:gd name="T37" fmla="*/ 2147483647 h 15"/>
                <a:gd name="T38" fmla="*/ 2147483647 w 21"/>
                <a:gd name="T39" fmla="*/ 0 h 15"/>
                <a:gd name="T40" fmla="*/ 2147483647 w 21"/>
                <a:gd name="T41" fmla="*/ 0 h 15"/>
                <a:gd name="T42" fmla="*/ 2147483647 w 21"/>
                <a:gd name="T43" fmla="*/ 0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5"/>
                <a:gd name="T68" fmla="*/ 21 w 21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5">
                  <a:moveTo>
                    <a:pt x="8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5" y="2"/>
                    <a:pt x="16" y="1"/>
                    <a:pt x="16" y="1"/>
                  </a:cubicBezTo>
                  <a:lnTo>
                    <a:pt x="18" y="1"/>
                  </a:lnTo>
                  <a:cubicBezTo>
                    <a:pt x="18" y="2"/>
                    <a:pt x="19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19" y="9"/>
                    <a:pt x="21" y="9"/>
                    <a:pt x="21" y="12"/>
                  </a:cubicBezTo>
                  <a:cubicBezTo>
                    <a:pt x="21" y="13"/>
                    <a:pt x="21" y="14"/>
                    <a:pt x="20" y="15"/>
                  </a:cubicBezTo>
                  <a:lnTo>
                    <a:pt x="19" y="15"/>
                  </a:lnTo>
                  <a:cubicBezTo>
                    <a:pt x="17" y="15"/>
                    <a:pt x="16" y="14"/>
                    <a:pt x="16" y="13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4" y="10"/>
                    <a:pt x="13" y="8"/>
                    <a:pt x="10" y="8"/>
                  </a:cubicBezTo>
                  <a:cubicBezTo>
                    <a:pt x="8" y="8"/>
                    <a:pt x="7" y="10"/>
                    <a:pt x="5" y="11"/>
                  </a:cubicBezTo>
                  <a:cubicBezTo>
                    <a:pt x="5" y="8"/>
                    <a:pt x="2" y="7"/>
                    <a:pt x="0" y="5"/>
                  </a:cubicBezTo>
                  <a:cubicBezTo>
                    <a:pt x="2" y="4"/>
                    <a:pt x="4" y="2"/>
                    <a:pt x="5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0" name="Freeform 527"/>
            <p:cNvSpPr>
              <a:spLocks/>
            </p:cNvSpPr>
            <p:nvPr/>
          </p:nvSpPr>
          <p:spPr bwMode="auto">
            <a:xfrm>
              <a:off x="3635781" y="3233736"/>
              <a:ext cx="89602" cy="100013"/>
            </a:xfrm>
            <a:custGeom>
              <a:avLst/>
              <a:gdLst>
                <a:gd name="T0" fmla="*/ 0 w 9"/>
                <a:gd name="T1" fmla="*/ 2147483647 h 10"/>
                <a:gd name="T2" fmla="*/ 2147483647 w 9"/>
                <a:gd name="T3" fmla="*/ 0 h 10"/>
                <a:gd name="T4" fmla="*/ 2147483647 w 9"/>
                <a:gd name="T5" fmla="*/ 2147483647 h 10"/>
                <a:gd name="T6" fmla="*/ 2147483647 w 9"/>
                <a:gd name="T7" fmla="*/ 2147483647 h 10"/>
                <a:gd name="T8" fmla="*/ 0 w 9"/>
                <a:gd name="T9" fmla="*/ 2147483647 h 10"/>
                <a:gd name="T10" fmla="*/ 0 w 9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0" y="3"/>
                  </a:moveTo>
                  <a:cubicBezTo>
                    <a:pt x="2" y="2"/>
                    <a:pt x="3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8" y="6"/>
                    <a:pt x="8" y="7"/>
                    <a:pt x="5" y="10"/>
                  </a:cubicBezTo>
                  <a:cubicBezTo>
                    <a:pt x="1" y="8"/>
                    <a:pt x="1" y="7"/>
                    <a:pt x="0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1" name="Freeform 528"/>
            <p:cNvSpPr>
              <a:spLocks/>
            </p:cNvSpPr>
            <p:nvPr/>
          </p:nvSpPr>
          <p:spPr bwMode="auto">
            <a:xfrm>
              <a:off x="3686861" y="3282529"/>
              <a:ext cx="109827" cy="141372"/>
            </a:xfrm>
            <a:custGeom>
              <a:avLst/>
              <a:gdLst>
                <a:gd name="T0" fmla="*/ 2147483647 w 11"/>
                <a:gd name="T1" fmla="*/ 0 h 14"/>
                <a:gd name="T2" fmla="*/ 2147483647 w 11"/>
                <a:gd name="T3" fmla="*/ 0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0 w 11"/>
                <a:gd name="T19" fmla="*/ 2147483647 h 14"/>
                <a:gd name="T20" fmla="*/ 2147483647 w 11"/>
                <a:gd name="T21" fmla="*/ 0 h 14"/>
                <a:gd name="T22" fmla="*/ 2147483647 w 11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4" y="0"/>
                  </a:move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7" y="3"/>
                    <a:pt x="9" y="2"/>
                  </a:cubicBezTo>
                  <a:lnTo>
                    <a:pt x="9" y="4"/>
                  </a:lnTo>
                  <a:cubicBezTo>
                    <a:pt x="9" y="6"/>
                    <a:pt x="11" y="7"/>
                    <a:pt x="11" y="11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0" y="14"/>
                    <a:pt x="5" y="9"/>
                    <a:pt x="3" y="7"/>
                  </a:cubicBezTo>
                  <a:cubicBezTo>
                    <a:pt x="2" y="6"/>
                    <a:pt x="1" y="5"/>
                    <a:pt x="0" y="5"/>
                  </a:cubicBezTo>
                  <a:cubicBezTo>
                    <a:pt x="3" y="1"/>
                    <a:pt x="3" y="2"/>
                    <a:pt x="4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2" name="Freeform 529"/>
            <p:cNvSpPr>
              <a:spLocks/>
            </p:cNvSpPr>
            <p:nvPr/>
          </p:nvSpPr>
          <p:spPr bwMode="auto">
            <a:xfrm>
              <a:off x="3775379" y="3203624"/>
              <a:ext cx="170477" cy="210413"/>
            </a:xfrm>
            <a:custGeom>
              <a:avLst/>
              <a:gdLst>
                <a:gd name="T0" fmla="*/ 2147483647 w 17"/>
                <a:gd name="T1" fmla="*/ 2147483647 h 21"/>
                <a:gd name="T2" fmla="*/ 2147483647 w 17"/>
                <a:gd name="T3" fmla="*/ 2147483647 h 21"/>
                <a:gd name="T4" fmla="*/ 0 w 17"/>
                <a:gd name="T5" fmla="*/ 2147483647 h 21"/>
                <a:gd name="T6" fmla="*/ 0 w 17"/>
                <a:gd name="T7" fmla="*/ 2147483647 h 21"/>
                <a:gd name="T8" fmla="*/ 0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2147483647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0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2147483647 w 17"/>
                <a:gd name="T37" fmla="*/ 2147483647 h 21"/>
                <a:gd name="T38" fmla="*/ 2147483647 w 17"/>
                <a:gd name="T39" fmla="*/ 2147483647 h 21"/>
                <a:gd name="T40" fmla="*/ 2147483647 w 17"/>
                <a:gd name="T41" fmla="*/ 2147483647 h 21"/>
                <a:gd name="T42" fmla="*/ 2147483647 w 17"/>
                <a:gd name="T43" fmla="*/ 2147483647 h 21"/>
                <a:gd name="T44" fmla="*/ 2147483647 w 17"/>
                <a:gd name="T45" fmla="*/ 2147483647 h 21"/>
                <a:gd name="T46" fmla="*/ 2147483647 w 17"/>
                <a:gd name="T47" fmla="*/ 2147483647 h 21"/>
                <a:gd name="T48" fmla="*/ 2147483647 w 17"/>
                <a:gd name="T49" fmla="*/ 2147483647 h 21"/>
                <a:gd name="T50" fmla="*/ 2147483647 w 17"/>
                <a:gd name="T51" fmla="*/ 2147483647 h 21"/>
                <a:gd name="T52" fmla="*/ 2147483647 w 17"/>
                <a:gd name="T53" fmla="*/ 2147483647 h 21"/>
                <a:gd name="T54" fmla="*/ 2147483647 w 17"/>
                <a:gd name="T55" fmla="*/ 2147483647 h 21"/>
                <a:gd name="T56" fmla="*/ 2147483647 w 17"/>
                <a:gd name="T57" fmla="*/ 2147483647 h 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21"/>
                <a:gd name="T89" fmla="*/ 17 w 17"/>
                <a:gd name="T90" fmla="*/ 21 h 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19"/>
                  </a:cubicBezTo>
                  <a:cubicBezTo>
                    <a:pt x="2" y="15"/>
                    <a:pt x="0" y="14"/>
                    <a:pt x="0" y="12"/>
                  </a:cubicBezTo>
                  <a:lnTo>
                    <a:pt x="0" y="10"/>
                  </a:lnTo>
                  <a:lnTo>
                    <a:pt x="1" y="10"/>
                  </a:lnTo>
                  <a:cubicBezTo>
                    <a:pt x="2" y="9"/>
                    <a:pt x="2" y="8"/>
                    <a:pt x="2" y="7"/>
                  </a:cubicBezTo>
                  <a:cubicBezTo>
                    <a:pt x="2" y="6"/>
                    <a:pt x="1" y="3"/>
                    <a:pt x="2" y="2"/>
                  </a:cubicBezTo>
                  <a:lnTo>
                    <a:pt x="5" y="2"/>
                  </a:lnTo>
                  <a:cubicBezTo>
                    <a:pt x="5" y="1"/>
                    <a:pt x="6" y="0"/>
                    <a:pt x="6" y="0"/>
                  </a:cubicBezTo>
                  <a:cubicBezTo>
                    <a:pt x="6" y="1"/>
                    <a:pt x="7" y="1"/>
                    <a:pt x="6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4" y="2"/>
                    <a:pt x="15" y="3"/>
                    <a:pt x="16" y="3"/>
                  </a:cubicBezTo>
                  <a:lnTo>
                    <a:pt x="17" y="8"/>
                  </a:lnTo>
                  <a:cubicBezTo>
                    <a:pt x="17" y="10"/>
                    <a:pt x="15" y="11"/>
                    <a:pt x="15" y="13"/>
                  </a:cubicBezTo>
                  <a:cubicBezTo>
                    <a:pt x="15" y="14"/>
                    <a:pt x="16" y="16"/>
                    <a:pt x="16" y="17"/>
                  </a:cubicBezTo>
                  <a:cubicBezTo>
                    <a:pt x="16" y="17"/>
                    <a:pt x="16" y="19"/>
                    <a:pt x="16" y="19"/>
                  </a:cubicBezTo>
                  <a:cubicBezTo>
                    <a:pt x="14" y="19"/>
                    <a:pt x="14" y="18"/>
                    <a:pt x="12" y="18"/>
                  </a:cubicBezTo>
                  <a:cubicBezTo>
                    <a:pt x="9" y="18"/>
                    <a:pt x="5" y="20"/>
                    <a:pt x="3" y="21"/>
                  </a:cubicBezTo>
                  <a:lnTo>
                    <a:pt x="2" y="2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3" name="Freeform 530"/>
            <p:cNvSpPr>
              <a:spLocks/>
            </p:cNvSpPr>
            <p:nvPr/>
          </p:nvSpPr>
          <p:spPr bwMode="auto">
            <a:xfrm>
              <a:off x="3926185" y="3193761"/>
              <a:ext cx="119662" cy="208770"/>
            </a:xfrm>
            <a:custGeom>
              <a:avLst/>
              <a:gdLst>
                <a:gd name="T0" fmla="*/ 2147483647 w 12"/>
                <a:gd name="T1" fmla="*/ 2147483647 h 21"/>
                <a:gd name="T2" fmla="*/ 2147483647 w 12"/>
                <a:gd name="T3" fmla="*/ 2147483647 h 21"/>
                <a:gd name="T4" fmla="*/ 0 w 12"/>
                <a:gd name="T5" fmla="*/ 2147483647 h 21"/>
                <a:gd name="T6" fmla="*/ 2147483647 w 12"/>
                <a:gd name="T7" fmla="*/ 2147483647 h 21"/>
                <a:gd name="T8" fmla="*/ 2147483647 w 12"/>
                <a:gd name="T9" fmla="*/ 2147483647 h 21"/>
                <a:gd name="T10" fmla="*/ 2147483647 w 12"/>
                <a:gd name="T11" fmla="*/ 2147483647 h 21"/>
                <a:gd name="T12" fmla="*/ 2147483647 w 12"/>
                <a:gd name="T13" fmla="*/ 2147483647 h 21"/>
                <a:gd name="T14" fmla="*/ 2147483647 w 12"/>
                <a:gd name="T15" fmla="*/ 2147483647 h 21"/>
                <a:gd name="T16" fmla="*/ 2147483647 w 12"/>
                <a:gd name="T17" fmla="*/ 0 h 21"/>
                <a:gd name="T18" fmla="*/ 2147483647 w 12"/>
                <a:gd name="T19" fmla="*/ 0 h 21"/>
                <a:gd name="T20" fmla="*/ 2147483647 w 12"/>
                <a:gd name="T21" fmla="*/ 0 h 21"/>
                <a:gd name="T22" fmla="*/ 2147483647 w 12"/>
                <a:gd name="T23" fmla="*/ 2147483647 h 21"/>
                <a:gd name="T24" fmla="*/ 2147483647 w 12"/>
                <a:gd name="T25" fmla="*/ 2147483647 h 21"/>
                <a:gd name="T26" fmla="*/ 2147483647 w 12"/>
                <a:gd name="T27" fmla="*/ 2147483647 h 21"/>
                <a:gd name="T28" fmla="*/ 2147483647 w 12"/>
                <a:gd name="T29" fmla="*/ 2147483647 h 21"/>
                <a:gd name="T30" fmla="*/ 2147483647 w 12"/>
                <a:gd name="T31" fmla="*/ 2147483647 h 21"/>
                <a:gd name="T32" fmla="*/ 2147483647 w 12"/>
                <a:gd name="T33" fmla="*/ 2147483647 h 21"/>
                <a:gd name="T34" fmla="*/ 2147483647 w 12"/>
                <a:gd name="T35" fmla="*/ 2147483647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21"/>
                <a:gd name="T56" fmla="*/ 12 w 12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21">
                  <a:moveTo>
                    <a:pt x="1" y="21"/>
                  </a:move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5"/>
                    <a:pt x="0" y="14"/>
                  </a:cubicBezTo>
                  <a:cubicBezTo>
                    <a:pt x="0" y="12"/>
                    <a:pt x="2" y="11"/>
                    <a:pt x="2" y="9"/>
                  </a:cubicBezTo>
                  <a:lnTo>
                    <a:pt x="1" y="4"/>
                  </a:lnTo>
                  <a:cubicBezTo>
                    <a:pt x="1" y="3"/>
                    <a:pt x="1" y="2"/>
                    <a:pt x="1" y="0"/>
                  </a:cubicBezTo>
                  <a:lnTo>
                    <a:pt x="8" y="0"/>
                  </a:lnTo>
                  <a:lnTo>
                    <a:pt x="10" y="7"/>
                  </a:lnTo>
                  <a:lnTo>
                    <a:pt x="10" y="11"/>
                  </a:lnTo>
                  <a:cubicBezTo>
                    <a:pt x="11" y="13"/>
                    <a:pt x="11" y="14"/>
                    <a:pt x="12" y="16"/>
                  </a:cubicBezTo>
                  <a:cubicBezTo>
                    <a:pt x="9" y="17"/>
                    <a:pt x="6" y="18"/>
                    <a:pt x="4" y="20"/>
                  </a:cubicBezTo>
                  <a:cubicBezTo>
                    <a:pt x="3" y="20"/>
                    <a:pt x="2" y="21"/>
                    <a:pt x="1" y="2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4" name="Freeform 531"/>
            <p:cNvSpPr>
              <a:spLocks/>
            </p:cNvSpPr>
            <p:nvPr/>
          </p:nvSpPr>
          <p:spPr bwMode="auto">
            <a:xfrm>
              <a:off x="3536579" y="3113086"/>
              <a:ext cx="89602" cy="20637"/>
            </a:xfrm>
            <a:custGeom>
              <a:avLst/>
              <a:gdLst>
                <a:gd name="T0" fmla="*/ 0 w 9"/>
                <a:gd name="T1" fmla="*/ 90725619 h 2"/>
                <a:gd name="T2" fmla="*/ 544353668 w 9"/>
                <a:gd name="T3" fmla="*/ 0 h 2"/>
                <a:gd name="T4" fmla="*/ 816530577 w 9"/>
                <a:gd name="T5" fmla="*/ 90725619 h 2"/>
                <a:gd name="T6" fmla="*/ 544353668 w 9"/>
                <a:gd name="T7" fmla="*/ 90725619 h 2"/>
                <a:gd name="T8" fmla="*/ 0 w 9"/>
                <a:gd name="T9" fmla="*/ 181451238 h 2"/>
                <a:gd name="T10" fmla="*/ 0 w 9"/>
                <a:gd name="T11" fmla="*/ 90725619 h 2"/>
                <a:gd name="T12" fmla="*/ 0 w 9"/>
                <a:gd name="T13" fmla="*/ 90725619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"/>
                <a:gd name="T23" fmla="*/ 9 w 9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">
                  <a:moveTo>
                    <a:pt x="0" y="1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4" y="1"/>
                    <a:pt x="3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5" name="Freeform 532"/>
            <p:cNvSpPr>
              <a:spLocks/>
            </p:cNvSpPr>
            <p:nvPr/>
          </p:nvSpPr>
          <p:spPr bwMode="auto">
            <a:xfrm>
              <a:off x="4016590" y="3194048"/>
              <a:ext cx="49602" cy="158751"/>
            </a:xfrm>
            <a:custGeom>
              <a:avLst/>
              <a:gdLst>
                <a:gd name="T0" fmla="*/ 181451255 w 5"/>
                <a:gd name="T1" fmla="*/ 90725619 h 16"/>
                <a:gd name="T2" fmla="*/ 181451255 w 5"/>
                <a:gd name="T3" fmla="*/ 90725619 h 16"/>
                <a:gd name="T4" fmla="*/ 181451255 w 5"/>
                <a:gd name="T5" fmla="*/ 90725619 h 16"/>
                <a:gd name="T6" fmla="*/ 362902510 w 5"/>
                <a:gd name="T7" fmla="*/ 725804952 h 16"/>
                <a:gd name="T8" fmla="*/ 362902510 w 5"/>
                <a:gd name="T9" fmla="*/ 725804952 h 16"/>
                <a:gd name="T10" fmla="*/ 453628101 w 5"/>
                <a:gd name="T11" fmla="*/ 1360884321 h 16"/>
                <a:gd name="T12" fmla="*/ 453628101 w 5"/>
                <a:gd name="T13" fmla="*/ 1360884321 h 16"/>
                <a:gd name="T14" fmla="*/ 272176846 w 5"/>
                <a:gd name="T15" fmla="*/ 1451609903 h 16"/>
                <a:gd name="T16" fmla="*/ 90725628 w 5"/>
                <a:gd name="T17" fmla="*/ 997981697 h 16"/>
                <a:gd name="T18" fmla="*/ 90725628 w 5"/>
                <a:gd name="T19" fmla="*/ 997981697 h 16"/>
                <a:gd name="T20" fmla="*/ 90725628 w 5"/>
                <a:gd name="T21" fmla="*/ 635079370 h 16"/>
                <a:gd name="T22" fmla="*/ 0 w 5"/>
                <a:gd name="T23" fmla="*/ 0 h 16"/>
                <a:gd name="T24" fmla="*/ 0 w 5"/>
                <a:gd name="T25" fmla="*/ 0 h 16"/>
                <a:gd name="T26" fmla="*/ 90725628 w 5"/>
                <a:gd name="T27" fmla="*/ 0 h 16"/>
                <a:gd name="T28" fmla="*/ 181451255 w 5"/>
                <a:gd name="T29" fmla="*/ 90725619 h 16"/>
                <a:gd name="T30" fmla="*/ 181451255 w 5"/>
                <a:gd name="T31" fmla="*/ 90725619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16"/>
                <a:gd name="T50" fmla="*/ 5 w 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16">
                  <a:moveTo>
                    <a:pt x="2" y="1"/>
                  </a:moveTo>
                  <a:lnTo>
                    <a:pt x="2" y="1"/>
                  </a:lnTo>
                  <a:cubicBezTo>
                    <a:pt x="2" y="2"/>
                    <a:pt x="4" y="5"/>
                    <a:pt x="4" y="8"/>
                  </a:cubicBezTo>
                  <a:lnTo>
                    <a:pt x="5" y="15"/>
                  </a:lnTo>
                  <a:cubicBezTo>
                    <a:pt x="4" y="15"/>
                    <a:pt x="3" y="16"/>
                    <a:pt x="3" y="16"/>
                  </a:cubicBezTo>
                  <a:cubicBezTo>
                    <a:pt x="2" y="14"/>
                    <a:pt x="2" y="13"/>
                    <a:pt x="1" y="11"/>
                  </a:cubicBezTo>
                  <a:lnTo>
                    <a:pt x="1" y="7"/>
                  </a:ln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6" name="Freeform 533"/>
            <p:cNvSpPr>
              <a:spLocks/>
            </p:cNvSpPr>
            <p:nvPr/>
          </p:nvSpPr>
          <p:spPr bwMode="auto">
            <a:xfrm>
              <a:off x="4035790" y="3152773"/>
              <a:ext cx="89602" cy="190501"/>
            </a:xfrm>
            <a:custGeom>
              <a:avLst/>
              <a:gdLst>
                <a:gd name="T0" fmla="*/ 0 w 9"/>
                <a:gd name="T1" fmla="*/ 453628092 h 19"/>
                <a:gd name="T2" fmla="*/ 181451248 w 9"/>
                <a:gd name="T3" fmla="*/ 272176840 h 19"/>
                <a:gd name="T4" fmla="*/ 181451248 w 9"/>
                <a:gd name="T5" fmla="*/ 272176840 h 19"/>
                <a:gd name="T6" fmla="*/ 181451248 w 9"/>
                <a:gd name="T7" fmla="*/ 272176840 h 19"/>
                <a:gd name="T8" fmla="*/ 362902495 w 9"/>
                <a:gd name="T9" fmla="*/ 272176840 h 19"/>
                <a:gd name="T10" fmla="*/ 453628082 w 9"/>
                <a:gd name="T11" fmla="*/ 0 h 19"/>
                <a:gd name="T12" fmla="*/ 453628082 w 9"/>
                <a:gd name="T13" fmla="*/ 0 h 19"/>
                <a:gd name="T14" fmla="*/ 725804990 w 9"/>
                <a:gd name="T15" fmla="*/ 181451252 h 19"/>
                <a:gd name="T16" fmla="*/ 816530577 w 9"/>
                <a:gd name="T17" fmla="*/ 272176840 h 19"/>
                <a:gd name="T18" fmla="*/ 816530577 w 9"/>
                <a:gd name="T19" fmla="*/ 453628092 h 19"/>
                <a:gd name="T20" fmla="*/ 453628082 w 9"/>
                <a:gd name="T21" fmla="*/ 1179432949 h 19"/>
                <a:gd name="T22" fmla="*/ 453628082 w 9"/>
                <a:gd name="T23" fmla="*/ 1723786778 h 19"/>
                <a:gd name="T24" fmla="*/ 272176834 w 9"/>
                <a:gd name="T25" fmla="*/ 1723786778 h 19"/>
                <a:gd name="T26" fmla="*/ 272176834 w 9"/>
                <a:gd name="T27" fmla="*/ 1723786778 h 19"/>
                <a:gd name="T28" fmla="*/ 181451248 w 9"/>
                <a:gd name="T29" fmla="*/ 1088707360 h 19"/>
                <a:gd name="T30" fmla="*/ 181451248 w 9"/>
                <a:gd name="T31" fmla="*/ 1088707360 h 19"/>
                <a:gd name="T32" fmla="*/ 0 w 9"/>
                <a:gd name="T33" fmla="*/ 453628092 h 19"/>
                <a:gd name="T34" fmla="*/ 0 w 9"/>
                <a:gd name="T35" fmla="*/ 453628092 h 19"/>
                <a:gd name="T36" fmla="*/ 0 w 9"/>
                <a:gd name="T37" fmla="*/ 453628092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9"/>
                <a:gd name="T59" fmla="*/ 9 w 9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9">
                  <a:moveTo>
                    <a:pt x="0" y="5"/>
                  </a:moveTo>
                  <a:cubicBezTo>
                    <a:pt x="1" y="4"/>
                    <a:pt x="1" y="4"/>
                    <a:pt x="2" y="3"/>
                  </a:cubicBezTo>
                  <a:lnTo>
                    <a:pt x="4" y="3"/>
                  </a:lnTo>
                  <a:lnTo>
                    <a:pt x="5" y="0"/>
                  </a:lnTo>
                  <a:cubicBezTo>
                    <a:pt x="6" y="1"/>
                    <a:pt x="7" y="2"/>
                    <a:pt x="8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9"/>
                    <a:pt x="5" y="10"/>
                    <a:pt x="5" y="13"/>
                  </a:cubicBezTo>
                  <a:cubicBezTo>
                    <a:pt x="5" y="16"/>
                    <a:pt x="6" y="15"/>
                    <a:pt x="5" y="19"/>
                  </a:cubicBezTo>
                  <a:cubicBezTo>
                    <a:pt x="4" y="19"/>
                    <a:pt x="3" y="19"/>
                    <a:pt x="3" y="19"/>
                  </a:cubicBezTo>
                  <a:lnTo>
                    <a:pt x="2" y="12"/>
                  </a:lnTo>
                  <a:cubicBezTo>
                    <a:pt x="2" y="9"/>
                    <a:pt x="0" y="6"/>
                    <a:pt x="0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7" name="Freeform 534"/>
            <p:cNvSpPr>
              <a:spLocks/>
            </p:cNvSpPr>
            <p:nvPr/>
          </p:nvSpPr>
          <p:spPr bwMode="auto">
            <a:xfrm>
              <a:off x="4085189" y="3103349"/>
              <a:ext cx="329479" cy="299181"/>
            </a:xfrm>
            <a:custGeom>
              <a:avLst/>
              <a:gdLst>
                <a:gd name="T0" fmla="*/ 0 w 33"/>
                <a:gd name="T1" fmla="*/ 2147483647 h 30"/>
                <a:gd name="T2" fmla="*/ 0 w 33"/>
                <a:gd name="T3" fmla="*/ 2147483647 h 30"/>
                <a:gd name="T4" fmla="*/ 2147483647 w 33"/>
                <a:gd name="T5" fmla="*/ 2147483647 h 30"/>
                <a:gd name="T6" fmla="*/ 2147483647 w 33"/>
                <a:gd name="T7" fmla="*/ 2147483647 h 30"/>
                <a:gd name="T8" fmla="*/ 2147483647 w 33"/>
                <a:gd name="T9" fmla="*/ 2147483647 h 30"/>
                <a:gd name="T10" fmla="*/ 2147483647 w 33"/>
                <a:gd name="T11" fmla="*/ 2147483647 h 30"/>
                <a:gd name="T12" fmla="*/ 2147483647 w 33"/>
                <a:gd name="T13" fmla="*/ 2147483647 h 30"/>
                <a:gd name="T14" fmla="*/ 2147483647 w 33"/>
                <a:gd name="T15" fmla="*/ 2147483647 h 30"/>
                <a:gd name="T16" fmla="*/ 2147483647 w 33"/>
                <a:gd name="T17" fmla="*/ 2147483647 h 30"/>
                <a:gd name="T18" fmla="*/ 2147483647 w 33"/>
                <a:gd name="T19" fmla="*/ 2147483647 h 30"/>
                <a:gd name="T20" fmla="*/ 2147483647 w 33"/>
                <a:gd name="T21" fmla="*/ 2147483647 h 30"/>
                <a:gd name="T22" fmla="*/ 2147483647 w 33"/>
                <a:gd name="T23" fmla="*/ 2147483647 h 30"/>
                <a:gd name="T24" fmla="*/ 2147483647 w 33"/>
                <a:gd name="T25" fmla="*/ 2147483647 h 30"/>
                <a:gd name="T26" fmla="*/ 2147483647 w 33"/>
                <a:gd name="T27" fmla="*/ 2147483647 h 30"/>
                <a:gd name="T28" fmla="*/ 2147483647 w 33"/>
                <a:gd name="T29" fmla="*/ 2147483647 h 30"/>
                <a:gd name="T30" fmla="*/ 2147483647 w 33"/>
                <a:gd name="T31" fmla="*/ 2147483647 h 30"/>
                <a:gd name="T32" fmla="*/ 2147483647 w 33"/>
                <a:gd name="T33" fmla="*/ 2147483647 h 30"/>
                <a:gd name="T34" fmla="*/ 2147483647 w 33"/>
                <a:gd name="T35" fmla="*/ 2147483647 h 30"/>
                <a:gd name="T36" fmla="*/ 2147483647 w 33"/>
                <a:gd name="T37" fmla="*/ 2147483647 h 30"/>
                <a:gd name="T38" fmla="*/ 2147483647 w 33"/>
                <a:gd name="T39" fmla="*/ 2147483647 h 30"/>
                <a:gd name="T40" fmla="*/ 2147483647 w 33"/>
                <a:gd name="T41" fmla="*/ 2147483647 h 30"/>
                <a:gd name="T42" fmla="*/ 2147483647 w 33"/>
                <a:gd name="T43" fmla="*/ 2147483647 h 30"/>
                <a:gd name="T44" fmla="*/ 2147483647 w 33"/>
                <a:gd name="T45" fmla="*/ 2147483647 h 30"/>
                <a:gd name="T46" fmla="*/ 0 w 33"/>
                <a:gd name="T47" fmla="*/ 2147483647 h 30"/>
                <a:gd name="T48" fmla="*/ 0 w 33"/>
                <a:gd name="T49" fmla="*/ 2147483647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30"/>
                <a:gd name="T77" fmla="*/ 33 w 33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30">
                  <a:moveTo>
                    <a:pt x="0" y="24"/>
                  </a:moveTo>
                  <a:cubicBezTo>
                    <a:pt x="1" y="21"/>
                    <a:pt x="0" y="21"/>
                    <a:pt x="0" y="18"/>
                  </a:cubicBezTo>
                  <a:cubicBezTo>
                    <a:pt x="0" y="15"/>
                    <a:pt x="4" y="14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5"/>
                    <a:pt x="5" y="1"/>
                    <a:pt x="7" y="1"/>
                  </a:cubicBezTo>
                  <a:cubicBezTo>
                    <a:pt x="10" y="1"/>
                    <a:pt x="11" y="3"/>
                    <a:pt x="13" y="3"/>
                  </a:cubicBezTo>
                  <a:cubicBezTo>
                    <a:pt x="14" y="3"/>
                    <a:pt x="14" y="2"/>
                    <a:pt x="15" y="2"/>
                  </a:cubicBezTo>
                  <a:cubicBezTo>
                    <a:pt x="17" y="2"/>
                    <a:pt x="17" y="5"/>
                    <a:pt x="18" y="5"/>
                  </a:cubicBezTo>
                  <a:cubicBezTo>
                    <a:pt x="20" y="5"/>
                    <a:pt x="20" y="3"/>
                    <a:pt x="21" y="3"/>
                  </a:cubicBezTo>
                  <a:cubicBezTo>
                    <a:pt x="26" y="0"/>
                    <a:pt x="25" y="6"/>
                    <a:pt x="30" y="1"/>
                  </a:cubicBezTo>
                  <a:cubicBezTo>
                    <a:pt x="31" y="2"/>
                    <a:pt x="31" y="2"/>
                    <a:pt x="32" y="3"/>
                  </a:cubicBezTo>
                  <a:cubicBezTo>
                    <a:pt x="32" y="5"/>
                    <a:pt x="32" y="6"/>
                    <a:pt x="33" y="7"/>
                  </a:cubicBezTo>
                  <a:cubicBezTo>
                    <a:pt x="31" y="9"/>
                    <a:pt x="30" y="11"/>
                    <a:pt x="29" y="14"/>
                  </a:cubicBezTo>
                  <a:cubicBezTo>
                    <a:pt x="28" y="17"/>
                    <a:pt x="27" y="19"/>
                    <a:pt x="26" y="22"/>
                  </a:cubicBezTo>
                  <a:cubicBezTo>
                    <a:pt x="26" y="22"/>
                    <a:pt x="25" y="24"/>
                    <a:pt x="25" y="24"/>
                  </a:cubicBezTo>
                  <a:cubicBezTo>
                    <a:pt x="23" y="24"/>
                    <a:pt x="23" y="23"/>
                    <a:pt x="22" y="23"/>
                  </a:cubicBezTo>
                  <a:cubicBezTo>
                    <a:pt x="18" y="23"/>
                    <a:pt x="18" y="28"/>
                    <a:pt x="17" y="30"/>
                  </a:cubicBezTo>
                  <a:lnTo>
                    <a:pt x="12" y="30"/>
                  </a:lnTo>
                  <a:cubicBezTo>
                    <a:pt x="11" y="30"/>
                    <a:pt x="10" y="30"/>
                    <a:pt x="9" y="30"/>
                  </a:cubicBezTo>
                  <a:cubicBezTo>
                    <a:pt x="7" y="30"/>
                    <a:pt x="6" y="28"/>
                    <a:pt x="6" y="25"/>
                  </a:cubicBezTo>
                  <a:cubicBezTo>
                    <a:pt x="4" y="25"/>
                    <a:pt x="4" y="22"/>
                    <a:pt x="0" y="2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8" name="Freeform 536"/>
            <p:cNvSpPr>
              <a:spLocks/>
            </p:cNvSpPr>
            <p:nvPr/>
          </p:nvSpPr>
          <p:spPr bwMode="auto">
            <a:xfrm>
              <a:off x="4853408" y="4184655"/>
              <a:ext cx="20800" cy="41275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362902476 h 4"/>
                <a:gd name="T4" fmla="*/ 0 w 2"/>
                <a:gd name="T5" fmla="*/ 362902476 h 4"/>
                <a:gd name="T6" fmla="*/ 181451238 w 2"/>
                <a:gd name="T7" fmla="*/ 362902476 h 4"/>
                <a:gd name="T8" fmla="*/ 181451238 w 2"/>
                <a:gd name="T9" fmla="*/ 362902476 h 4"/>
                <a:gd name="T10" fmla="*/ 181451238 w 2"/>
                <a:gd name="T11" fmla="*/ 0 h 4"/>
                <a:gd name="T12" fmla="*/ 0 w 2"/>
                <a:gd name="T13" fmla="*/ 0 h 4"/>
                <a:gd name="T14" fmla="*/ 0 w 2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0"/>
                  </a:moveTo>
                  <a:cubicBezTo>
                    <a:pt x="0" y="3"/>
                    <a:pt x="0" y="3"/>
                    <a:pt x="0" y="4"/>
                  </a:cubicBezTo>
                  <a:lnTo>
                    <a:pt x="2" y="4"/>
                  </a:lnTo>
                  <a:cubicBezTo>
                    <a:pt x="2" y="2"/>
                    <a:pt x="2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9" name="Freeform 537"/>
            <p:cNvSpPr>
              <a:spLocks/>
            </p:cNvSpPr>
            <p:nvPr/>
          </p:nvSpPr>
          <p:spPr bwMode="auto">
            <a:xfrm>
              <a:off x="4735006" y="4284669"/>
              <a:ext cx="70402" cy="50800"/>
            </a:xfrm>
            <a:custGeom>
              <a:avLst/>
              <a:gdLst>
                <a:gd name="T0" fmla="*/ 0 w 7"/>
                <a:gd name="T1" fmla="*/ 272176846 h 5"/>
                <a:gd name="T2" fmla="*/ 453628150 w 7"/>
                <a:gd name="T3" fmla="*/ 0 h 5"/>
                <a:gd name="T4" fmla="*/ 635079500 w 7"/>
                <a:gd name="T5" fmla="*/ 181451255 h 5"/>
                <a:gd name="T6" fmla="*/ 272176875 w 7"/>
                <a:gd name="T7" fmla="*/ 453628101 h 5"/>
                <a:gd name="T8" fmla="*/ 0 w 7"/>
                <a:gd name="T9" fmla="*/ 272176846 h 5"/>
                <a:gd name="T10" fmla="*/ 0 w 7"/>
                <a:gd name="T11" fmla="*/ 27217684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5"/>
                <a:gd name="T20" fmla="*/ 7 w 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5">
                  <a:moveTo>
                    <a:pt x="0" y="3"/>
                  </a:moveTo>
                  <a:cubicBezTo>
                    <a:pt x="2" y="3"/>
                    <a:pt x="3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3"/>
                    <a:pt x="4" y="5"/>
                    <a:pt x="3" y="5"/>
                  </a:cubicBezTo>
                  <a:cubicBezTo>
                    <a:pt x="2" y="5"/>
                    <a:pt x="0" y="3"/>
                    <a:pt x="0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0" name="Freeform 538"/>
            <p:cNvSpPr>
              <a:spLocks/>
            </p:cNvSpPr>
            <p:nvPr/>
          </p:nvSpPr>
          <p:spPr bwMode="auto">
            <a:xfrm>
              <a:off x="7210259" y="2171691"/>
              <a:ext cx="129603" cy="171451"/>
            </a:xfrm>
            <a:custGeom>
              <a:avLst/>
              <a:gdLst>
                <a:gd name="T0" fmla="*/ 2147483647 w 13"/>
                <a:gd name="T1" fmla="*/ 0 h 17"/>
                <a:gd name="T2" fmla="*/ 2147483647 w 13"/>
                <a:gd name="T3" fmla="*/ 2147483647 h 17"/>
                <a:gd name="T4" fmla="*/ 2147483647 w 13"/>
                <a:gd name="T5" fmla="*/ 2147483647 h 17"/>
                <a:gd name="T6" fmla="*/ 2147483647 w 13"/>
                <a:gd name="T7" fmla="*/ 2147483647 h 17"/>
                <a:gd name="T8" fmla="*/ 2147483647 w 13"/>
                <a:gd name="T9" fmla="*/ 2147483647 h 17"/>
                <a:gd name="T10" fmla="*/ 2147483647 w 13"/>
                <a:gd name="T11" fmla="*/ 2147483647 h 17"/>
                <a:gd name="T12" fmla="*/ 2147483647 w 13"/>
                <a:gd name="T13" fmla="*/ 2147483647 h 17"/>
                <a:gd name="T14" fmla="*/ 2147483647 w 13"/>
                <a:gd name="T15" fmla="*/ 2147483647 h 17"/>
                <a:gd name="T16" fmla="*/ 2147483647 w 13"/>
                <a:gd name="T17" fmla="*/ 2147483647 h 17"/>
                <a:gd name="T18" fmla="*/ 2147483647 w 13"/>
                <a:gd name="T19" fmla="*/ 2147483647 h 17"/>
                <a:gd name="T20" fmla="*/ 2147483647 w 13"/>
                <a:gd name="T21" fmla="*/ 2147483647 h 17"/>
                <a:gd name="T22" fmla="*/ 2147483647 w 13"/>
                <a:gd name="T23" fmla="*/ 2147483647 h 17"/>
                <a:gd name="T24" fmla="*/ 2147483647 w 13"/>
                <a:gd name="T25" fmla="*/ 2147483647 h 17"/>
                <a:gd name="T26" fmla="*/ 2147483647 w 13"/>
                <a:gd name="T27" fmla="*/ 2147483647 h 17"/>
                <a:gd name="T28" fmla="*/ 2147483647 w 13"/>
                <a:gd name="T29" fmla="*/ 2147483647 h 17"/>
                <a:gd name="T30" fmla="*/ 2147483647 w 13"/>
                <a:gd name="T31" fmla="*/ 2147483647 h 17"/>
                <a:gd name="T32" fmla="*/ 2147483647 w 13"/>
                <a:gd name="T33" fmla="*/ 2147483647 h 17"/>
                <a:gd name="T34" fmla="*/ 2147483647 w 13"/>
                <a:gd name="T35" fmla="*/ 2147483647 h 17"/>
                <a:gd name="T36" fmla="*/ 0 w 13"/>
                <a:gd name="T37" fmla="*/ 2147483647 h 17"/>
                <a:gd name="T38" fmla="*/ 2147483647 w 13"/>
                <a:gd name="T39" fmla="*/ 2147483647 h 17"/>
                <a:gd name="T40" fmla="*/ 2147483647 w 13"/>
                <a:gd name="T41" fmla="*/ 0 h 17"/>
                <a:gd name="T42" fmla="*/ 2147483647 w 13"/>
                <a:gd name="T43" fmla="*/ 0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17"/>
                <a:gd name="T68" fmla="*/ 13 w 13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17">
                  <a:moveTo>
                    <a:pt x="12" y="0"/>
                  </a:moveTo>
                  <a:cubicBezTo>
                    <a:pt x="11" y="0"/>
                    <a:pt x="12" y="1"/>
                    <a:pt x="12" y="1"/>
                  </a:cubicBezTo>
                  <a:cubicBezTo>
                    <a:pt x="12" y="2"/>
                    <a:pt x="13" y="3"/>
                    <a:pt x="13" y="3"/>
                  </a:cubicBezTo>
                  <a:cubicBezTo>
                    <a:pt x="12" y="3"/>
                    <a:pt x="11" y="3"/>
                    <a:pt x="10" y="2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9" y="5"/>
                    <a:pt x="11" y="6"/>
                    <a:pt x="11" y="7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9" y="8"/>
                    <a:pt x="8" y="9"/>
                    <a:pt x="8" y="10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11" y="12"/>
                    <a:pt x="12" y="13"/>
                    <a:pt x="12" y="14"/>
                  </a:cubicBezTo>
                  <a:lnTo>
                    <a:pt x="13" y="15"/>
                  </a:lnTo>
                  <a:cubicBezTo>
                    <a:pt x="11" y="15"/>
                    <a:pt x="10" y="15"/>
                    <a:pt x="9" y="17"/>
                  </a:cubicBezTo>
                  <a:cubicBezTo>
                    <a:pt x="9" y="17"/>
                    <a:pt x="8" y="17"/>
                    <a:pt x="8" y="16"/>
                  </a:cubicBezTo>
                  <a:cubicBezTo>
                    <a:pt x="7" y="16"/>
                    <a:pt x="7" y="15"/>
                    <a:pt x="6" y="15"/>
                  </a:cubicBezTo>
                  <a:cubicBezTo>
                    <a:pt x="5" y="15"/>
                    <a:pt x="2" y="15"/>
                    <a:pt x="2" y="14"/>
                  </a:cubicBezTo>
                  <a:cubicBezTo>
                    <a:pt x="2" y="13"/>
                    <a:pt x="3" y="13"/>
                    <a:pt x="4" y="12"/>
                  </a:cubicBezTo>
                  <a:cubicBezTo>
                    <a:pt x="2" y="11"/>
                    <a:pt x="2" y="10"/>
                    <a:pt x="0" y="9"/>
                  </a:cubicBezTo>
                  <a:cubicBezTo>
                    <a:pt x="1" y="7"/>
                    <a:pt x="3" y="7"/>
                    <a:pt x="4" y="5"/>
                  </a:cubicBezTo>
                  <a:cubicBezTo>
                    <a:pt x="8" y="5"/>
                    <a:pt x="8" y="0"/>
                    <a:pt x="1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1" name="Freeform 539"/>
            <p:cNvSpPr>
              <a:spLocks/>
            </p:cNvSpPr>
            <p:nvPr/>
          </p:nvSpPr>
          <p:spPr bwMode="auto">
            <a:xfrm>
              <a:off x="6171837" y="2582857"/>
              <a:ext cx="228804" cy="130176"/>
            </a:xfrm>
            <a:custGeom>
              <a:avLst/>
              <a:gdLst>
                <a:gd name="T0" fmla="*/ 2147483647 w 23"/>
                <a:gd name="T1" fmla="*/ 0 h 13"/>
                <a:gd name="T2" fmla="*/ 2147483647 w 23"/>
                <a:gd name="T3" fmla="*/ 0 h 13"/>
                <a:gd name="T4" fmla="*/ 2147483647 w 23"/>
                <a:gd name="T5" fmla="*/ 0 h 13"/>
                <a:gd name="T6" fmla="*/ 2147483647 w 23"/>
                <a:gd name="T7" fmla="*/ 2147483647 h 13"/>
                <a:gd name="T8" fmla="*/ 2147483647 w 23"/>
                <a:gd name="T9" fmla="*/ 2147483647 h 13"/>
                <a:gd name="T10" fmla="*/ 2147483647 w 23"/>
                <a:gd name="T11" fmla="*/ 2147483647 h 13"/>
                <a:gd name="T12" fmla="*/ 2147483647 w 23"/>
                <a:gd name="T13" fmla="*/ 2147483647 h 13"/>
                <a:gd name="T14" fmla="*/ 2147483647 w 23"/>
                <a:gd name="T15" fmla="*/ 2147483647 h 13"/>
                <a:gd name="T16" fmla="*/ 2147483647 w 23"/>
                <a:gd name="T17" fmla="*/ 2147483647 h 13"/>
                <a:gd name="T18" fmla="*/ 2147483647 w 23"/>
                <a:gd name="T19" fmla="*/ 2147483647 h 13"/>
                <a:gd name="T20" fmla="*/ 2147483647 w 23"/>
                <a:gd name="T21" fmla="*/ 2147483647 h 13"/>
                <a:gd name="T22" fmla="*/ 2147483647 w 23"/>
                <a:gd name="T23" fmla="*/ 2147483647 h 13"/>
                <a:gd name="T24" fmla="*/ 0 w 23"/>
                <a:gd name="T25" fmla="*/ 2147483647 h 13"/>
                <a:gd name="T26" fmla="*/ 0 w 23"/>
                <a:gd name="T27" fmla="*/ 2147483647 h 13"/>
                <a:gd name="T28" fmla="*/ 2147483647 w 23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3"/>
                <a:gd name="T47" fmla="*/ 23 w 23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3">
                  <a:moveTo>
                    <a:pt x="1" y="0"/>
                  </a:moveTo>
                  <a:lnTo>
                    <a:pt x="4" y="0"/>
                  </a:lnTo>
                  <a:cubicBezTo>
                    <a:pt x="5" y="1"/>
                    <a:pt x="7" y="2"/>
                    <a:pt x="8" y="2"/>
                  </a:cubicBezTo>
                  <a:cubicBezTo>
                    <a:pt x="12" y="5"/>
                    <a:pt x="15" y="8"/>
                    <a:pt x="22" y="8"/>
                  </a:cubicBezTo>
                  <a:lnTo>
                    <a:pt x="22" y="10"/>
                  </a:lnTo>
                  <a:cubicBezTo>
                    <a:pt x="22" y="10"/>
                    <a:pt x="23" y="12"/>
                    <a:pt x="23" y="12"/>
                  </a:cubicBezTo>
                  <a:cubicBezTo>
                    <a:pt x="22" y="13"/>
                    <a:pt x="16" y="11"/>
                    <a:pt x="15" y="11"/>
                  </a:cubicBezTo>
                  <a:cubicBezTo>
                    <a:pt x="13" y="11"/>
                    <a:pt x="13" y="9"/>
                    <a:pt x="12" y="9"/>
                  </a:cubicBezTo>
                  <a:cubicBezTo>
                    <a:pt x="11" y="8"/>
                    <a:pt x="8" y="10"/>
                    <a:pt x="7" y="8"/>
                  </a:cubicBezTo>
                  <a:cubicBezTo>
                    <a:pt x="6" y="8"/>
                    <a:pt x="2" y="6"/>
                    <a:pt x="0" y="4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2" name="Freeform 540"/>
            <p:cNvSpPr>
              <a:spLocks/>
            </p:cNvSpPr>
            <p:nvPr/>
          </p:nvSpPr>
          <p:spPr bwMode="auto">
            <a:xfrm>
              <a:off x="6411842" y="2633657"/>
              <a:ext cx="80002" cy="68262"/>
            </a:xfrm>
            <a:custGeom>
              <a:avLst/>
              <a:gdLst>
                <a:gd name="T0" fmla="*/ 725804952 w 8"/>
                <a:gd name="T1" fmla="*/ 272176875 h 7"/>
                <a:gd name="T2" fmla="*/ 544353639 w 8"/>
                <a:gd name="T3" fmla="*/ 635079500 h 7"/>
                <a:gd name="T4" fmla="*/ 362902476 w 8"/>
                <a:gd name="T5" fmla="*/ 544353751 h 7"/>
                <a:gd name="T6" fmla="*/ 0 w 8"/>
                <a:gd name="T7" fmla="*/ 453628150 h 7"/>
                <a:gd name="T8" fmla="*/ 90725619 w 8"/>
                <a:gd name="T9" fmla="*/ 272176875 h 7"/>
                <a:gd name="T10" fmla="*/ 272176820 w 8"/>
                <a:gd name="T11" fmla="*/ 0 h 7"/>
                <a:gd name="T12" fmla="*/ 725804952 w 8"/>
                <a:gd name="T13" fmla="*/ 272176875 h 7"/>
                <a:gd name="T14" fmla="*/ 725804952 w 8"/>
                <a:gd name="T15" fmla="*/ 272176875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7"/>
                <a:gd name="T26" fmla="*/ 8 w 8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7">
                  <a:moveTo>
                    <a:pt x="8" y="3"/>
                  </a:moveTo>
                  <a:cubicBezTo>
                    <a:pt x="8" y="4"/>
                    <a:pt x="7" y="7"/>
                    <a:pt x="6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3" y="6"/>
                    <a:pt x="2" y="6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4" y="1"/>
                    <a:pt x="7" y="3"/>
                    <a:pt x="8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3" name="Freeform 541"/>
            <p:cNvSpPr>
              <a:spLocks/>
            </p:cNvSpPr>
            <p:nvPr/>
          </p:nvSpPr>
          <p:spPr bwMode="auto">
            <a:xfrm>
              <a:off x="6400642" y="2713033"/>
              <a:ext cx="150403" cy="160338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2147483647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0 h 16"/>
                <a:gd name="T22" fmla="*/ 2147483647 w 15"/>
                <a:gd name="T23" fmla="*/ 0 h 16"/>
                <a:gd name="T24" fmla="*/ 0 w 15"/>
                <a:gd name="T25" fmla="*/ 2147483647 h 16"/>
                <a:gd name="T26" fmla="*/ 2147483647 w 15"/>
                <a:gd name="T27" fmla="*/ 2147483647 h 16"/>
                <a:gd name="T28" fmla="*/ 2147483647 w 15"/>
                <a:gd name="T29" fmla="*/ 2147483647 h 16"/>
                <a:gd name="T30" fmla="*/ 2147483647 w 15"/>
                <a:gd name="T31" fmla="*/ 2147483647 h 16"/>
                <a:gd name="T32" fmla="*/ 2147483647 w 15"/>
                <a:gd name="T33" fmla="*/ 2147483647 h 16"/>
                <a:gd name="T34" fmla="*/ 2147483647 w 15"/>
                <a:gd name="T35" fmla="*/ 2147483647 h 16"/>
                <a:gd name="T36" fmla="*/ 2147483647 w 15"/>
                <a:gd name="T37" fmla="*/ 2147483647 h 16"/>
                <a:gd name="T38" fmla="*/ 2147483647 w 15"/>
                <a:gd name="T39" fmla="*/ 2147483647 h 16"/>
                <a:gd name="T40" fmla="*/ 2147483647 w 15"/>
                <a:gd name="T41" fmla="*/ 2147483647 h 16"/>
                <a:gd name="T42" fmla="*/ 2147483647 w 15"/>
                <a:gd name="T43" fmla="*/ 2147483647 h 16"/>
                <a:gd name="T44" fmla="*/ 2147483647 w 15"/>
                <a:gd name="T45" fmla="*/ 2147483647 h 16"/>
                <a:gd name="T46" fmla="*/ 2147483647 w 15"/>
                <a:gd name="T47" fmla="*/ 2147483647 h 16"/>
                <a:gd name="T48" fmla="*/ 2147483647 w 15"/>
                <a:gd name="T49" fmla="*/ 2147483647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16"/>
                <a:gd name="T77" fmla="*/ 15 w 15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16">
                  <a:moveTo>
                    <a:pt x="15" y="12"/>
                  </a:moveTo>
                  <a:lnTo>
                    <a:pt x="12" y="8"/>
                  </a:lnTo>
                  <a:cubicBezTo>
                    <a:pt x="12" y="8"/>
                    <a:pt x="12" y="9"/>
                    <a:pt x="11" y="9"/>
                  </a:cubicBezTo>
                  <a:cubicBezTo>
                    <a:pt x="11" y="9"/>
                    <a:pt x="10" y="9"/>
                    <a:pt x="10" y="8"/>
                  </a:cubicBezTo>
                  <a:cubicBezTo>
                    <a:pt x="10" y="6"/>
                    <a:pt x="12" y="5"/>
                    <a:pt x="12" y="3"/>
                  </a:cubicBezTo>
                  <a:lnTo>
                    <a:pt x="7" y="3"/>
                  </a:lnTo>
                  <a:cubicBezTo>
                    <a:pt x="6" y="3"/>
                    <a:pt x="5" y="2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1" y="7"/>
                    <a:pt x="3" y="8"/>
                    <a:pt x="4" y="8"/>
                  </a:cubicBezTo>
                  <a:lnTo>
                    <a:pt x="5" y="14"/>
                  </a:lnTo>
                  <a:cubicBezTo>
                    <a:pt x="5" y="12"/>
                    <a:pt x="7" y="12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2"/>
                    <a:pt x="11" y="14"/>
                    <a:pt x="13" y="16"/>
                  </a:cubicBezTo>
                  <a:cubicBezTo>
                    <a:pt x="14" y="15"/>
                    <a:pt x="14" y="14"/>
                    <a:pt x="15" y="1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4" name="Freeform 542"/>
            <p:cNvSpPr>
              <a:spLocks/>
            </p:cNvSpPr>
            <p:nvPr/>
          </p:nvSpPr>
          <p:spPr bwMode="auto">
            <a:xfrm>
              <a:off x="6800650" y="2792408"/>
              <a:ext cx="240005" cy="460378"/>
            </a:xfrm>
            <a:custGeom>
              <a:avLst/>
              <a:gdLst>
                <a:gd name="T0" fmla="*/ 2147483647 w 24"/>
                <a:gd name="T1" fmla="*/ 2147483647 h 46"/>
                <a:gd name="T2" fmla="*/ 2147483647 w 24"/>
                <a:gd name="T3" fmla="*/ 2147483647 h 46"/>
                <a:gd name="T4" fmla="*/ 2147483647 w 24"/>
                <a:gd name="T5" fmla="*/ 2147483647 h 46"/>
                <a:gd name="T6" fmla="*/ 2147483647 w 24"/>
                <a:gd name="T7" fmla="*/ 2147483647 h 46"/>
                <a:gd name="T8" fmla="*/ 2147483647 w 24"/>
                <a:gd name="T9" fmla="*/ 2147483647 h 46"/>
                <a:gd name="T10" fmla="*/ 2147483647 w 24"/>
                <a:gd name="T11" fmla="*/ 2147483647 h 46"/>
                <a:gd name="T12" fmla="*/ 2147483647 w 24"/>
                <a:gd name="T13" fmla="*/ 2147483647 h 46"/>
                <a:gd name="T14" fmla="*/ 2147483647 w 24"/>
                <a:gd name="T15" fmla="*/ 2147483647 h 46"/>
                <a:gd name="T16" fmla="*/ 2147483647 w 24"/>
                <a:gd name="T17" fmla="*/ 2147483647 h 46"/>
                <a:gd name="T18" fmla="*/ 2147483647 w 24"/>
                <a:gd name="T19" fmla="*/ 2147483647 h 46"/>
                <a:gd name="T20" fmla="*/ 2147483647 w 24"/>
                <a:gd name="T21" fmla="*/ 2147483647 h 46"/>
                <a:gd name="T22" fmla="*/ 2147483647 w 24"/>
                <a:gd name="T23" fmla="*/ 2147483647 h 46"/>
                <a:gd name="T24" fmla="*/ 2147483647 w 24"/>
                <a:gd name="T25" fmla="*/ 2147483647 h 46"/>
                <a:gd name="T26" fmla="*/ 2147483647 w 24"/>
                <a:gd name="T27" fmla="*/ 2147483647 h 46"/>
                <a:gd name="T28" fmla="*/ 2147483647 w 24"/>
                <a:gd name="T29" fmla="*/ 2147483647 h 46"/>
                <a:gd name="T30" fmla="*/ 2147483647 w 24"/>
                <a:gd name="T31" fmla="*/ 2147483647 h 46"/>
                <a:gd name="T32" fmla="*/ 2147483647 w 24"/>
                <a:gd name="T33" fmla="*/ 2147483647 h 46"/>
                <a:gd name="T34" fmla="*/ 2147483647 w 24"/>
                <a:gd name="T35" fmla="*/ 2147483647 h 46"/>
                <a:gd name="T36" fmla="*/ 2147483647 w 24"/>
                <a:gd name="T37" fmla="*/ 2147483647 h 46"/>
                <a:gd name="T38" fmla="*/ 2147483647 w 24"/>
                <a:gd name="T39" fmla="*/ 2147483647 h 46"/>
                <a:gd name="T40" fmla="*/ 2147483647 w 24"/>
                <a:gd name="T41" fmla="*/ 2147483647 h 46"/>
                <a:gd name="T42" fmla="*/ 2147483647 w 24"/>
                <a:gd name="T43" fmla="*/ 2147483647 h 46"/>
                <a:gd name="T44" fmla="*/ 0 w 24"/>
                <a:gd name="T45" fmla="*/ 2147483647 h 46"/>
                <a:gd name="T46" fmla="*/ 2147483647 w 24"/>
                <a:gd name="T47" fmla="*/ 0 h 46"/>
                <a:gd name="T48" fmla="*/ 2147483647 w 24"/>
                <a:gd name="T49" fmla="*/ 2147483647 h 46"/>
                <a:gd name="T50" fmla="*/ 2147483647 w 24"/>
                <a:gd name="T51" fmla="*/ 2147483647 h 46"/>
                <a:gd name="T52" fmla="*/ 2147483647 w 24"/>
                <a:gd name="T53" fmla="*/ 2147483647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46"/>
                <a:gd name="T83" fmla="*/ 24 w 24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46">
                  <a:moveTo>
                    <a:pt x="15" y="6"/>
                  </a:moveTo>
                  <a:cubicBezTo>
                    <a:pt x="15" y="6"/>
                    <a:pt x="12" y="7"/>
                    <a:pt x="10" y="11"/>
                  </a:cubicBezTo>
                  <a:cubicBezTo>
                    <a:pt x="10" y="12"/>
                    <a:pt x="12" y="16"/>
                    <a:pt x="14" y="16"/>
                  </a:cubicBezTo>
                  <a:cubicBezTo>
                    <a:pt x="14" y="17"/>
                    <a:pt x="14" y="18"/>
                    <a:pt x="15" y="19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22" y="26"/>
                  </a:lnTo>
                  <a:cubicBezTo>
                    <a:pt x="22" y="29"/>
                    <a:pt x="24" y="31"/>
                    <a:pt x="24" y="34"/>
                  </a:cubicBezTo>
                  <a:cubicBezTo>
                    <a:pt x="24" y="36"/>
                    <a:pt x="23" y="36"/>
                    <a:pt x="24" y="38"/>
                  </a:cubicBezTo>
                  <a:cubicBezTo>
                    <a:pt x="21" y="38"/>
                    <a:pt x="19" y="40"/>
                    <a:pt x="18" y="42"/>
                  </a:cubicBezTo>
                  <a:cubicBezTo>
                    <a:pt x="17" y="42"/>
                    <a:pt x="16" y="42"/>
                    <a:pt x="16" y="42"/>
                  </a:cubicBezTo>
                  <a:cubicBezTo>
                    <a:pt x="16" y="43"/>
                    <a:pt x="13" y="46"/>
                    <a:pt x="12" y="46"/>
                  </a:cubicBezTo>
                  <a:cubicBezTo>
                    <a:pt x="12" y="46"/>
                    <a:pt x="11" y="45"/>
                    <a:pt x="11" y="45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37"/>
                    <a:pt x="18" y="34"/>
                    <a:pt x="19" y="33"/>
                  </a:cubicBezTo>
                  <a:lnTo>
                    <a:pt x="18" y="29"/>
                  </a:lnTo>
                  <a:cubicBezTo>
                    <a:pt x="18" y="22"/>
                    <a:pt x="14" y="20"/>
                    <a:pt x="11" y="17"/>
                  </a:cubicBezTo>
                  <a:cubicBezTo>
                    <a:pt x="9" y="15"/>
                    <a:pt x="6" y="12"/>
                    <a:pt x="4" y="9"/>
                  </a:cubicBezTo>
                  <a:cubicBezTo>
                    <a:pt x="3" y="7"/>
                    <a:pt x="2" y="5"/>
                    <a:pt x="0" y="3"/>
                  </a:cubicBezTo>
                  <a:cubicBezTo>
                    <a:pt x="3" y="2"/>
                    <a:pt x="7" y="2"/>
                    <a:pt x="8" y="0"/>
                  </a:cubicBezTo>
                  <a:cubicBezTo>
                    <a:pt x="9" y="2"/>
                    <a:pt x="11" y="2"/>
                    <a:pt x="12" y="3"/>
                  </a:cubicBezTo>
                  <a:cubicBezTo>
                    <a:pt x="13" y="4"/>
                    <a:pt x="14" y="4"/>
                    <a:pt x="15" y="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5" name="Freeform 543"/>
            <p:cNvSpPr>
              <a:spLocks/>
            </p:cNvSpPr>
            <p:nvPr/>
          </p:nvSpPr>
          <p:spPr bwMode="auto">
            <a:xfrm>
              <a:off x="6760650" y="2822570"/>
              <a:ext cx="219204" cy="269877"/>
            </a:xfrm>
            <a:custGeom>
              <a:avLst/>
              <a:gdLst>
                <a:gd name="T0" fmla="*/ 2147483647 w 22"/>
                <a:gd name="T1" fmla="*/ 0 h 27"/>
                <a:gd name="T2" fmla="*/ 2147483647 w 22"/>
                <a:gd name="T3" fmla="*/ 2147483647 h 27"/>
                <a:gd name="T4" fmla="*/ 0 w 22"/>
                <a:gd name="T5" fmla="*/ 2147483647 h 27"/>
                <a:gd name="T6" fmla="*/ 0 w 22"/>
                <a:gd name="T7" fmla="*/ 2147483647 h 27"/>
                <a:gd name="T8" fmla="*/ 0 w 22"/>
                <a:gd name="T9" fmla="*/ 2147483647 h 27"/>
                <a:gd name="T10" fmla="*/ 0 w 22"/>
                <a:gd name="T11" fmla="*/ 2147483647 h 27"/>
                <a:gd name="T12" fmla="*/ 2147483647 w 22"/>
                <a:gd name="T13" fmla="*/ 2147483647 h 27"/>
                <a:gd name="T14" fmla="*/ 2147483647 w 22"/>
                <a:gd name="T15" fmla="*/ 2147483647 h 27"/>
                <a:gd name="T16" fmla="*/ 2147483647 w 22"/>
                <a:gd name="T17" fmla="*/ 2147483647 h 27"/>
                <a:gd name="T18" fmla="*/ 2147483647 w 22"/>
                <a:gd name="T19" fmla="*/ 2147483647 h 27"/>
                <a:gd name="T20" fmla="*/ 2147483647 w 22"/>
                <a:gd name="T21" fmla="*/ 2147483647 h 27"/>
                <a:gd name="T22" fmla="*/ 2147483647 w 22"/>
                <a:gd name="T23" fmla="*/ 2147483647 h 27"/>
                <a:gd name="T24" fmla="*/ 2147483647 w 22"/>
                <a:gd name="T25" fmla="*/ 2147483647 h 27"/>
                <a:gd name="T26" fmla="*/ 2147483647 w 22"/>
                <a:gd name="T27" fmla="*/ 2147483647 h 27"/>
                <a:gd name="T28" fmla="*/ 2147483647 w 22"/>
                <a:gd name="T29" fmla="*/ 2147483647 h 27"/>
                <a:gd name="T30" fmla="*/ 2147483647 w 22"/>
                <a:gd name="T31" fmla="*/ 2147483647 h 27"/>
                <a:gd name="T32" fmla="*/ 2147483647 w 22"/>
                <a:gd name="T33" fmla="*/ 2147483647 h 27"/>
                <a:gd name="T34" fmla="*/ 2147483647 w 22"/>
                <a:gd name="T35" fmla="*/ 2147483647 h 27"/>
                <a:gd name="T36" fmla="*/ 2147483647 w 22"/>
                <a:gd name="T37" fmla="*/ 0 h 27"/>
                <a:gd name="T38" fmla="*/ 2147483647 w 22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27"/>
                <a:gd name="T62" fmla="*/ 22 w 22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27">
                  <a:moveTo>
                    <a:pt x="5" y="0"/>
                  </a:moveTo>
                  <a:cubicBezTo>
                    <a:pt x="4" y="1"/>
                    <a:pt x="3" y="2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1" y="10"/>
                    <a:pt x="3" y="10"/>
                  </a:cubicBezTo>
                  <a:cubicBezTo>
                    <a:pt x="3" y="12"/>
                    <a:pt x="3" y="16"/>
                    <a:pt x="4" y="16"/>
                  </a:cubicBezTo>
                  <a:cubicBezTo>
                    <a:pt x="5" y="16"/>
                    <a:pt x="6" y="14"/>
                    <a:pt x="6" y="14"/>
                  </a:cubicBezTo>
                  <a:cubicBezTo>
                    <a:pt x="7" y="14"/>
                    <a:pt x="7" y="15"/>
                    <a:pt x="8" y="15"/>
                  </a:cubicBezTo>
                  <a:cubicBezTo>
                    <a:pt x="9" y="15"/>
                    <a:pt x="9" y="13"/>
                    <a:pt x="10" y="13"/>
                  </a:cubicBezTo>
                  <a:cubicBezTo>
                    <a:pt x="11" y="13"/>
                    <a:pt x="12" y="14"/>
                    <a:pt x="12" y="15"/>
                  </a:cubicBezTo>
                  <a:cubicBezTo>
                    <a:pt x="14" y="18"/>
                    <a:pt x="17" y="21"/>
                    <a:pt x="17" y="24"/>
                  </a:cubicBezTo>
                  <a:cubicBezTo>
                    <a:pt x="17" y="25"/>
                    <a:pt x="16" y="26"/>
                    <a:pt x="16" y="26"/>
                  </a:cubicBezTo>
                  <a:cubicBezTo>
                    <a:pt x="17" y="26"/>
                    <a:pt x="18" y="27"/>
                    <a:pt x="19" y="27"/>
                  </a:cubicBezTo>
                  <a:cubicBezTo>
                    <a:pt x="19" y="25"/>
                    <a:pt x="21" y="26"/>
                    <a:pt x="22" y="26"/>
                  </a:cubicBezTo>
                  <a:cubicBezTo>
                    <a:pt x="22" y="19"/>
                    <a:pt x="18" y="17"/>
                    <a:pt x="15" y="14"/>
                  </a:cubicBezTo>
                  <a:cubicBezTo>
                    <a:pt x="13" y="12"/>
                    <a:pt x="10" y="9"/>
                    <a:pt x="8" y="6"/>
                  </a:cubicBezTo>
                  <a:cubicBezTo>
                    <a:pt x="7" y="4"/>
                    <a:pt x="5" y="2"/>
                    <a:pt x="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6" name="Freeform 544"/>
            <p:cNvSpPr>
              <a:spLocks/>
            </p:cNvSpPr>
            <p:nvPr/>
          </p:nvSpPr>
          <p:spPr bwMode="auto">
            <a:xfrm>
              <a:off x="6850252" y="3073397"/>
              <a:ext cx="139203" cy="139701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2147483647 w 14"/>
                <a:gd name="T19" fmla="*/ 2147483647 h 14"/>
                <a:gd name="T20" fmla="*/ 0 w 14"/>
                <a:gd name="T21" fmla="*/ 2147483647 h 14"/>
                <a:gd name="T22" fmla="*/ 2147483647 w 14"/>
                <a:gd name="T23" fmla="*/ 2147483647 h 14"/>
                <a:gd name="T24" fmla="*/ 2147483647 w 14"/>
                <a:gd name="T25" fmla="*/ 2147483647 h 14"/>
                <a:gd name="T26" fmla="*/ 2147483647 w 14"/>
                <a:gd name="T27" fmla="*/ 2147483647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"/>
                <a:gd name="T44" fmla="*/ 14 w 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">
                  <a:moveTo>
                    <a:pt x="7" y="1"/>
                  </a:moveTo>
                  <a:cubicBezTo>
                    <a:pt x="8" y="2"/>
                    <a:pt x="9" y="2"/>
                    <a:pt x="10" y="2"/>
                  </a:cubicBezTo>
                  <a:cubicBezTo>
                    <a:pt x="10" y="0"/>
                    <a:pt x="12" y="1"/>
                    <a:pt x="13" y="1"/>
                  </a:cubicBezTo>
                  <a:lnTo>
                    <a:pt x="14" y="5"/>
                  </a:lnTo>
                  <a:cubicBezTo>
                    <a:pt x="13" y="6"/>
                    <a:pt x="10" y="9"/>
                    <a:pt x="10" y="12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5" y="13"/>
                    <a:pt x="2" y="13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7"/>
                    <a:pt x="0" y="6"/>
                    <a:pt x="0" y="3"/>
                  </a:cubicBezTo>
                  <a:cubicBezTo>
                    <a:pt x="0" y="2"/>
                    <a:pt x="3" y="1"/>
                    <a:pt x="4" y="1"/>
                  </a:cubicBezTo>
                  <a:cubicBezTo>
                    <a:pt x="4" y="1"/>
                    <a:pt x="5" y="1"/>
                    <a:pt x="7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7" name="Freeform 545"/>
            <p:cNvSpPr>
              <a:spLocks/>
            </p:cNvSpPr>
            <p:nvPr/>
          </p:nvSpPr>
          <p:spPr bwMode="auto">
            <a:xfrm>
              <a:off x="7288661" y="2312980"/>
              <a:ext cx="100802" cy="139701"/>
            </a:xfrm>
            <a:custGeom>
              <a:avLst/>
              <a:gdLst>
                <a:gd name="T0" fmla="*/ 2147483647 w 10"/>
                <a:gd name="T1" fmla="*/ 2147483647 h 14"/>
                <a:gd name="T2" fmla="*/ 2147483647 w 10"/>
                <a:gd name="T3" fmla="*/ 0 h 14"/>
                <a:gd name="T4" fmla="*/ 2147483647 w 10"/>
                <a:gd name="T5" fmla="*/ 2147483647 h 14"/>
                <a:gd name="T6" fmla="*/ 2147483647 w 10"/>
                <a:gd name="T7" fmla="*/ 2147483647 h 14"/>
                <a:gd name="T8" fmla="*/ 2147483647 w 10"/>
                <a:gd name="T9" fmla="*/ 2147483647 h 14"/>
                <a:gd name="T10" fmla="*/ 2147483647 w 10"/>
                <a:gd name="T11" fmla="*/ 2147483647 h 14"/>
                <a:gd name="T12" fmla="*/ 0 w 10"/>
                <a:gd name="T13" fmla="*/ 2147483647 h 14"/>
                <a:gd name="T14" fmla="*/ 2147483647 w 10"/>
                <a:gd name="T15" fmla="*/ 2147483647 h 14"/>
                <a:gd name="T16" fmla="*/ 2147483647 w 10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4"/>
                <a:gd name="T29" fmla="*/ 10 w 1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4">
                  <a:moveTo>
                    <a:pt x="1" y="3"/>
                  </a:moveTo>
                  <a:cubicBezTo>
                    <a:pt x="2" y="1"/>
                    <a:pt x="4" y="0"/>
                    <a:pt x="4" y="0"/>
                  </a:cubicBezTo>
                  <a:cubicBezTo>
                    <a:pt x="6" y="2"/>
                    <a:pt x="7" y="4"/>
                    <a:pt x="9" y="4"/>
                  </a:cubicBezTo>
                  <a:cubicBezTo>
                    <a:pt x="9" y="6"/>
                    <a:pt x="10" y="8"/>
                    <a:pt x="10" y="10"/>
                  </a:cubicBezTo>
                  <a:cubicBezTo>
                    <a:pt x="10" y="14"/>
                    <a:pt x="6" y="11"/>
                    <a:pt x="5" y="13"/>
                  </a:cubicBezTo>
                  <a:cubicBezTo>
                    <a:pt x="3" y="13"/>
                    <a:pt x="4" y="10"/>
                    <a:pt x="4" y="8"/>
                  </a:cubicBezTo>
                  <a:cubicBezTo>
                    <a:pt x="3" y="6"/>
                    <a:pt x="0" y="7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8" name="Freeform 546"/>
            <p:cNvSpPr>
              <a:spLocks/>
            </p:cNvSpPr>
            <p:nvPr/>
          </p:nvSpPr>
          <p:spPr bwMode="auto">
            <a:xfrm>
              <a:off x="7069456" y="3292474"/>
              <a:ext cx="249605" cy="220665"/>
            </a:xfrm>
            <a:custGeom>
              <a:avLst/>
              <a:gdLst>
                <a:gd name="T0" fmla="*/ 2147483647 w 25"/>
                <a:gd name="T1" fmla="*/ 2147483647 h 22"/>
                <a:gd name="T2" fmla="*/ 2147483647 w 25"/>
                <a:gd name="T3" fmla="*/ 2147483647 h 22"/>
                <a:gd name="T4" fmla="*/ 2147483647 w 25"/>
                <a:gd name="T5" fmla="*/ 2147483647 h 22"/>
                <a:gd name="T6" fmla="*/ 2147483647 w 25"/>
                <a:gd name="T7" fmla="*/ 2147483647 h 22"/>
                <a:gd name="T8" fmla="*/ 2147483647 w 25"/>
                <a:gd name="T9" fmla="*/ 2147483647 h 22"/>
                <a:gd name="T10" fmla="*/ 2147483647 w 25"/>
                <a:gd name="T11" fmla="*/ 2147483647 h 22"/>
                <a:gd name="T12" fmla="*/ 2147483647 w 25"/>
                <a:gd name="T13" fmla="*/ 2147483647 h 22"/>
                <a:gd name="T14" fmla="*/ 2147483647 w 25"/>
                <a:gd name="T15" fmla="*/ 2147483647 h 22"/>
                <a:gd name="T16" fmla="*/ 2147483647 w 25"/>
                <a:gd name="T17" fmla="*/ 2147483647 h 22"/>
                <a:gd name="T18" fmla="*/ 2147483647 w 25"/>
                <a:gd name="T19" fmla="*/ 2147483647 h 22"/>
                <a:gd name="T20" fmla="*/ 0 w 25"/>
                <a:gd name="T21" fmla="*/ 2147483647 h 22"/>
                <a:gd name="T22" fmla="*/ 2147483647 w 25"/>
                <a:gd name="T23" fmla="*/ 2147483647 h 22"/>
                <a:gd name="T24" fmla="*/ 2147483647 w 25"/>
                <a:gd name="T25" fmla="*/ 2147483647 h 22"/>
                <a:gd name="T26" fmla="*/ 2147483647 w 25"/>
                <a:gd name="T27" fmla="*/ 2147483647 h 22"/>
                <a:gd name="T28" fmla="*/ 2147483647 w 25"/>
                <a:gd name="T29" fmla="*/ 2147483647 h 22"/>
                <a:gd name="T30" fmla="*/ 2147483647 w 25"/>
                <a:gd name="T31" fmla="*/ 2147483647 h 22"/>
                <a:gd name="T32" fmla="*/ 2147483647 w 25"/>
                <a:gd name="T33" fmla="*/ 2147483647 h 22"/>
                <a:gd name="T34" fmla="*/ 2147483647 w 25"/>
                <a:gd name="T35" fmla="*/ 2147483647 h 22"/>
                <a:gd name="T36" fmla="*/ 2147483647 w 25"/>
                <a:gd name="T37" fmla="*/ 0 h 22"/>
                <a:gd name="T38" fmla="*/ 2147483647 w 25"/>
                <a:gd name="T39" fmla="*/ 2147483647 h 22"/>
                <a:gd name="T40" fmla="*/ 2147483647 w 25"/>
                <a:gd name="T41" fmla="*/ 2147483647 h 22"/>
                <a:gd name="T42" fmla="*/ 2147483647 w 25"/>
                <a:gd name="T43" fmla="*/ 2147483647 h 22"/>
                <a:gd name="T44" fmla="*/ 2147483647 w 25"/>
                <a:gd name="T45" fmla="*/ 2147483647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"/>
                <a:gd name="T70" fmla="*/ 0 h 22"/>
                <a:gd name="T71" fmla="*/ 25 w 25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" h="22">
                  <a:moveTo>
                    <a:pt x="22" y="11"/>
                  </a:moveTo>
                  <a:cubicBezTo>
                    <a:pt x="22" y="11"/>
                    <a:pt x="20" y="11"/>
                    <a:pt x="19" y="11"/>
                  </a:cubicBezTo>
                  <a:cubicBezTo>
                    <a:pt x="18" y="11"/>
                    <a:pt x="17" y="12"/>
                    <a:pt x="17" y="12"/>
                  </a:cubicBezTo>
                  <a:cubicBezTo>
                    <a:pt x="17" y="14"/>
                    <a:pt x="16" y="17"/>
                    <a:pt x="14" y="19"/>
                  </a:cubicBezTo>
                  <a:cubicBezTo>
                    <a:pt x="14" y="19"/>
                    <a:pt x="12" y="19"/>
                    <a:pt x="12" y="20"/>
                  </a:cubicBezTo>
                  <a:lnTo>
                    <a:pt x="11" y="20"/>
                  </a:lnTo>
                  <a:cubicBezTo>
                    <a:pt x="11" y="20"/>
                    <a:pt x="9" y="20"/>
                    <a:pt x="8" y="20"/>
                  </a:cubicBezTo>
                  <a:cubicBezTo>
                    <a:pt x="8" y="21"/>
                    <a:pt x="5" y="22"/>
                    <a:pt x="4" y="22"/>
                  </a:cubicBezTo>
                  <a:cubicBezTo>
                    <a:pt x="2" y="22"/>
                    <a:pt x="0" y="19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2" y="18"/>
                    <a:pt x="3" y="16"/>
                    <a:pt x="4" y="16"/>
                  </a:cubicBezTo>
                  <a:cubicBezTo>
                    <a:pt x="4" y="13"/>
                    <a:pt x="11" y="14"/>
                    <a:pt x="11" y="10"/>
                  </a:cubicBezTo>
                  <a:cubicBezTo>
                    <a:pt x="11" y="10"/>
                    <a:pt x="12" y="8"/>
                    <a:pt x="11" y="8"/>
                  </a:cubicBezTo>
                  <a:cubicBezTo>
                    <a:pt x="11" y="9"/>
                    <a:pt x="12" y="8"/>
                    <a:pt x="12" y="8"/>
                  </a:cubicBezTo>
                  <a:cubicBezTo>
                    <a:pt x="11" y="8"/>
                    <a:pt x="11" y="12"/>
                    <a:pt x="15" y="11"/>
                  </a:cubicBezTo>
                  <a:cubicBezTo>
                    <a:pt x="17" y="12"/>
                    <a:pt x="16" y="10"/>
                    <a:pt x="15" y="7"/>
                  </a:cubicBezTo>
                  <a:cubicBezTo>
                    <a:pt x="17" y="6"/>
                    <a:pt x="17" y="2"/>
                    <a:pt x="19" y="0"/>
                  </a:cubicBezTo>
                  <a:cubicBezTo>
                    <a:pt x="19" y="5"/>
                    <a:pt x="24" y="5"/>
                    <a:pt x="25" y="8"/>
                  </a:cubicBezTo>
                  <a:cubicBezTo>
                    <a:pt x="24" y="8"/>
                    <a:pt x="23" y="8"/>
                    <a:pt x="23" y="9"/>
                  </a:cubicBezTo>
                  <a:cubicBezTo>
                    <a:pt x="23" y="9"/>
                    <a:pt x="22" y="11"/>
                    <a:pt x="22" y="1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9" name="Freeform 547"/>
            <p:cNvSpPr>
              <a:spLocks/>
            </p:cNvSpPr>
            <p:nvPr/>
          </p:nvSpPr>
          <p:spPr bwMode="auto">
            <a:xfrm>
              <a:off x="6799051" y="3343274"/>
              <a:ext cx="110402" cy="149226"/>
            </a:xfrm>
            <a:custGeom>
              <a:avLst/>
              <a:gdLst>
                <a:gd name="T0" fmla="*/ 544353710 w 11"/>
                <a:gd name="T1" fmla="*/ 0 h 15"/>
                <a:gd name="T2" fmla="*/ 816530639 w 11"/>
                <a:gd name="T3" fmla="*/ 272176880 h 15"/>
                <a:gd name="T4" fmla="*/ 816530639 w 11"/>
                <a:gd name="T5" fmla="*/ 272176880 h 15"/>
                <a:gd name="T6" fmla="*/ 816530639 w 11"/>
                <a:gd name="T7" fmla="*/ 816530715 h 15"/>
                <a:gd name="T8" fmla="*/ 816530639 w 11"/>
                <a:gd name="T9" fmla="*/ 816530715 h 15"/>
                <a:gd name="T10" fmla="*/ 997981827 w 11"/>
                <a:gd name="T11" fmla="*/ 1179433123 h 15"/>
                <a:gd name="T12" fmla="*/ 997981827 w 11"/>
                <a:gd name="T13" fmla="*/ 1179433123 h 15"/>
                <a:gd name="T14" fmla="*/ 997981827 w 11"/>
                <a:gd name="T15" fmla="*/ 1360884624 h 15"/>
                <a:gd name="T16" fmla="*/ 997981827 w 11"/>
                <a:gd name="T17" fmla="*/ 1360884624 h 15"/>
                <a:gd name="T18" fmla="*/ 725805046 w 11"/>
                <a:gd name="T19" fmla="*/ 1360884624 h 15"/>
                <a:gd name="T20" fmla="*/ 181451261 w 11"/>
                <a:gd name="T21" fmla="*/ 725805113 h 15"/>
                <a:gd name="T22" fmla="*/ 0 w 11"/>
                <a:gd name="T23" fmla="*/ 544353760 h 15"/>
                <a:gd name="T24" fmla="*/ 0 w 11"/>
                <a:gd name="T25" fmla="*/ 362902557 h 15"/>
                <a:gd name="T26" fmla="*/ 0 w 11"/>
                <a:gd name="T27" fmla="*/ 0 h 15"/>
                <a:gd name="T28" fmla="*/ 362902523 w 11"/>
                <a:gd name="T29" fmla="*/ 90725639 h 15"/>
                <a:gd name="T30" fmla="*/ 544353710 w 11"/>
                <a:gd name="T31" fmla="*/ 0 h 15"/>
                <a:gd name="T32" fmla="*/ 54435371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cubicBezTo>
                    <a:pt x="7" y="1"/>
                    <a:pt x="8" y="3"/>
                    <a:pt x="9" y="3"/>
                  </a:cubicBezTo>
                  <a:lnTo>
                    <a:pt x="9" y="9"/>
                  </a:lnTo>
                  <a:cubicBezTo>
                    <a:pt x="9" y="11"/>
                    <a:pt x="10" y="12"/>
                    <a:pt x="11" y="13"/>
                  </a:cubicBezTo>
                  <a:lnTo>
                    <a:pt x="11" y="15"/>
                  </a:lnTo>
                  <a:cubicBezTo>
                    <a:pt x="10" y="15"/>
                    <a:pt x="9" y="15"/>
                    <a:pt x="8" y="15"/>
                  </a:cubicBezTo>
                  <a:cubicBezTo>
                    <a:pt x="5" y="13"/>
                    <a:pt x="3" y="11"/>
                    <a:pt x="2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6" y="1"/>
                    <a:pt x="6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0" name="Freeform 548"/>
            <p:cNvSpPr>
              <a:spLocks/>
            </p:cNvSpPr>
            <p:nvPr/>
          </p:nvSpPr>
          <p:spPr bwMode="auto">
            <a:xfrm>
              <a:off x="7927479" y="3603081"/>
              <a:ext cx="260633" cy="261372"/>
            </a:xfrm>
            <a:custGeom>
              <a:avLst/>
              <a:gdLst>
                <a:gd name="T0" fmla="*/ 2147483647 w 26"/>
                <a:gd name="T1" fmla="*/ 0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2147483647 h 26"/>
                <a:gd name="T8" fmla="*/ 2147483647 w 26"/>
                <a:gd name="T9" fmla="*/ 2147483647 h 26"/>
                <a:gd name="T10" fmla="*/ 2147483647 w 26"/>
                <a:gd name="T11" fmla="*/ 2147483647 h 26"/>
                <a:gd name="T12" fmla="*/ 2147483647 w 26"/>
                <a:gd name="T13" fmla="*/ 2147483647 h 26"/>
                <a:gd name="T14" fmla="*/ 2147483647 w 26"/>
                <a:gd name="T15" fmla="*/ 2147483647 h 26"/>
                <a:gd name="T16" fmla="*/ 2147483647 w 26"/>
                <a:gd name="T17" fmla="*/ 2147483647 h 26"/>
                <a:gd name="T18" fmla="*/ 2147483647 w 26"/>
                <a:gd name="T19" fmla="*/ 2147483647 h 26"/>
                <a:gd name="T20" fmla="*/ 2147483647 w 26"/>
                <a:gd name="T21" fmla="*/ 2147483647 h 26"/>
                <a:gd name="T22" fmla="*/ 2147483647 w 26"/>
                <a:gd name="T23" fmla="*/ 2147483647 h 26"/>
                <a:gd name="T24" fmla="*/ 2147483647 w 26"/>
                <a:gd name="T25" fmla="*/ 2147483647 h 26"/>
                <a:gd name="T26" fmla="*/ 2147483647 w 26"/>
                <a:gd name="T27" fmla="*/ 2147483647 h 26"/>
                <a:gd name="T28" fmla="*/ 2147483647 w 26"/>
                <a:gd name="T29" fmla="*/ 2147483647 h 26"/>
                <a:gd name="T30" fmla="*/ 2147483647 w 26"/>
                <a:gd name="T31" fmla="*/ 2147483647 h 26"/>
                <a:gd name="T32" fmla="*/ 2147483647 w 26"/>
                <a:gd name="T33" fmla="*/ 2147483647 h 26"/>
                <a:gd name="T34" fmla="*/ 2147483647 w 26"/>
                <a:gd name="T35" fmla="*/ 2147483647 h 26"/>
                <a:gd name="T36" fmla="*/ 2147483647 w 26"/>
                <a:gd name="T37" fmla="*/ 2147483647 h 26"/>
                <a:gd name="T38" fmla="*/ 2147483647 w 26"/>
                <a:gd name="T39" fmla="*/ 2147483647 h 26"/>
                <a:gd name="T40" fmla="*/ 0 w 26"/>
                <a:gd name="T41" fmla="*/ 2147483647 h 26"/>
                <a:gd name="T42" fmla="*/ 2147483647 w 26"/>
                <a:gd name="T43" fmla="*/ 2147483647 h 26"/>
                <a:gd name="T44" fmla="*/ 2147483647 w 26"/>
                <a:gd name="T45" fmla="*/ 0 h 26"/>
                <a:gd name="T46" fmla="*/ 2147483647 w 26"/>
                <a:gd name="T47" fmla="*/ 0 h 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26"/>
                <a:gd name="T74" fmla="*/ 26 w 26"/>
                <a:gd name="T75" fmla="*/ 26 h 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26">
                  <a:moveTo>
                    <a:pt x="1" y="0"/>
                  </a:moveTo>
                  <a:cubicBezTo>
                    <a:pt x="11" y="4"/>
                    <a:pt x="9" y="5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9" y="13"/>
                    <a:pt x="19" y="13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7"/>
                    <a:pt x="20" y="20"/>
                    <a:pt x="22" y="20"/>
                  </a:cubicBezTo>
                  <a:cubicBezTo>
                    <a:pt x="22" y="23"/>
                    <a:pt x="25" y="22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5"/>
                    <a:pt x="25" y="26"/>
                    <a:pt x="25" y="26"/>
                  </a:cubicBezTo>
                  <a:cubicBezTo>
                    <a:pt x="16" y="26"/>
                    <a:pt x="16" y="17"/>
                    <a:pt x="9" y="17"/>
                  </a:cubicBezTo>
                  <a:cubicBezTo>
                    <a:pt x="7" y="17"/>
                    <a:pt x="7" y="18"/>
                    <a:pt x="5" y="19"/>
                  </a:cubicBezTo>
                  <a:cubicBezTo>
                    <a:pt x="6" y="19"/>
                    <a:pt x="7" y="19"/>
                    <a:pt x="7" y="20"/>
                  </a:cubicBezTo>
                  <a:cubicBezTo>
                    <a:pt x="7" y="20"/>
                    <a:pt x="6" y="22"/>
                    <a:pt x="5" y="22"/>
                  </a:cubicBezTo>
                  <a:lnTo>
                    <a:pt x="4" y="21"/>
                  </a:lnTo>
                  <a:cubicBezTo>
                    <a:pt x="3" y="22"/>
                    <a:pt x="1" y="22"/>
                    <a:pt x="1" y="22"/>
                  </a:cubicBezTo>
                  <a:lnTo>
                    <a:pt x="1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1" name="Freeform 549"/>
            <p:cNvSpPr>
              <a:spLocks/>
            </p:cNvSpPr>
            <p:nvPr/>
          </p:nvSpPr>
          <p:spPr bwMode="auto">
            <a:xfrm>
              <a:off x="8137788" y="3593446"/>
              <a:ext cx="119773" cy="130098"/>
            </a:xfrm>
            <a:custGeom>
              <a:avLst/>
              <a:gdLst>
                <a:gd name="T0" fmla="*/ 2147483647 w 12"/>
                <a:gd name="T1" fmla="*/ 0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0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0 h 13"/>
                <a:gd name="T34" fmla="*/ 2147483647 w 12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13"/>
                <a:gd name="T56" fmla="*/ 12 w 12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13">
                  <a:moveTo>
                    <a:pt x="6" y="0"/>
                  </a:moveTo>
                  <a:cubicBezTo>
                    <a:pt x="9" y="0"/>
                    <a:pt x="12" y="5"/>
                    <a:pt x="12" y="6"/>
                  </a:cubicBezTo>
                  <a:cubicBezTo>
                    <a:pt x="12" y="10"/>
                    <a:pt x="8" y="13"/>
                    <a:pt x="4" y="13"/>
                  </a:cubicBezTo>
                  <a:cubicBezTo>
                    <a:pt x="3" y="13"/>
                    <a:pt x="2" y="12"/>
                    <a:pt x="0" y="12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11" y="7"/>
                    <a:pt x="11" y="6"/>
                  </a:cubicBezTo>
                  <a:cubicBezTo>
                    <a:pt x="11" y="5"/>
                    <a:pt x="10" y="5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lnTo>
                    <a:pt x="7" y="3"/>
                  </a:lnTo>
                  <a:cubicBezTo>
                    <a:pt x="7" y="2"/>
                    <a:pt x="7" y="2"/>
                    <a:pt x="7" y="1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2" name="Freeform 550"/>
            <p:cNvSpPr>
              <a:spLocks/>
            </p:cNvSpPr>
            <p:nvPr/>
          </p:nvSpPr>
          <p:spPr bwMode="auto">
            <a:xfrm>
              <a:off x="7429128" y="3803605"/>
              <a:ext cx="109793" cy="50038"/>
            </a:xfrm>
            <a:custGeom>
              <a:avLst/>
              <a:gdLst>
                <a:gd name="T0" fmla="*/ 0 w 11"/>
                <a:gd name="T1" fmla="*/ 2147483647 h 5"/>
                <a:gd name="T2" fmla="*/ 2147483647 w 11"/>
                <a:gd name="T3" fmla="*/ 0 h 5"/>
                <a:gd name="T4" fmla="*/ 2147483647 w 11"/>
                <a:gd name="T5" fmla="*/ 0 h 5"/>
                <a:gd name="T6" fmla="*/ 2147483647 w 11"/>
                <a:gd name="T7" fmla="*/ 0 h 5"/>
                <a:gd name="T8" fmla="*/ 2147483647 w 11"/>
                <a:gd name="T9" fmla="*/ 0 h 5"/>
                <a:gd name="T10" fmla="*/ 0 w 11"/>
                <a:gd name="T11" fmla="*/ 2147483647 h 5"/>
                <a:gd name="T12" fmla="*/ 0 w 11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5"/>
                <a:gd name="T23" fmla="*/ 11 w 11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5">
                  <a:moveTo>
                    <a:pt x="0" y="5"/>
                  </a:moveTo>
                  <a:cubicBezTo>
                    <a:pt x="2" y="2"/>
                    <a:pt x="5" y="1"/>
                    <a:pt x="8" y="0"/>
                  </a:cubicBezTo>
                  <a:lnTo>
                    <a:pt x="11" y="0"/>
                  </a:lnTo>
                  <a:cubicBezTo>
                    <a:pt x="8" y="2"/>
                    <a:pt x="3" y="4"/>
                    <a:pt x="0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3" name="Freeform 551"/>
            <p:cNvSpPr>
              <a:spLocks/>
            </p:cNvSpPr>
            <p:nvPr/>
          </p:nvSpPr>
          <p:spPr bwMode="auto">
            <a:xfrm>
              <a:off x="7558883" y="3473355"/>
              <a:ext cx="49906" cy="80061"/>
            </a:xfrm>
            <a:custGeom>
              <a:avLst/>
              <a:gdLst>
                <a:gd name="T0" fmla="*/ 0 w 5"/>
                <a:gd name="T1" fmla="*/ 2147483647 h 8"/>
                <a:gd name="T2" fmla="*/ 0 w 5"/>
                <a:gd name="T3" fmla="*/ 2147483647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w 5"/>
                <a:gd name="T19" fmla="*/ 0 h 8"/>
                <a:gd name="T20" fmla="*/ 0 w 5"/>
                <a:gd name="T21" fmla="*/ 2147483647 h 8"/>
                <a:gd name="T22" fmla="*/ 0 w 5"/>
                <a:gd name="T23" fmla="*/ 2147483647 h 8"/>
                <a:gd name="T24" fmla="*/ 0 w 5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8"/>
                <a:gd name="T41" fmla="*/ 5 w 5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8">
                  <a:moveTo>
                    <a:pt x="0" y="4"/>
                  </a:moveTo>
                  <a:lnTo>
                    <a:pt x="0" y="7"/>
                  </a:ln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7"/>
                    <a:pt x="2" y="5"/>
                    <a:pt x="2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4"/>
                    <a:pt x="0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4" name="Freeform 552"/>
            <p:cNvSpPr>
              <a:spLocks/>
            </p:cNvSpPr>
            <p:nvPr/>
          </p:nvSpPr>
          <p:spPr bwMode="auto">
            <a:xfrm>
              <a:off x="7568864" y="3613461"/>
              <a:ext cx="89830" cy="30023"/>
            </a:xfrm>
            <a:custGeom>
              <a:avLst/>
              <a:gdLst>
                <a:gd name="T0" fmla="*/ 2147483647 w 9"/>
                <a:gd name="T1" fmla="*/ 0 h 3"/>
                <a:gd name="T2" fmla="*/ 2147483647 w 9"/>
                <a:gd name="T3" fmla="*/ 0 h 3"/>
                <a:gd name="T4" fmla="*/ 2147483647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2147483647 w 9"/>
                <a:gd name="T13" fmla="*/ 0 h 3"/>
                <a:gd name="T14" fmla="*/ 2147483647 w 9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3"/>
                <a:gd name="T26" fmla="*/ 9 w 9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3">
                  <a:moveTo>
                    <a:pt x="1" y="0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1" y="2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5" name="Freeform 553"/>
            <p:cNvSpPr>
              <a:spLocks/>
            </p:cNvSpPr>
            <p:nvPr/>
          </p:nvSpPr>
          <p:spPr bwMode="auto">
            <a:xfrm>
              <a:off x="7658269" y="3543301"/>
              <a:ext cx="91202" cy="60325"/>
            </a:xfrm>
            <a:custGeom>
              <a:avLst/>
              <a:gdLst>
                <a:gd name="T0" fmla="*/ 90725624 w 9"/>
                <a:gd name="T1" fmla="*/ 90725633 h 6"/>
                <a:gd name="T2" fmla="*/ 453628082 w 9"/>
                <a:gd name="T3" fmla="*/ 0 h 6"/>
                <a:gd name="T4" fmla="*/ 816530577 w 9"/>
                <a:gd name="T5" fmla="*/ 90725633 h 6"/>
                <a:gd name="T6" fmla="*/ 816530577 w 9"/>
                <a:gd name="T7" fmla="*/ 362902533 h 6"/>
                <a:gd name="T8" fmla="*/ 816530577 w 9"/>
                <a:gd name="T9" fmla="*/ 453628130 h 6"/>
                <a:gd name="T10" fmla="*/ 362902495 w 9"/>
                <a:gd name="T11" fmla="*/ 453628130 h 6"/>
                <a:gd name="T12" fmla="*/ 272176834 w 9"/>
                <a:gd name="T13" fmla="*/ 362902533 h 6"/>
                <a:gd name="T14" fmla="*/ 0 w 9"/>
                <a:gd name="T15" fmla="*/ 181451267 h 6"/>
                <a:gd name="T16" fmla="*/ 90725624 w 9"/>
                <a:gd name="T17" fmla="*/ 90725633 h 6"/>
                <a:gd name="T18" fmla="*/ 90725624 w 9"/>
                <a:gd name="T19" fmla="*/ 90725633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1" y="1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7" y="0"/>
                    <a:pt x="7" y="1"/>
                    <a:pt x="9" y="1"/>
                  </a:cubicBezTo>
                  <a:cubicBezTo>
                    <a:pt x="9" y="2"/>
                    <a:pt x="8" y="3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8" y="6"/>
                    <a:pt x="7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6" name="Freeform 554"/>
            <p:cNvSpPr>
              <a:spLocks/>
            </p:cNvSpPr>
            <p:nvPr/>
          </p:nvSpPr>
          <p:spPr bwMode="auto">
            <a:xfrm>
              <a:off x="7309461" y="3482975"/>
              <a:ext cx="188804" cy="220665"/>
            </a:xfrm>
            <a:custGeom>
              <a:avLst/>
              <a:gdLst>
                <a:gd name="T0" fmla="*/ 2147483647 w 19"/>
                <a:gd name="T1" fmla="*/ 2147483647 h 22"/>
                <a:gd name="T2" fmla="*/ 2147483647 w 19"/>
                <a:gd name="T3" fmla="*/ 2147483647 h 22"/>
                <a:gd name="T4" fmla="*/ 2147483647 w 19"/>
                <a:gd name="T5" fmla="*/ 2147483647 h 22"/>
                <a:gd name="T6" fmla="*/ 2147483647 w 19"/>
                <a:gd name="T7" fmla="*/ 2147483647 h 22"/>
                <a:gd name="T8" fmla="*/ 2147483647 w 19"/>
                <a:gd name="T9" fmla="*/ 2147483647 h 22"/>
                <a:gd name="T10" fmla="*/ 2147483647 w 19"/>
                <a:gd name="T11" fmla="*/ 2147483647 h 22"/>
                <a:gd name="T12" fmla="*/ 2147483647 w 19"/>
                <a:gd name="T13" fmla="*/ 2147483647 h 22"/>
                <a:gd name="T14" fmla="*/ 0 w 19"/>
                <a:gd name="T15" fmla="*/ 2147483647 h 22"/>
                <a:gd name="T16" fmla="*/ 2147483647 w 19"/>
                <a:gd name="T17" fmla="*/ 2147483647 h 22"/>
                <a:gd name="T18" fmla="*/ 2147483647 w 19"/>
                <a:gd name="T19" fmla="*/ 2147483647 h 22"/>
                <a:gd name="T20" fmla="*/ 2147483647 w 19"/>
                <a:gd name="T21" fmla="*/ 2147483647 h 22"/>
                <a:gd name="T22" fmla="*/ 2147483647 w 19"/>
                <a:gd name="T23" fmla="*/ 2147483647 h 22"/>
                <a:gd name="T24" fmla="*/ 2147483647 w 19"/>
                <a:gd name="T25" fmla="*/ 0 h 22"/>
                <a:gd name="T26" fmla="*/ 2147483647 w 19"/>
                <a:gd name="T27" fmla="*/ 2147483647 h 22"/>
                <a:gd name="T28" fmla="*/ 2147483647 w 19"/>
                <a:gd name="T29" fmla="*/ 2147483647 h 22"/>
                <a:gd name="T30" fmla="*/ 2147483647 w 19"/>
                <a:gd name="T31" fmla="*/ 2147483647 h 22"/>
                <a:gd name="T32" fmla="*/ 2147483647 w 19"/>
                <a:gd name="T33" fmla="*/ 2147483647 h 22"/>
                <a:gd name="T34" fmla="*/ 2147483647 w 19"/>
                <a:gd name="T35" fmla="*/ 2147483647 h 22"/>
                <a:gd name="T36" fmla="*/ 2147483647 w 19"/>
                <a:gd name="T37" fmla="*/ 2147483647 h 22"/>
                <a:gd name="T38" fmla="*/ 2147483647 w 19"/>
                <a:gd name="T39" fmla="*/ 2147483647 h 22"/>
                <a:gd name="T40" fmla="*/ 2147483647 w 19"/>
                <a:gd name="T41" fmla="*/ 2147483647 h 22"/>
                <a:gd name="T42" fmla="*/ 2147483647 w 19"/>
                <a:gd name="T43" fmla="*/ 2147483647 h 22"/>
                <a:gd name="T44" fmla="*/ 2147483647 w 19"/>
                <a:gd name="T45" fmla="*/ 2147483647 h 22"/>
                <a:gd name="T46" fmla="*/ 2147483647 w 19"/>
                <a:gd name="T47" fmla="*/ 2147483647 h 22"/>
                <a:gd name="T48" fmla="*/ 2147483647 w 19"/>
                <a:gd name="T49" fmla="*/ 2147483647 h 22"/>
                <a:gd name="T50" fmla="*/ 2147483647 w 19"/>
                <a:gd name="T51" fmla="*/ 2147483647 h 22"/>
                <a:gd name="T52" fmla="*/ 2147483647 w 19"/>
                <a:gd name="T53" fmla="*/ 2147483647 h 22"/>
                <a:gd name="T54" fmla="*/ 2147483647 w 19"/>
                <a:gd name="T55" fmla="*/ 2147483647 h 22"/>
                <a:gd name="T56" fmla="*/ 2147483647 w 19"/>
                <a:gd name="T57" fmla="*/ 2147483647 h 22"/>
                <a:gd name="T58" fmla="*/ 2147483647 w 19"/>
                <a:gd name="T59" fmla="*/ 2147483647 h 22"/>
                <a:gd name="T60" fmla="*/ 2147483647 w 19"/>
                <a:gd name="T61" fmla="*/ 2147483647 h 22"/>
                <a:gd name="T62" fmla="*/ 2147483647 w 19"/>
                <a:gd name="T63" fmla="*/ 2147483647 h 22"/>
                <a:gd name="T64" fmla="*/ 2147483647 w 19"/>
                <a:gd name="T65" fmla="*/ 2147483647 h 22"/>
                <a:gd name="T66" fmla="*/ 2147483647 w 19"/>
                <a:gd name="T67" fmla="*/ 2147483647 h 22"/>
                <a:gd name="T68" fmla="*/ 2147483647 w 19"/>
                <a:gd name="T69" fmla="*/ 2147483647 h 22"/>
                <a:gd name="T70" fmla="*/ 2147483647 w 19"/>
                <a:gd name="T71" fmla="*/ 2147483647 h 22"/>
                <a:gd name="T72" fmla="*/ 2147483647 w 19"/>
                <a:gd name="T73" fmla="*/ 2147483647 h 22"/>
                <a:gd name="T74" fmla="*/ 2147483647 w 19"/>
                <a:gd name="T75" fmla="*/ 2147483647 h 22"/>
                <a:gd name="T76" fmla="*/ 2147483647 w 19"/>
                <a:gd name="T77" fmla="*/ 2147483647 h 22"/>
                <a:gd name="T78" fmla="*/ 2147483647 w 19"/>
                <a:gd name="T79" fmla="*/ 2147483647 h 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"/>
                <a:gd name="T121" fmla="*/ 0 h 22"/>
                <a:gd name="T122" fmla="*/ 19 w 19"/>
                <a:gd name="T123" fmla="*/ 22 h 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" h="22">
                  <a:moveTo>
                    <a:pt x="3" y="22"/>
                  </a:moveTo>
                  <a:lnTo>
                    <a:pt x="2" y="22"/>
                  </a:lnTo>
                  <a:cubicBezTo>
                    <a:pt x="2" y="22"/>
                    <a:pt x="2" y="21"/>
                    <a:pt x="2" y="20"/>
                  </a:cubicBezTo>
                  <a:lnTo>
                    <a:pt x="2" y="16"/>
                  </a:lnTo>
                  <a:cubicBezTo>
                    <a:pt x="2" y="16"/>
                    <a:pt x="1" y="15"/>
                    <a:pt x="0" y="14"/>
                  </a:cubicBezTo>
                  <a:cubicBezTo>
                    <a:pt x="2" y="13"/>
                    <a:pt x="2" y="11"/>
                    <a:pt x="2" y="8"/>
                  </a:cubicBezTo>
                  <a:cubicBezTo>
                    <a:pt x="4" y="8"/>
                    <a:pt x="3" y="6"/>
                    <a:pt x="4" y="4"/>
                  </a:cubicBezTo>
                  <a:cubicBezTo>
                    <a:pt x="5" y="2"/>
                    <a:pt x="6" y="0"/>
                    <a:pt x="10" y="1"/>
                  </a:cubicBezTo>
                  <a:cubicBezTo>
                    <a:pt x="12" y="2"/>
                    <a:pt x="12" y="2"/>
                    <a:pt x="14" y="2"/>
                  </a:cubicBezTo>
                  <a:cubicBezTo>
                    <a:pt x="17" y="2"/>
                    <a:pt x="17" y="0"/>
                    <a:pt x="18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19" y="2"/>
                    <a:pt x="16" y="5"/>
                    <a:pt x="14" y="5"/>
                  </a:cubicBezTo>
                  <a:cubicBezTo>
                    <a:pt x="13" y="5"/>
                    <a:pt x="12" y="3"/>
                    <a:pt x="10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5" y="5"/>
                    <a:pt x="4" y="6"/>
                  </a:cubicBezTo>
                  <a:lnTo>
                    <a:pt x="4" y="8"/>
                  </a:lnTo>
                  <a:cubicBezTo>
                    <a:pt x="6" y="8"/>
                    <a:pt x="7" y="8"/>
                    <a:pt x="7" y="9"/>
                  </a:cubicBezTo>
                  <a:cubicBezTo>
                    <a:pt x="8" y="9"/>
                    <a:pt x="8" y="7"/>
                    <a:pt x="9" y="7"/>
                  </a:cubicBezTo>
                  <a:cubicBezTo>
                    <a:pt x="10" y="7"/>
                    <a:pt x="12" y="8"/>
                    <a:pt x="13" y="7"/>
                  </a:cubicBezTo>
                  <a:cubicBezTo>
                    <a:pt x="13" y="8"/>
                    <a:pt x="14" y="9"/>
                    <a:pt x="14" y="10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0" y="9"/>
                    <a:pt x="9" y="10"/>
                    <a:pt x="9" y="10"/>
                  </a:cubicBezTo>
                  <a:cubicBezTo>
                    <a:pt x="9" y="12"/>
                    <a:pt x="11" y="13"/>
                    <a:pt x="11" y="15"/>
                  </a:cubicBezTo>
                  <a:cubicBezTo>
                    <a:pt x="11" y="16"/>
                    <a:pt x="10" y="17"/>
                    <a:pt x="10" y="18"/>
                  </a:cubicBezTo>
                  <a:cubicBezTo>
                    <a:pt x="10" y="18"/>
                    <a:pt x="12" y="19"/>
                    <a:pt x="13" y="19"/>
                  </a:cubicBezTo>
                  <a:cubicBezTo>
                    <a:pt x="13" y="21"/>
                    <a:pt x="13" y="20"/>
                    <a:pt x="13" y="22"/>
                  </a:cubicBezTo>
                  <a:cubicBezTo>
                    <a:pt x="12" y="22"/>
                    <a:pt x="11" y="21"/>
                    <a:pt x="11" y="21"/>
                  </a:cubicBezTo>
                  <a:cubicBezTo>
                    <a:pt x="8" y="21"/>
                    <a:pt x="7" y="15"/>
                    <a:pt x="7" y="13"/>
                  </a:cubicBezTo>
                  <a:cubicBezTo>
                    <a:pt x="5" y="13"/>
                    <a:pt x="6" y="12"/>
                    <a:pt x="5" y="13"/>
                  </a:cubicBezTo>
                  <a:lnTo>
                    <a:pt x="5" y="15"/>
                  </a:lnTo>
                  <a:lnTo>
                    <a:pt x="6" y="19"/>
                  </a:lnTo>
                  <a:cubicBezTo>
                    <a:pt x="5" y="21"/>
                    <a:pt x="2" y="21"/>
                    <a:pt x="3" y="2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7" name="Freeform 555"/>
            <p:cNvSpPr>
              <a:spLocks/>
            </p:cNvSpPr>
            <p:nvPr/>
          </p:nvSpPr>
          <p:spPr bwMode="auto">
            <a:xfrm>
              <a:off x="7269461" y="3184523"/>
              <a:ext cx="59201" cy="77789"/>
            </a:xfrm>
            <a:custGeom>
              <a:avLst/>
              <a:gdLst>
                <a:gd name="T0" fmla="*/ 453628130 w 6"/>
                <a:gd name="T1" fmla="*/ 0 h 8"/>
                <a:gd name="T2" fmla="*/ 544353726 w 6"/>
                <a:gd name="T3" fmla="*/ 90725619 h 8"/>
                <a:gd name="T4" fmla="*/ 0 w 6"/>
                <a:gd name="T5" fmla="*/ 725804952 h 8"/>
                <a:gd name="T6" fmla="*/ 0 w 6"/>
                <a:gd name="T7" fmla="*/ 635079370 h 8"/>
                <a:gd name="T8" fmla="*/ 90725633 w 6"/>
                <a:gd name="T9" fmla="*/ 453628058 h 8"/>
                <a:gd name="T10" fmla="*/ 453628130 w 6"/>
                <a:gd name="T11" fmla="*/ 0 h 8"/>
                <a:gd name="T12" fmla="*/ 453628130 w 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8"/>
                <a:gd name="T23" fmla="*/ 6 w 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8">
                  <a:moveTo>
                    <a:pt x="5" y="0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5" y="3"/>
                    <a:pt x="2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3" y="3"/>
                    <a:pt x="3" y="1"/>
                    <a:pt x="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8" name="Freeform 556"/>
            <p:cNvSpPr>
              <a:spLocks/>
            </p:cNvSpPr>
            <p:nvPr/>
          </p:nvSpPr>
          <p:spPr bwMode="auto">
            <a:xfrm>
              <a:off x="7399063" y="3213098"/>
              <a:ext cx="129603" cy="130176"/>
            </a:xfrm>
            <a:custGeom>
              <a:avLst/>
              <a:gdLst>
                <a:gd name="T0" fmla="*/ 90725636 w 13"/>
                <a:gd name="T1" fmla="*/ 816530683 h 13"/>
                <a:gd name="T2" fmla="*/ 0 w 13"/>
                <a:gd name="T3" fmla="*/ 725805085 h 13"/>
                <a:gd name="T4" fmla="*/ 0 w 13"/>
                <a:gd name="T5" fmla="*/ 544353739 h 13"/>
                <a:gd name="T6" fmla="*/ 362902542 w 13"/>
                <a:gd name="T7" fmla="*/ 362902542 h 13"/>
                <a:gd name="T8" fmla="*/ 453628141 w 13"/>
                <a:gd name="T9" fmla="*/ 362902542 h 13"/>
                <a:gd name="T10" fmla="*/ 544353739 w 13"/>
                <a:gd name="T11" fmla="*/ 453628141 h 13"/>
                <a:gd name="T12" fmla="*/ 907256281 w 13"/>
                <a:gd name="T13" fmla="*/ 0 h 13"/>
                <a:gd name="T14" fmla="*/ 997981880 w 13"/>
                <a:gd name="T15" fmla="*/ 0 h 13"/>
                <a:gd name="T16" fmla="*/ 997981880 w 13"/>
                <a:gd name="T17" fmla="*/ 181451271 h 13"/>
                <a:gd name="T18" fmla="*/ 1088707478 w 13"/>
                <a:gd name="T19" fmla="*/ 272176870 h 13"/>
                <a:gd name="T20" fmla="*/ 1088707478 w 13"/>
                <a:gd name="T21" fmla="*/ 453628141 h 13"/>
                <a:gd name="T22" fmla="*/ 1179433077 w 13"/>
                <a:gd name="T23" fmla="*/ 816530683 h 13"/>
                <a:gd name="T24" fmla="*/ 1179433077 w 13"/>
                <a:gd name="T25" fmla="*/ 816530683 h 13"/>
                <a:gd name="T26" fmla="*/ 1088707478 w 13"/>
                <a:gd name="T27" fmla="*/ 1088707478 h 13"/>
                <a:gd name="T28" fmla="*/ 1088707478 w 13"/>
                <a:gd name="T29" fmla="*/ 1088707478 h 13"/>
                <a:gd name="T30" fmla="*/ 1088707478 w 13"/>
                <a:gd name="T31" fmla="*/ 816530683 h 13"/>
                <a:gd name="T32" fmla="*/ 907256281 w 13"/>
                <a:gd name="T33" fmla="*/ 816530683 h 13"/>
                <a:gd name="T34" fmla="*/ 816530683 w 13"/>
                <a:gd name="T35" fmla="*/ 1179433077 h 13"/>
                <a:gd name="T36" fmla="*/ 816530683 w 13"/>
                <a:gd name="T37" fmla="*/ 1179433077 h 13"/>
                <a:gd name="T38" fmla="*/ 635079486 w 13"/>
                <a:gd name="T39" fmla="*/ 1179433077 h 13"/>
                <a:gd name="T40" fmla="*/ 635079486 w 13"/>
                <a:gd name="T41" fmla="*/ 1179433077 h 13"/>
                <a:gd name="T42" fmla="*/ 453628141 w 13"/>
                <a:gd name="T43" fmla="*/ 907256281 h 13"/>
                <a:gd name="T44" fmla="*/ 544353739 w 13"/>
                <a:gd name="T45" fmla="*/ 725805085 h 13"/>
                <a:gd name="T46" fmla="*/ 544353739 w 13"/>
                <a:gd name="T47" fmla="*/ 725805085 h 13"/>
                <a:gd name="T48" fmla="*/ 453628141 w 13"/>
                <a:gd name="T49" fmla="*/ 725805085 h 13"/>
                <a:gd name="T50" fmla="*/ 453628141 w 13"/>
                <a:gd name="T51" fmla="*/ 725805085 h 13"/>
                <a:gd name="T52" fmla="*/ 181451271 w 13"/>
                <a:gd name="T53" fmla="*/ 725805085 h 13"/>
                <a:gd name="T54" fmla="*/ 181451271 w 13"/>
                <a:gd name="T55" fmla="*/ 725805085 h 13"/>
                <a:gd name="T56" fmla="*/ 90725636 w 13"/>
                <a:gd name="T57" fmla="*/ 816530683 h 13"/>
                <a:gd name="T58" fmla="*/ 90725636 w 13"/>
                <a:gd name="T59" fmla="*/ 816530683 h 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"/>
                <a:gd name="T91" fmla="*/ 0 h 13"/>
                <a:gd name="T92" fmla="*/ 13 w 13"/>
                <a:gd name="T93" fmla="*/ 13 h 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" h="13">
                  <a:moveTo>
                    <a:pt x="1" y="9"/>
                  </a:moveTo>
                  <a:cubicBezTo>
                    <a:pt x="1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2" y="6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8" y="5"/>
                    <a:pt x="9" y="2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1" y="4"/>
                    <a:pt x="11" y="5"/>
                    <a:pt x="12" y="5"/>
                  </a:cubicBezTo>
                  <a:cubicBezTo>
                    <a:pt x="12" y="7"/>
                    <a:pt x="13" y="8"/>
                    <a:pt x="13" y="9"/>
                  </a:cubicBezTo>
                  <a:lnTo>
                    <a:pt x="12" y="12"/>
                  </a:lnTo>
                  <a:cubicBezTo>
                    <a:pt x="12" y="11"/>
                    <a:pt x="12" y="9"/>
                    <a:pt x="12" y="9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9" y="10"/>
                    <a:pt x="9" y="12"/>
                    <a:pt x="9" y="13"/>
                  </a:cubicBezTo>
                  <a:lnTo>
                    <a:pt x="7" y="13"/>
                  </a:lnTo>
                  <a:cubicBezTo>
                    <a:pt x="6" y="12"/>
                    <a:pt x="6" y="11"/>
                    <a:pt x="5" y="10"/>
                  </a:cubicBezTo>
                  <a:cubicBezTo>
                    <a:pt x="6" y="9"/>
                    <a:pt x="6" y="9"/>
                    <a:pt x="6" y="8"/>
                  </a:cubicBezTo>
                  <a:lnTo>
                    <a:pt x="5" y="8"/>
                  </a:lnTo>
                  <a:lnTo>
                    <a:pt x="2" y="8"/>
                  </a:lnTo>
                  <a:cubicBezTo>
                    <a:pt x="1" y="8"/>
                    <a:pt x="1" y="9"/>
                    <a:pt x="1" y="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9" name="Freeform 557"/>
            <p:cNvSpPr>
              <a:spLocks/>
            </p:cNvSpPr>
            <p:nvPr/>
          </p:nvSpPr>
          <p:spPr bwMode="auto">
            <a:xfrm>
              <a:off x="7328662" y="3103560"/>
              <a:ext cx="40001" cy="39687"/>
            </a:xfrm>
            <a:custGeom>
              <a:avLst/>
              <a:gdLst>
                <a:gd name="T0" fmla="*/ 362902476 w 4"/>
                <a:gd name="T1" fmla="*/ 181451238 h 4"/>
                <a:gd name="T2" fmla="*/ 362902476 w 4"/>
                <a:gd name="T3" fmla="*/ 362902476 h 4"/>
                <a:gd name="T4" fmla="*/ 362902476 w 4"/>
                <a:gd name="T5" fmla="*/ 362902476 h 4"/>
                <a:gd name="T6" fmla="*/ 0 w 4"/>
                <a:gd name="T7" fmla="*/ 0 h 4"/>
                <a:gd name="T8" fmla="*/ 362902476 w 4"/>
                <a:gd name="T9" fmla="*/ 181451238 h 4"/>
                <a:gd name="T10" fmla="*/ 362902476 w 4"/>
                <a:gd name="T11" fmla="*/ 181451238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4" y="2"/>
                  </a:moveTo>
                  <a:lnTo>
                    <a:pt x="4" y="4"/>
                  </a:lnTo>
                  <a:cubicBezTo>
                    <a:pt x="1" y="3"/>
                    <a:pt x="1" y="1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0" name="Freeform 558"/>
            <p:cNvSpPr>
              <a:spLocks/>
            </p:cNvSpPr>
            <p:nvPr/>
          </p:nvSpPr>
          <p:spPr bwMode="auto">
            <a:xfrm>
              <a:off x="7389463" y="3162298"/>
              <a:ext cx="20801" cy="31750"/>
            </a:xfrm>
            <a:custGeom>
              <a:avLst/>
              <a:gdLst>
                <a:gd name="T0" fmla="*/ 0 w 2"/>
                <a:gd name="T1" fmla="*/ 0 h 3"/>
                <a:gd name="T2" fmla="*/ 181451238 w 2"/>
                <a:gd name="T3" fmla="*/ 0 h 3"/>
                <a:gd name="T4" fmla="*/ 181451238 w 2"/>
                <a:gd name="T5" fmla="*/ 181451267 h 3"/>
                <a:gd name="T6" fmla="*/ 90725619 w 2"/>
                <a:gd name="T7" fmla="*/ 272176863 h 3"/>
                <a:gd name="T8" fmla="*/ 0 w 2"/>
                <a:gd name="T9" fmla="*/ 0 h 3"/>
                <a:gd name="T10" fmla="*/ 0 w 2"/>
                <a:gd name="T11" fmla="*/ 0 h 3"/>
                <a:gd name="T12" fmla="*/ 0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1" name="Freeform 559"/>
            <p:cNvSpPr>
              <a:spLocks/>
            </p:cNvSpPr>
            <p:nvPr/>
          </p:nvSpPr>
          <p:spPr bwMode="auto">
            <a:xfrm>
              <a:off x="7299861" y="2941634"/>
              <a:ext cx="80002" cy="152401"/>
            </a:xfrm>
            <a:custGeom>
              <a:avLst/>
              <a:gdLst>
                <a:gd name="T0" fmla="*/ 181451238 w 8"/>
                <a:gd name="T1" fmla="*/ 0 h 15"/>
                <a:gd name="T2" fmla="*/ 272176820 w 8"/>
                <a:gd name="T3" fmla="*/ 0 h 15"/>
                <a:gd name="T4" fmla="*/ 272176820 w 8"/>
                <a:gd name="T5" fmla="*/ 0 h 15"/>
                <a:gd name="T6" fmla="*/ 544353639 w 8"/>
                <a:gd name="T7" fmla="*/ 90725639 h 15"/>
                <a:gd name="T8" fmla="*/ 635079370 w 8"/>
                <a:gd name="T9" fmla="*/ 90725639 h 15"/>
                <a:gd name="T10" fmla="*/ 725804952 w 8"/>
                <a:gd name="T11" fmla="*/ 453628158 h 15"/>
                <a:gd name="T12" fmla="*/ 544353639 w 8"/>
                <a:gd name="T13" fmla="*/ 816530715 h 15"/>
                <a:gd name="T14" fmla="*/ 544353639 w 8"/>
                <a:gd name="T15" fmla="*/ 997981919 h 15"/>
                <a:gd name="T16" fmla="*/ 725804952 w 8"/>
                <a:gd name="T17" fmla="*/ 997981919 h 15"/>
                <a:gd name="T18" fmla="*/ 725804952 w 8"/>
                <a:gd name="T19" fmla="*/ 1270159022 h 15"/>
                <a:gd name="T20" fmla="*/ 544353639 w 8"/>
                <a:gd name="T21" fmla="*/ 1360884624 h 15"/>
                <a:gd name="T22" fmla="*/ 362902476 w 8"/>
                <a:gd name="T23" fmla="*/ 1270159022 h 15"/>
                <a:gd name="T24" fmla="*/ 453628058 w 8"/>
                <a:gd name="T25" fmla="*/ 1179433123 h 15"/>
                <a:gd name="T26" fmla="*/ 0 w 8"/>
                <a:gd name="T27" fmla="*/ 725805113 h 15"/>
                <a:gd name="T28" fmla="*/ 0 w 8"/>
                <a:gd name="T29" fmla="*/ 544353760 h 15"/>
                <a:gd name="T30" fmla="*/ 0 w 8"/>
                <a:gd name="T31" fmla="*/ 544353760 h 15"/>
                <a:gd name="T32" fmla="*/ 181451238 w 8"/>
                <a:gd name="T33" fmla="*/ 544353760 h 15"/>
                <a:gd name="T34" fmla="*/ 181451238 w 8"/>
                <a:gd name="T35" fmla="*/ 544353760 h 15"/>
                <a:gd name="T36" fmla="*/ 181451238 w 8"/>
                <a:gd name="T37" fmla="*/ 0 h 15"/>
                <a:gd name="T38" fmla="*/ 181451238 w 8"/>
                <a:gd name="T39" fmla="*/ 0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15"/>
                <a:gd name="T62" fmla="*/ 8 w 8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15">
                  <a:moveTo>
                    <a:pt x="2" y="0"/>
                  </a:moveTo>
                  <a:lnTo>
                    <a:pt x="3" y="0"/>
                  </a:ln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6"/>
                    <a:pt x="6" y="8"/>
                    <a:pt x="6" y="9"/>
                  </a:cubicBezTo>
                  <a:cubicBezTo>
                    <a:pt x="6" y="10"/>
                    <a:pt x="7" y="10"/>
                    <a:pt x="6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7" y="13"/>
                    <a:pt x="7" y="13"/>
                    <a:pt x="8" y="14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3" y="12"/>
                    <a:pt x="0" y="10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lnTo>
                    <a:pt x="2" y="6"/>
                  </a:lnTo>
                  <a:cubicBezTo>
                    <a:pt x="2" y="6"/>
                    <a:pt x="3" y="1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2" name="Freeform 560"/>
            <p:cNvSpPr>
              <a:spLocks/>
            </p:cNvSpPr>
            <p:nvPr/>
          </p:nvSpPr>
          <p:spPr bwMode="auto">
            <a:xfrm>
              <a:off x="7448665" y="3171823"/>
              <a:ext cx="19200" cy="22225"/>
            </a:xfrm>
            <a:custGeom>
              <a:avLst/>
              <a:gdLst>
                <a:gd name="T0" fmla="*/ 181451238 w 2"/>
                <a:gd name="T1" fmla="*/ 181451238 h 2"/>
                <a:gd name="T2" fmla="*/ 181451238 w 2"/>
                <a:gd name="T3" fmla="*/ 0 h 2"/>
                <a:gd name="T4" fmla="*/ 181451238 w 2"/>
                <a:gd name="T5" fmla="*/ 0 h 2"/>
                <a:gd name="T6" fmla="*/ 0 w 2"/>
                <a:gd name="T7" fmla="*/ 90725619 h 2"/>
                <a:gd name="T8" fmla="*/ 181451238 w 2"/>
                <a:gd name="T9" fmla="*/ 181451238 h 2"/>
                <a:gd name="T10" fmla="*/ 181451238 w 2"/>
                <a:gd name="T11" fmla="*/ 181451238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2" y="2"/>
                    <a:pt x="2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3" name="Freeform 561"/>
            <p:cNvSpPr>
              <a:spLocks/>
            </p:cNvSpPr>
            <p:nvPr/>
          </p:nvSpPr>
          <p:spPr bwMode="auto">
            <a:xfrm>
              <a:off x="7419864" y="3133723"/>
              <a:ext cx="19200" cy="19050"/>
            </a:xfrm>
            <a:custGeom>
              <a:avLst/>
              <a:gdLst>
                <a:gd name="T0" fmla="*/ 0 w 2"/>
                <a:gd name="T1" fmla="*/ 90725619 h 2"/>
                <a:gd name="T2" fmla="*/ 181451238 w 2"/>
                <a:gd name="T3" fmla="*/ 181451238 h 2"/>
                <a:gd name="T4" fmla="*/ 90725619 w 2"/>
                <a:gd name="T5" fmla="*/ 0 h 2"/>
                <a:gd name="T6" fmla="*/ 0 w 2"/>
                <a:gd name="T7" fmla="*/ 90725619 h 2"/>
                <a:gd name="T8" fmla="*/ 0 w 2"/>
                <a:gd name="T9" fmla="*/ 90725619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4" name="Freeform 562"/>
            <p:cNvSpPr>
              <a:spLocks/>
            </p:cNvSpPr>
            <p:nvPr/>
          </p:nvSpPr>
          <p:spPr bwMode="auto">
            <a:xfrm>
              <a:off x="7379863" y="3133723"/>
              <a:ext cx="9600" cy="190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81451238 h 2"/>
                <a:gd name="T4" fmla="*/ 0 w 1"/>
                <a:gd name="T5" fmla="*/ 181451238 h 2"/>
                <a:gd name="T6" fmla="*/ 90725619 w 1"/>
                <a:gd name="T7" fmla="*/ 181451238 h 2"/>
                <a:gd name="T8" fmla="*/ 90725619 w 1"/>
                <a:gd name="T9" fmla="*/ 181451238 h 2"/>
                <a:gd name="T10" fmla="*/ 90725619 w 1"/>
                <a:gd name="T11" fmla="*/ 0 h 2"/>
                <a:gd name="T12" fmla="*/ 0 w 1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"/>
                <a:gd name="T23" fmla="*/ 1 w 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5" name="Line 563"/>
            <p:cNvSpPr>
              <a:spLocks noChangeShapeType="1"/>
            </p:cNvSpPr>
            <p:nvPr/>
          </p:nvSpPr>
          <p:spPr bwMode="auto">
            <a:xfrm>
              <a:off x="7439110" y="3183137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16" name="Freeform 564"/>
            <p:cNvSpPr>
              <a:spLocks/>
            </p:cNvSpPr>
            <p:nvPr/>
          </p:nvSpPr>
          <p:spPr bwMode="auto">
            <a:xfrm>
              <a:off x="7439065" y="3194048"/>
              <a:ext cx="9600" cy="1588"/>
            </a:xfrm>
            <a:custGeom>
              <a:avLst/>
              <a:gdLst>
                <a:gd name="T0" fmla="*/ 0 w 1"/>
                <a:gd name="T1" fmla="*/ 0 h 1587"/>
                <a:gd name="T2" fmla="*/ 90725619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7" name="Line 565"/>
            <p:cNvSpPr>
              <a:spLocks noChangeShapeType="1"/>
            </p:cNvSpPr>
            <p:nvPr/>
          </p:nvSpPr>
          <p:spPr bwMode="auto">
            <a:xfrm flipH="1" flipV="1">
              <a:off x="7439110" y="3183137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18" name="Freeform 566"/>
            <p:cNvSpPr>
              <a:spLocks/>
            </p:cNvSpPr>
            <p:nvPr/>
          </p:nvSpPr>
          <p:spPr bwMode="auto">
            <a:xfrm>
              <a:off x="6979854" y="2903534"/>
              <a:ext cx="60801" cy="50800"/>
            </a:xfrm>
            <a:custGeom>
              <a:avLst/>
              <a:gdLst>
                <a:gd name="T0" fmla="*/ 0 w 6"/>
                <a:gd name="T1" fmla="*/ 272176846 h 5"/>
                <a:gd name="T2" fmla="*/ 181451267 w 6"/>
                <a:gd name="T3" fmla="*/ 0 h 5"/>
                <a:gd name="T4" fmla="*/ 181451267 w 6"/>
                <a:gd name="T5" fmla="*/ 0 h 5"/>
                <a:gd name="T6" fmla="*/ 453628130 w 6"/>
                <a:gd name="T7" fmla="*/ 0 h 5"/>
                <a:gd name="T8" fmla="*/ 453628130 w 6"/>
                <a:gd name="T9" fmla="*/ 0 h 5"/>
                <a:gd name="T10" fmla="*/ 544353726 w 6"/>
                <a:gd name="T11" fmla="*/ 90725628 h 5"/>
                <a:gd name="T12" fmla="*/ 272176863 w 6"/>
                <a:gd name="T13" fmla="*/ 453628101 h 5"/>
                <a:gd name="T14" fmla="*/ 90725633 w 6"/>
                <a:gd name="T15" fmla="*/ 272176846 h 5"/>
                <a:gd name="T16" fmla="*/ 90725633 w 6"/>
                <a:gd name="T17" fmla="*/ 272176846 h 5"/>
                <a:gd name="T18" fmla="*/ 0 w 6"/>
                <a:gd name="T19" fmla="*/ 27217684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"/>
                <a:gd name="T32" fmla="*/ 6 w 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">
                  <a:moveTo>
                    <a:pt x="0" y="3"/>
                  </a:moveTo>
                  <a:cubicBezTo>
                    <a:pt x="0" y="1"/>
                    <a:pt x="2" y="0"/>
                    <a:pt x="2" y="0"/>
                  </a:cubicBezTo>
                  <a:lnTo>
                    <a:pt x="5" y="0"/>
                  </a:ln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5" y="5"/>
                    <a:pt x="3" y="5"/>
                  </a:cubicBezTo>
                  <a:cubicBezTo>
                    <a:pt x="1" y="5"/>
                    <a:pt x="1" y="4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9" name="Freeform 567"/>
            <p:cNvSpPr>
              <a:spLocks/>
            </p:cNvSpPr>
            <p:nvPr/>
          </p:nvSpPr>
          <p:spPr bwMode="auto">
            <a:xfrm>
              <a:off x="7269430" y="2732798"/>
              <a:ext cx="39924" cy="90068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2147483647 w 4"/>
                <a:gd name="T5" fmla="*/ 2147483647 h 9"/>
                <a:gd name="T6" fmla="*/ 0 w 4"/>
                <a:gd name="T7" fmla="*/ 2147483647 h 9"/>
                <a:gd name="T8" fmla="*/ 0 w 4"/>
                <a:gd name="T9" fmla="*/ 2147483647 h 9"/>
                <a:gd name="T10" fmla="*/ 2147483647 w 4"/>
                <a:gd name="T11" fmla="*/ 2147483647 h 9"/>
                <a:gd name="T12" fmla="*/ 2147483647 w 4"/>
                <a:gd name="T13" fmla="*/ 2147483647 h 9"/>
                <a:gd name="T14" fmla="*/ 2147483647 w 4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9"/>
                <a:gd name="T26" fmla="*/ 4 w 4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9">
                  <a:moveTo>
                    <a:pt x="4" y="1"/>
                  </a:moveTo>
                  <a:cubicBezTo>
                    <a:pt x="4" y="3"/>
                    <a:pt x="4" y="4"/>
                    <a:pt x="4" y="6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0"/>
                    <a:pt x="3" y="1"/>
                    <a:pt x="4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20" name="Freeform 568"/>
            <p:cNvSpPr>
              <a:spLocks/>
            </p:cNvSpPr>
            <p:nvPr/>
          </p:nvSpPr>
          <p:spPr bwMode="auto">
            <a:xfrm>
              <a:off x="6939854" y="3713165"/>
              <a:ext cx="280006" cy="100013"/>
            </a:xfrm>
            <a:custGeom>
              <a:avLst/>
              <a:gdLst>
                <a:gd name="T0" fmla="*/ 0 w 28"/>
                <a:gd name="T1" fmla="*/ 2147483647 h 10"/>
                <a:gd name="T2" fmla="*/ 2147483647 w 28"/>
                <a:gd name="T3" fmla="*/ 0 h 10"/>
                <a:gd name="T4" fmla="*/ 2147483647 w 28"/>
                <a:gd name="T5" fmla="*/ 0 h 10"/>
                <a:gd name="T6" fmla="*/ 2147483647 w 28"/>
                <a:gd name="T7" fmla="*/ 2147483647 h 10"/>
                <a:gd name="T8" fmla="*/ 2147483647 w 28"/>
                <a:gd name="T9" fmla="*/ 2147483647 h 10"/>
                <a:gd name="T10" fmla="*/ 2147483647 w 28"/>
                <a:gd name="T11" fmla="*/ 2147483647 h 10"/>
                <a:gd name="T12" fmla="*/ 2147483647 w 28"/>
                <a:gd name="T13" fmla="*/ 2147483647 h 10"/>
                <a:gd name="T14" fmla="*/ 2147483647 w 28"/>
                <a:gd name="T15" fmla="*/ 2147483647 h 10"/>
                <a:gd name="T16" fmla="*/ 2147483647 w 28"/>
                <a:gd name="T17" fmla="*/ 2147483647 h 10"/>
                <a:gd name="T18" fmla="*/ 2147483647 w 28"/>
                <a:gd name="T19" fmla="*/ 2147483647 h 10"/>
                <a:gd name="T20" fmla="*/ 2147483647 w 28"/>
                <a:gd name="T21" fmla="*/ 2147483647 h 10"/>
                <a:gd name="T22" fmla="*/ 2147483647 w 28"/>
                <a:gd name="T23" fmla="*/ 2147483647 h 10"/>
                <a:gd name="T24" fmla="*/ 2147483647 w 28"/>
                <a:gd name="T25" fmla="*/ 2147483647 h 10"/>
                <a:gd name="T26" fmla="*/ 2147483647 w 28"/>
                <a:gd name="T27" fmla="*/ 2147483647 h 10"/>
                <a:gd name="T28" fmla="*/ 2147483647 w 28"/>
                <a:gd name="T29" fmla="*/ 2147483647 h 10"/>
                <a:gd name="T30" fmla="*/ 2147483647 w 28"/>
                <a:gd name="T31" fmla="*/ 2147483647 h 10"/>
                <a:gd name="T32" fmla="*/ 2147483647 w 28"/>
                <a:gd name="T33" fmla="*/ 2147483647 h 10"/>
                <a:gd name="T34" fmla="*/ 2147483647 w 28"/>
                <a:gd name="T35" fmla="*/ 2147483647 h 10"/>
                <a:gd name="T36" fmla="*/ 2147483647 w 28"/>
                <a:gd name="T37" fmla="*/ 2147483647 h 10"/>
                <a:gd name="T38" fmla="*/ 2147483647 w 28"/>
                <a:gd name="T39" fmla="*/ 2147483647 h 10"/>
                <a:gd name="T40" fmla="*/ 2147483647 w 28"/>
                <a:gd name="T41" fmla="*/ 2147483647 h 10"/>
                <a:gd name="T42" fmla="*/ 2147483647 w 28"/>
                <a:gd name="T43" fmla="*/ 2147483647 h 10"/>
                <a:gd name="T44" fmla="*/ 2147483647 w 28"/>
                <a:gd name="T45" fmla="*/ 2147483647 h 10"/>
                <a:gd name="T46" fmla="*/ 0 w 28"/>
                <a:gd name="T47" fmla="*/ 2147483647 h 10"/>
                <a:gd name="T48" fmla="*/ 0 w 28"/>
                <a:gd name="T49" fmla="*/ 2147483647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10"/>
                <a:gd name="T77" fmla="*/ 28 w 28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10">
                  <a:moveTo>
                    <a:pt x="0" y="3"/>
                  </a:moveTo>
                  <a:cubicBezTo>
                    <a:pt x="2" y="3"/>
                    <a:pt x="1" y="0"/>
                    <a:pt x="3" y="0"/>
                  </a:cubicBezTo>
                  <a:cubicBezTo>
                    <a:pt x="3" y="0"/>
                    <a:pt x="4" y="1"/>
                    <a:pt x="5" y="0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1" y="3"/>
                    <a:pt x="14" y="3"/>
                    <a:pt x="14" y="2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20" y="2"/>
                    <a:pt x="20" y="7"/>
                    <a:pt x="24" y="6"/>
                  </a:cubicBezTo>
                  <a:cubicBezTo>
                    <a:pt x="24" y="6"/>
                    <a:pt x="25" y="7"/>
                    <a:pt x="25" y="7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8" y="9"/>
                    <a:pt x="27" y="10"/>
                    <a:pt x="27" y="10"/>
                  </a:cubicBezTo>
                  <a:cubicBezTo>
                    <a:pt x="27" y="10"/>
                    <a:pt x="26" y="9"/>
                    <a:pt x="26" y="9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2" y="9"/>
                    <a:pt x="22" y="8"/>
                    <a:pt x="21" y="8"/>
                  </a:cubicBezTo>
                  <a:cubicBezTo>
                    <a:pt x="21" y="8"/>
                    <a:pt x="20" y="9"/>
                    <a:pt x="20" y="9"/>
                  </a:cubicBezTo>
                  <a:cubicBezTo>
                    <a:pt x="19" y="9"/>
                    <a:pt x="13" y="7"/>
                    <a:pt x="13" y="7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4" y="5"/>
                  </a:lnTo>
                  <a:cubicBezTo>
                    <a:pt x="2" y="5"/>
                    <a:pt x="1" y="4"/>
                    <a:pt x="0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1" name="Freeform 569"/>
            <p:cNvSpPr>
              <a:spLocks/>
            </p:cNvSpPr>
            <p:nvPr/>
          </p:nvSpPr>
          <p:spPr bwMode="auto">
            <a:xfrm>
              <a:off x="6221438" y="3233736"/>
              <a:ext cx="70402" cy="119063"/>
            </a:xfrm>
            <a:custGeom>
              <a:avLst/>
              <a:gdLst>
                <a:gd name="T0" fmla="*/ 2147483647 w 7"/>
                <a:gd name="T1" fmla="*/ 2147483647 h 12"/>
                <a:gd name="T2" fmla="*/ 0 w 7"/>
                <a:gd name="T3" fmla="*/ 2147483647 h 12"/>
                <a:gd name="T4" fmla="*/ 2147483647 w 7"/>
                <a:gd name="T5" fmla="*/ 0 h 12"/>
                <a:gd name="T6" fmla="*/ 2147483647 w 7"/>
                <a:gd name="T7" fmla="*/ 2147483647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2"/>
                <a:gd name="T20" fmla="*/ 7 w 7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2">
                  <a:moveTo>
                    <a:pt x="2" y="12"/>
                  </a:moveTo>
                  <a:cubicBezTo>
                    <a:pt x="2" y="11"/>
                    <a:pt x="0" y="7"/>
                    <a:pt x="0" y="6"/>
                  </a:cubicBezTo>
                  <a:cubicBezTo>
                    <a:pt x="0" y="3"/>
                    <a:pt x="1" y="2"/>
                    <a:pt x="2" y="0"/>
                  </a:cubicBezTo>
                  <a:cubicBezTo>
                    <a:pt x="4" y="2"/>
                    <a:pt x="5" y="1"/>
                    <a:pt x="7" y="8"/>
                  </a:cubicBezTo>
                  <a:cubicBezTo>
                    <a:pt x="7" y="11"/>
                    <a:pt x="4" y="12"/>
                    <a:pt x="2" y="1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2" name="Freeform 570"/>
            <p:cNvSpPr>
              <a:spLocks/>
            </p:cNvSpPr>
            <p:nvPr/>
          </p:nvSpPr>
          <p:spPr bwMode="auto">
            <a:xfrm>
              <a:off x="7339862" y="1811326"/>
              <a:ext cx="219204" cy="271464"/>
            </a:xfrm>
            <a:custGeom>
              <a:avLst/>
              <a:gdLst>
                <a:gd name="T0" fmla="*/ 2147483647 w 22"/>
                <a:gd name="T1" fmla="*/ 2147483647 h 27"/>
                <a:gd name="T2" fmla="*/ 0 w 22"/>
                <a:gd name="T3" fmla="*/ 0 h 27"/>
                <a:gd name="T4" fmla="*/ 2147483647 w 22"/>
                <a:gd name="T5" fmla="*/ 0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2147483647 h 27"/>
                <a:gd name="T12" fmla="*/ 2147483647 w 22"/>
                <a:gd name="T13" fmla="*/ 2147483647 h 27"/>
                <a:gd name="T14" fmla="*/ 2147483647 w 22"/>
                <a:gd name="T15" fmla="*/ 2147483647 h 27"/>
                <a:gd name="T16" fmla="*/ 2147483647 w 22"/>
                <a:gd name="T17" fmla="*/ 2147483647 h 27"/>
                <a:gd name="T18" fmla="*/ 2147483647 w 22"/>
                <a:gd name="T19" fmla="*/ 2147483647 h 27"/>
                <a:gd name="T20" fmla="*/ 2147483647 w 22"/>
                <a:gd name="T21" fmla="*/ 2147483647 h 27"/>
                <a:gd name="T22" fmla="*/ 2147483647 w 22"/>
                <a:gd name="T23" fmla="*/ 2147483647 h 27"/>
                <a:gd name="T24" fmla="*/ 2147483647 w 22"/>
                <a:gd name="T25" fmla="*/ 2147483647 h 27"/>
                <a:gd name="T26" fmla="*/ 2147483647 w 22"/>
                <a:gd name="T27" fmla="*/ 2147483647 h 27"/>
                <a:gd name="T28" fmla="*/ 2147483647 w 22"/>
                <a:gd name="T29" fmla="*/ 2147483647 h 27"/>
                <a:gd name="T30" fmla="*/ 2147483647 w 22"/>
                <a:gd name="T31" fmla="*/ 2147483647 h 27"/>
                <a:gd name="T32" fmla="*/ 2147483647 w 22"/>
                <a:gd name="T33" fmla="*/ 2147483647 h 27"/>
                <a:gd name="T34" fmla="*/ 2147483647 w 22"/>
                <a:gd name="T35" fmla="*/ 2147483647 h 27"/>
                <a:gd name="T36" fmla="*/ 2147483647 w 22"/>
                <a:gd name="T37" fmla="*/ 2147483647 h 27"/>
                <a:gd name="T38" fmla="*/ 2147483647 w 22"/>
                <a:gd name="T39" fmla="*/ 2147483647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27"/>
                <a:gd name="T62" fmla="*/ 22 w 22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27">
                  <a:moveTo>
                    <a:pt x="2" y="3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1" y="1"/>
                    <a:pt x="2" y="0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9" y="8"/>
                    <a:pt x="10" y="10"/>
                    <a:pt x="12" y="12"/>
                  </a:cubicBezTo>
                  <a:cubicBezTo>
                    <a:pt x="14" y="14"/>
                    <a:pt x="18" y="16"/>
                    <a:pt x="20" y="18"/>
                  </a:cubicBezTo>
                  <a:cubicBezTo>
                    <a:pt x="19" y="18"/>
                    <a:pt x="17" y="16"/>
                    <a:pt x="16" y="16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21"/>
                    <a:pt x="20" y="22"/>
                    <a:pt x="22" y="25"/>
                  </a:cubicBezTo>
                  <a:cubicBezTo>
                    <a:pt x="21" y="25"/>
                    <a:pt x="21" y="25"/>
                    <a:pt x="20" y="24"/>
                  </a:cubicBezTo>
                  <a:lnTo>
                    <a:pt x="19" y="24"/>
                  </a:lnTo>
                  <a:cubicBezTo>
                    <a:pt x="19" y="25"/>
                    <a:pt x="19" y="26"/>
                    <a:pt x="19" y="27"/>
                  </a:cubicBezTo>
                  <a:cubicBezTo>
                    <a:pt x="19" y="25"/>
                    <a:pt x="16" y="24"/>
                    <a:pt x="16" y="23"/>
                  </a:cubicBezTo>
                  <a:cubicBezTo>
                    <a:pt x="16" y="22"/>
                    <a:pt x="15" y="20"/>
                    <a:pt x="15" y="19"/>
                  </a:cubicBezTo>
                  <a:cubicBezTo>
                    <a:pt x="13" y="19"/>
                    <a:pt x="12" y="17"/>
                    <a:pt x="12" y="16"/>
                  </a:cubicBezTo>
                  <a:cubicBezTo>
                    <a:pt x="12" y="15"/>
                    <a:pt x="8" y="12"/>
                    <a:pt x="8" y="11"/>
                  </a:cubicBezTo>
                  <a:cubicBezTo>
                    <a:pt x="7" y="7"/>
                    <a:pt x="2" y="8"/>
                    <a:pt x="2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3" name="Freeform 571"/>
            <p:cNvSpPr>
              <a:spLocks/>
            </p:cNvSpPr>
            <p:nvPr/>
          </p:nvSpPr>
          <p:spPr bwMode="auto">
            <a:xfrm>
              <a:off x="7528667" y="2092315"/>
              <a:ext cx="160003" cy="120651"/>
            </a:xfrm>
            <a:custGeom>
              <a:avLst/>
              <a:gdLst>
                <a:gd name="T0" fmla="*/ 2147483647 w 16"/>
                <a:gd name="T1" fmla="*/ 2147483647 h 12"/>
                <a:gd name="T2" fmla="*/ 2147483647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2147483647 w 16"/>
                <a:gd name="T9" fmla="*/ 2147483647 h 12"/>
                <a:gd name="T10" fmla="*/ 2147483647 w 16"/>
                <a:gd name="T11" fmla="*/ 2147483647 h 12"/>
                <a:gd name="T12" fmla="*/ 2147483647 w 16"/>
                <a:gd name="T13" fmla="*/ 2147483647 h 12"/>
                <a:gd name="T14" fmla="*/ 2147483647 w 16"/>
                <a:gd name="T15" fmla="*/ 2147483647 h 12"/>
                <a:gd name="T16" fmla="*/ 2147483647 w 16"/>
                <a:gd name="T17" fmla="*/ 2147483647 h 12"/>
                <a:gd name="T18" fmla="*/ 0 w 16"/>
                <a:gd name="T19" fmla="*/ 0 h 12"/>
                <a:gd name="T20" fmla="*/ 2147483647 w 16"/>
                <a:gd name="T21" fmla="*/ 0 h 12"/>
                <a:gd name="T22" fmla="*/ 2147483647 w 16"/>
                <a:gd name="T23" fmla="*/ 2147483647 h 12"/>
                <a:gd name="T24" fmla="*/ 2147483647 w 16"/>
                <a:gd name="T25" fmla="*/ 2147483647 h 12"/>
                <a:gd name="T26" fmla="*/ 2147483647 w 16"/>
                <a:gd name="T27" fmla="*/ 2147483647 h 12"/>
                <a:gd name="T28" fmla="*/ 2147483647 w 16"/>
                <a:gd name="T29" fmla="*/ 2147483647 h 12"/>
                <a:gd name="T30" fmla="*/ 2147483647 w 16"/>
                <a:gd name="T31" fmla="*/ 2147483647 h 12"/>
                <a:gd name="T32" fmla="*/ 2147483647 w 16"/>
                <a:gd name="T33" fmla="*/ 2147483647 h 12"/>
                <a:gd name="T34" fmla="*/ 2147483647 w 16"/>
                <a:gd name="T35" fmla="*/ 2147483647 h 12"/>
                <a:gd name="T36" fmla="*/ 2147483647 w 16"/>
                <a:gd name="T37" fmla="*/ 2147483647 h 12"/>
                <a:gd name="T38" fmla="*/ 2147483647 w 16"/>
                <a:gd name="T39" fmla="*/ 2147483647 h 12"/>
                <a:gd name="T40" fmla="*/ 2147483647 w 16"/>
                <a:gd name="T41" fmla="*/ 2147483647 h 12"/>
                <a:gd name="T42" fmla="*/ 2147483647 w 16"/>
                <a:gd name="T43" fmla="*/ 2147483647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2"/>
                <a:gd name="T68" fmla="*/ 16 w 16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2"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4" y="2"/>
                    <a:pt x="5" y="3"/>
                  </a:cubicBezTo>
                  <a:cubicBezTo>
                    <a:pt x="8" y="4"/>
                    <a:pt x="9" y="4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3" y="5"/>
                    <a:pt x="14" y="6"/>
                    <a:pt x="16" y="7"/>
                  </a:cubicBezTo>
                  <a:cubicBezTo>
                    <a:pt x="14" y="7"/>
                    <a:pt x="13" y="8"/>
                    <a:pt x="12" y="8"/>
                  </a:cubicBezTo>
                  <a:cubicBezTo>
                    <a:pt x="12" y="9"/>
                    <a:pt x="11" y="10"/>
                    <a:pt x="12" y="10"/>
                  </a:cubicBezTo>
                  <a:cubicBezTo>
                    <a:pt x="9" y="10"/>
                    <a:pt x="9" y="9"/>
                    <a:pt x="7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5" y="10"/>
                    <a:pt x="5" y="11"/>
                    <a:pt x="7" y="11"/>
                  </a:cubicBezTo>
                  <a:cubicBezTo>
                    <a:pt x="6" y="12"/>
                    <a:pt x="5" y="12"/>
                    <a:pt x="4" y="1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4" name="Freeform 572"/>
            <p:cNvSpPr>
              <a:spLocks/>
            </p:cNvSpPr>
            <p:nvPr/>
          </p:nvSpPr>
          <p:spPr bwMode="auto">
            <a:xfrm>
              <a:off x="7498996" y="2442579"/>
              <a:ext cx="59887" cy="500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2147483647 w 6"/>
                <a:gd name="T7" fmla="*/ 0 h 5"/>
                <a:gd name="T8" fmla="*/ 2147483647 w 6"/>
                <a:gd name="T9" fmla="*/ 0 h 5"/>
                <a:gd name="T10" fmla="*/ 2147483647 w 6"/>
                <a:gd name="T11" fmla="*/ 0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0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214748364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5"/>
                <a:gd name="T38" fmla="*/ 6 w 6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5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5" y="0"/>
                  </a:lnTo>
                  <a:cubicBezTo>
                    <a:pt x="5" y="1"/>
                    <a:pt x="6" y="1"/>
                    <a:pt x="6" y="2"/>
                  </a:cubicBezTo>
                  <a:cubicBezTo>
                    <a:pt x="5" y="3"/>
                    <a:pt x="4" y="2"/>
                    <a:pt x="3" y="3"/>
                  </a:cubicBezTo>
                  <a:cubicBezTo>
                    <a:pt x="3" y="3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25" name="Freeform 573"/>
            <p:cNvSpPr>
              <a:spLocks/>
            </p:cNvSpPr>
            <p:nvPr/>
          </p:nvSpPr>
          <p:spPr bwMode="auto">
            <a:xfrm>
              <a:off x="7439110" y="2462594"/>
              <a:ext cx="59887" cy="80061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0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6" y="0"/>
                    <a:pt x="6" y="5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8"/>
                    <a:pt x="2" y="6"/>
                    <a:pt x="2" y="6"/>
                  </a:cubicBezTo>
                  <a:cubicBezTo>
                    <a:pt x="2" y="5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26" name="Freeform 574"/>
            <p:cNvSpPr>
              <a:spLocks/>
            </p:cNvSpPr>
            <p:nvPr/>
          </p:nvSpPr>
          <p:spPr bwMode="auto">
            <a:xfrm>
              <a:off x="7459865" y="2222491"/>
              <a:ext cx="228805" cy="239715"/>
            </a:xfrm>
            <a:custGeom>
              <a:avLst/>
              <a:gdLst>
                <a:gd name="T0" fmla="*/ 2147483647 w 23"/>
                <a:gd name="T1" fmla="*/ 2147483647 h 24"/>
                <a:gd name="T2" fmla="*/ 2147483647 w 23"/>
                <a:gd name="T3" fmla="*/ 2147483647 h 24"/>
                <a:gd name="T4" fmla="*/ 2147483647 w 23"/>
                <a:gd name="T5" fmla="*/ 2147483647 h 24"/>
                <a:gd name="T6" fmla="*/ 2147483647 w 23"/>
                <a:gd name="T7" fmla="*/ 2147483647 h 24"/>
                <a:gd name="T8" fmla="*/ 2147483647 w 23"/>
                <a:gd name="T9" fmla="*/ 2147483647 h 24"/>
                <a:gd name="T10" fmla="*/ 2147483647 w 23"/>
                <a:gd name="T11" fmla="*/ 2147483647 h 24"/>
                <a:gd name="T12" fmla="*/ 2147483647 w 23"/>
                <a:gd name="T13" fmla="*/ 2147483647 h 24"/>
                <a:gd name="T14" fmla="*/ 2147483647 w 23"/>
                <a:gd name="T15" fmla="*/ 2147483647 h 24"/>
                <a:gd name="T16" fmla="*/ 2147483647 w 23"/>
                <a:gd name="T17" fmla="*/ 2147483647 h 24"/>
                <a:gd name="T18" fmla="*/ 2147483647 w 23"/>
                <a:gd name="T19" fmla="*/ 2147483647 h 24"/>
                <a:gd name="T20" fmla="*/ 2147483647 w 23"/>
                <a:gd name="T21" fmla="*/ 2147483647 h 24"/>
                <a:gd name="T22" fmla="*/ 2147483647 w 23"/>
                <a:gd name="T23" fmla="*/ 2147483647 h 24"/>
                <a:gd name="T24" fmla="*/ 2147483647 w 23"/>
                <a:gd name="T25" fmla="*/ 2147483647 h 24"/>
                <a:gd name="T26" fmla="*/ 2147483647 w 23"/>
                <a:gd name="T27" fmla="*/ 2147483647 h 24"/>
                <a:gd name="T28" fmla="*/ 2147483647 w 23"/>
                <a:gd name="T29" fmla="*/ 0 h 24"/>
                <a:gd name="T30" fmla="*/ 2147483647 w 23"/>
                <a:gd name="T31" fmla="*/ 2147483647 h 24"/>
                <a:gd name="T32" fmla="*/ 2147483647 w 23"/>
                <a:gd name="T33" fmla="*/ 2147483647 h 24"/>
                <a:gd name="T34" fmla="*/ 2147483647 w 23"/>
                <a:gd name="T35" fmla="*/ 2147483647 h 24"/>
                <a:gd name="T36" fmla="*/ 2147483647 w 23"/>
                <a:gd name="T37" fmla="*/ 2147483647 h 24"/>
                <a:gd name="T38" fmla="*/ 2147483647 w 23"/>
                <a:gd name="T39" fmla="*/ 2147483647 h 24"/>
                <a:gd name="T40" fmla="*/ 2147483647 w 23"/>
                <a:gd name="T41" fmla="*/ 2147483647 h 24"/>
                <a:gd name="T42" fmla="*/ 2147483647 w 23"/>
                <a:gd name="T43" fmla="*/ 2147483647 h 24"/>
                <a:gd name="T44" fmla="*/ 2147483647 w 23"/>
                <a:gd name="T45" fmla="*/ 2147483647 h 24"/>
                <a:gd name="T46" fmla="*/ 2147483647 w 23"/>
                <a:gd name="T47" fmla="*/ 2147483647 h 24"/>
                <a:gd name="T48" fmla="*/ 2147483647 w 23"/>
                <a:gd name="T49" fmla="*/ 2147483647 h 24"/>
                <a:gd name="T50" fmla="*/ 2147483647 w 23"/>
                <a:gd name="T51" fmla="*/ 2147483647 h 24"/>
                <a:gd name="T52" fmla="*/ 2147483647 w 23"/>
                <a:gd name="T53" fmla="*/ 2147483647 h 24"/>
                <a:gd name="T54" fmla="*/ 2147483647 w 23"/>
                <a:gd name="T55" fmla="*/ 2147483647 h 24"/>
                <a:gd name="T56" fmla="*/ 2147483647 w 23"/>
                <a:gd name="T57" fmla="*/ 2147483647 h 24"/>
                <a:gd name="T58" fmla="*/ 2147483647 w 23"/>
                <a:gd name="T59" fmla="*/ 2147483647 h 24"/>
                <a:gd name="T60" fmla="*/ 2147483647 w 23"/>
                <a:gd name="T61" fmla="*/ 2147483647 h 24"/>
                <a:gd name="T62" fmla="*/ 2147483647 w 23"/>
                <a:gd name="T63" fmla="*/ 2147483647 h 24"/>
                <a:gd name="T64" fmla="*/ 2147483647 w 23"/>
                <a:gd name="T65" fmla="*/ 2147483647 h 24"/>
                <a:gd name="T66" fmla="*/ 2147483647 w 23"/>
                <a:gd name="T67" fmla="*/ 2147483647 h 24"/>
                <a:gd name="T68" fmla="*/ 2147483647 w 23"/>
                <a:gd name="T69" fmla="*/ 2147483647 h 24"/>
                <a:gd name="T70" fmla="*/ 2147483647 w 23"/>
                <a:gd name="T71" fmla="*/ 2147483647 h 24"/>
                <a:gd name="T72" fmla="*/ 2147483647 w 23"/>
                <a:gd name="T73" fmla="*/ 2147483647 h 24"/>
                <a:gd name="T74" fmla="*/ 2147483647 w 23"/>
                <a:gd name="T75" fmla="*/ 2147483647 h 24"/>
                <a:gd name="T76" fmla="*/ 2147483647 w 23"/>
                <a:gd name="T77" fmla="*/ 2147483647 h 24"/>
                <a:gd name="T78" fmla="*/ 2147483647 w 23"/>
                <a:gd name="T79" fmla="*/ 2147483647 h 24"/>
                <a:gd name="T80" fmla="*/ 2147483647 w 23"/>
                <a:gd name="T81" fmla="*/ 2147483647 h 24"/>
                <a:gd name="T82" fmla="*/ 2147483647 w 23"/>
                <a:gd name="T83" fmla="*/ 2147483647 h 24"/>
                <a:gd name="T84" fmla="*/ 2147483647 w 23"/>
                <a:gd name="T85" fmla="*/ 2147483647 h 24"/>
                <a:gd name="T86" fmla="*/ 2147483647 w 23"/>
                <a:gd name="T87" fmla="*/ 2147483647 h 24"/>
                <a:gd name="T88" fmla="*/ 2147483647 w 23"/>
                <a:gd name="T89" fmla="*/ 2147483647 h 24"/>
                <a:gd name="T90" fmla="*/ 2147483647 w 23"/>
                <a:gd name="T91" fmla="*/ 2147483647 h 24"/>
                <a:gd name="T92" fmla="*/ 0 w 23"/>
                <a:gd name="T93" fmla="*/ 2147483647 h 24"/>
                <a:gd name="T94" fmla="*/ 2147483647 w 23"/>
                <a:gd name="T95" fmla="*/ 2147483647 h 24"/>
                <a:gd name="T96" fmla="*/ 2147483647 w 23"/>
                <a:gd name="T97" fmla="*/ 2147483647 h 24"/>
                <a:gd name="T98" fmla="*/ 2147483647 w 23"/>
                <a:gd name="T99" fmla="*/ 2147483647 h 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"/>
                <a:gd name="T151" fmla="*/ 0 h 24"/>
                <a:gd name="T152" fmla="*/ 23 w 23"/>
                <a:gd name="T153" fmla="*/ 24 h 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" h="24">
                  <a:moveTo>
                    <a:pt x="4" y="18"/>
                  </a:moveTo>
                  <a:cubicBezTo>
                    <a:pt x="5" y="18"/>
                    <a:pt x="5" y="18"/>
                    <a:pt x="6" y="18"/>
                  </a:cubicBezTo>
                  <a:cubicBezTo>
                    <a:pt x="7" y="18"/>
                    <a:pt x="8" y="17"/>
                    <a:pt x="9" y="17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10" y="18"/>
                    <a:pt x="10" y="18"/>
                    <a:pt x="11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10" y="16"/>
                    <a:pt x="11" y="16"/>
                    <a:pt x="11" y="15"/>
                  </a:cubicBezTo>
                  <a:cubicBezTo>
                    <a:pt x="11" y="13"/>
                    <a:pt x="11" y="14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2"/>
                    <a:pt x="14" y="13"/>
                    <a:pt x="15" y="11"/>
                  </a:cubicBezTo>
                  <a:cubicBezTo>
                    <a:pt x="14" y="11"/>
                    <a:pt x="14" y="10"/>
                    <a:pt x="13" y="9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6"/>
                    <a:pt x="14" y="5"/>
                    <a:pt x="14" y="2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6" y="2"/>
                    <a:pt x="18" y="2"/>
                    <a:pt x="20" y="3"/>
                  </a:cubicBezTo>
                  <a:cubicBezTo>
                    <a:pt x="21" y="4"/>
                    <a:pt x="20" y="7"/>
                    <a:pt x="21" y="8"/>
                  </a:cubicBezTo>
                  <a:lnTo>
                    <a:pt x="21" y="9"/>
                  </a:lnTo>
                  <a:cubicBezTo>
                    <a:pt x="21" y="9"/>
                    <a:pt x="20" y="9"/>
                    <a:pt x="20" y="9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1"/>
                    <a:pt x="22" y="16"/>
                    <a:pt x="23" y="16"/>
                  </a:cubicBezTo>
                  <a:lnTo>
                    <a:pt x="23" y="20"/>
                  </a:lnTo>
                  <a:cubicBezTo>
                    <a:pt x="22" y="20"/>
                    <a:pt x="22" y="19"/>
                    <a:pt x="22" y="18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21" y="20"/>
                    <a:pt x="21" y="20"/>
                    <a:pt x="20" y="21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1"/>
                    <a:pt x="18" y="21"/>
                  </a:cubicBezTo>
                  <a:lnTo>
                    <a:pt x="16" y="21"/>
                  </a:lnTo>
                  <a:cubicBezTo>
                    <a:pt x="16" y="21"/>
                    <a:pt x="16" y="20"/>
                    <a:pt x="16" y="20"/>
                  </a:cubicBezTo>
                  <a:lnTo>
                    <a:pt x="15" y="20"/>
                  </a:lnTo>
                  <a:cubicBezTo>
                    <a:pt x="15" y="22"/>
                    <a:pt x="14" y="22"/>
                    <a:pt x="14" y="23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4" y="24"/>
                    <a:pt x="13" y="24"/>
                    <a:pt x="12" y="24"/>
                  </a:cubicBezTo>
                  <a:cubicBezTo>
                    <a:pt x="11" y="24"/>
                    <a:pt x="11" y="22"/>
                    <a:pt x="11" y="22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8" y="21"/>
                    <a:pt x="5" y="22"/>
                    <a:pt x="4" y="22"/>
                  </a:cubicBezTo>
                  <a:cubicBezTo>
                    <a:pt x="4" y="24"/>
                    <a:pt x="3" y="24"/>
                    <a:pt x="1" y="24"/>
                  </a:cubicBezTo>
                  <a:cubicBezTo>
                    <a:pt x="0" y="24"/>
                    <a:pt x="0" y="22"/>
                    <a:pt x="0" y="22"/>
                  </a:cubicBezTo>
                  <a:cubicBezTo>
                    <a:pt x="0" y="21"/>
                    <a:pt x="1" y="22"/>
                    <a:pt x="1" y="21"/>
                  </a:cubicBezTo>
                  <a:cubicBezTo>
                    <a:pt x="3" y="21"/>
                    <a:pt x="3" y="18"/>
                    <a:pt x="4" y="1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7" name="Freeform 575"/>
            <p:cNvSpPr>
              <a:spLocks/>
            </p:cNvSpPr>
            <p:nvPr/>
          </p:nvSpPr>
          <p:spPr bwMode="auto">
            <a:xfrm>
              <a:off x="7698270" y="3573464"/>
              <a:ext cx="240005" cy="250827"/>
            </a:xfrm>
            <a:custGeom>
              <a:avLst/>
              <a:gdLst>
                <a:gd name="T0" fmla="*/ 2147483647 w 24"/>
                <a:gd name="T1" fmla="*/ 2147483647 h 25"/>
                <a:gd name="T2" fmla="*/ 2147483647 w 24"/>
                <a:gd name="T3" fmla="*/ 2147483647 h 25"/>
                <a:gd name="T4" fmla="*/ 2147483647 w 24"/>
                <a:gd name="T5" fmla="*/ 2147483647 h 25"/>
                <a:gd name="T6" fmla="*/ 2147483647 w 24"/>
                <a:gd name="T7" fmla="*/ 2147483647 h 25"/>
                <a:gd name="T8" fmla="*/ 2147483647 w 24"/>
                <a:gd name="T9" fmla="*/ 2147483647 h 25"/>
                <a:gd name="T10" fmla="*/ 2147483647 w 24"/>
                <a:gd name="T11" fmla="*/ 2147483647 h 25"/>
                <a:gd name="T12" fmla="*/ 2147483647 w 24"/>
                <a:gd name="T13" fmla="*/ 2147483647 h 25"/>
                <a:gd name="T14" fmla="*/ 2147483647 w 24"/>
                <a:gd name="T15" fmla="*/ 2147483647 h 25"/>
                <a:gd name="T16" fmla="*/ 2147483647 w 24"/>
                <a:gd name="T17" fmla="*/ 2147483647 h 25"/>
                <a:gd name="T18" fmla="*/ 2147483647 w 24"/>
                <a:gd name="T19" fmla="*/ 2147483647 h 25"/>
                <a:gd name="T20" fmla="*/ 2147483647 w 24"/>
                <a:gd name="T21" fmla="*/ 2147483647 h 25"/>
                <a:gd name="T22" fmla="*/ 2147483647 w 24"/>
                <a:gd name="T23" fmla="*/ 2147483647 h 25"/>
                <a:gd name="T24" fmla="*/ 2147483647 w 24"/>
                <a:gd name="T25" fmla="*/ 2147483647 h 25"/>
                <a:gd name="T26" fmla="*/ 2147483647 w 24"/>
                <a:gd name="T27" fmla="*/ 2147483647 h 25"/>
                <a:gd name="T28" fmla="*/ 2147483647 w 24"/>
                <a:gd name="T29" fmla="*/ 2147483647 h 25"/>
                <a:gd name="T30" fmla="*/ 0 w 24"/>
                <a:gd name="T31" fmla="*/ 2147483647 h 25"/>
                <a:gd name="T32" fmla="*/ 2147483647 w 24"/>
                <a:gd name="T33" fmla="*/ 2147483647 h 25"/>
                <a:gd name="T34" fmla="*/ 2147483647 w 24"/>
                <a:gd name="T35" fmla="*/ 2147483647 h 25"/>
                <a:gd name="T36" fmla="*/ 2147483647 w 24"/>
                <a:gd name="T37" fmla="*/ 2147483647 h 25"/>
                <a:gd name="T38" fmla="*/ 2147483647 w 24"/>
                <a:gd name="T39" fmla="*/ 2147483647 h 25"/>
                <a:gd name="T40" fmla="*/ 2147483647 w 24"/>
                <a:gd name="T41" fmla="*/ 2147483647 h 25"/>
                <a:gd name="T42" fmla="*/ 2147483647 w 24"/>
                <a:gd name="T43" fmla="*/ 2147483647 h 25"/>
                <a:gd name="T44" fmla="*/ 2147483647 w 24"/>
                <a:gd name="T45" fmla="*/ 2147483647 h 25"/>
                <a:gd name="T46" fmla="*/ 2147483647 w 24"/>
                <a:gd name="T47" fmla="*/ 0 h 25"/>
                <a:gd name="T48" fmla="*/ 2147483647 w 24"/>
                <a:gd name="T49" fmla="*/ 2147483647 h 25"/>
                <a:gd name="T50" fmla="*/ 2147483647 w 24"/>
                <a:gd name="T51" fmla="*/ 2147483647 h 25"/>
                <a:gd name="T52" fmla="*/ 2147483647 w 24"/>
                <a:gd name="T53" fmla="*/ 2147483647 h 25"/>
                <a:gd name="T54" fmla="*/ 2147483647 w 24"/>
                <a:gd name="T55" fmla="*/ 2147483647 h 25"/>
                <a:gd name="T56" fmla="*/ 2147483647 w 24"/>
                <a:gd name="T57" fmla="*/ 2147483647 h 25"/>
                <a:gd name="T58" fmla="*/ 2147483647 w 24"/>
                <a:gd name="T59" fmla="*/ 2147483647 h 25"/>
                <a:gd name="T60" fmla="*/ 2147483647 w 24"/>
                <a:gd name="T61" fmla="*/ 2147483647 h 25"/>
                <a:gd name="T62" fmla="*/ 2147483647 w 24"/>
                <a:gd name="T63" fmla="*/ 214748364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25"/>
                <a:gd name="T98" fmla="*/ 24 w 24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25">
                  <a:moveTo>
                    <a:pt x="24" y="25"/>
                  </a:moveTo>
                  <a:cubicBezTo>
                    <a:pt x="23" y="25"/>
                    <a:pt x="20" y="23"/>
                    <a:pt x="20" y="21"/>
                  </a:cubicBezTo>
                  <a:cubicBezTo>
                    <a:pt x="17" y="21"/>
                    <a:pt x="17" y="21"/>
                    <a:pt x="17" y="19"/>
                  </a:cubicBezTo>
                  <a:cubicBezTo>
                    <a:pt x="17" y="17"/>
                    <a:pt x="16" y="16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1"/>
                    <a:pt x="10" y="9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lnTo>
                    <a:pt x="5" y="6"/>
                  </a:lnTo>
                  <a:cubicBezTo>
                    <a:pt x="4" y="7"/>
                    <a:pt x="3" y="8"/>
                    <a:pt x="2" y="8"/>
                  </a:cubicBezTo>
                  <a:cubicBezTo>
                    <a:pt x="2" y="10"/>
                    <a:pt x="1" y="11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2"/>
                    <a:pt x="2" y="10"/>
                    <a:pt x="2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5" y="3"/>
                    <a:pt x="6" y="4"/>
                    <a:pt x="7" y="6"/>
                  </a:cubicBezTo>
                  <a:lnTo>
                    <a:pt x="9" y="6"/>
                  </a:lnTo>
                  <a:cubicBezTo>
                    <a:pt x="9" y="5"/>
                    <a:pt x="10" y="5"/>
                    <a:pt x="10" y="5"/>
                  </a:cubicBezTo>
                  <a:cubicBezTo>
                    <a:pt x="10" y="2"/>
                    <a:pt x="12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8" y="0"/>
                    <a:pt x="19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lnTo>
                    <a:pt x="24" y="15"/>
                  </a:lnTo>
                  <a:lnTo>
                    <a:pt x="23" y="16"/>
                  </a:lnTo>
                  <a:lnTo>
                    <a:pt x="24" y="17"/>
                  </a:lnTo>
                  <a:lnTo>
                    <a:pt x="24" y="2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8" name="Freeform 576"/>
            <p:cNvSpPr>
              <a:spLocks/>
            </p:cNvSpPr>
            <p:nvPr/>
          </p:nvSpPr>
          <p:spPr bwMode="auto">
            <a:xfrm>
              <a:off x="6051834" y="2412993"/>
              <a:ext cx="68802" cy="58738"/>
            </a:xfrm>
            <a:custGeom>
              <a:avLst/>
              <a:gdLst>
                <a:gd name="T0" fmla="*/ 0 w 7"/>
                <a:gd name="T1" fmla="*/ 90725633 h 6"/>
                <a:gd name="T2" fmla="*/ 362902550 w 7"/>
                <a:gd name="T3" fmla="*/ 0 h 6"/>
                <a:gd name="T4" fmla="*/ 362902550 w 7"/>
                <a:gd name="T5" fmla="*/ 0 h 6"/>
                <a:gd name="T6" fmla="*/ 635079500 w 7"/>
                <a:gd name="T7" fmla="*/ 362902533 h 6"/>
                <a:gd name="T8" fmla="*/ 453628150 w 7"/>
                <a:gd name="T9" fmla="*/ 544353726 h 6"/>
                <a:gd name="T10" fmla="*/ 0 w 7"/>
                <a:gd name="T11" fmla="*/ 90725633 h 6"/>
                <a:gd name="T12" fmla="*/ 0 w 7"/>
                <a:gd name="T13" fmla="*/ 90725633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6"/>
                <a:gd name="T23" fmla="*/ 7 w 7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6">
                  <a:moveTo>
                    <a:pt x="0" y="1"/>
                  </a:moveTo>
                  <a:lnTo>
                    <a:pt x="4" y="0"/>
                  </a:lnTo>
                  <a:cubicBezTo>
                    <a:pt x="5" y="0"/>
                    <a:pt x="7" y="2"/>
                    <a:pt x="7" y="4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4" y="4"/>
                    <a:pt x="1" y="3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9" name="Freeform 578"/>
            <p:cNvSpPr>
              <a:spLocks/>
            </p:cNvSpPr>
            <p:nvPr/>
          </p:nvSpPr>
          <p:spPr bwMode="auto">
            <a:xfrm>
              <a:off x="4474200" y="1722426"/>
              <a:ext cx="190405" cy="69850"/>
            </a:xfrm>
            <a:custGeom>
              <a:avLst/>
              <a:gdLst>
                <a:gd name="T0" fmla="*/ 2147483647 w 19"/>
                <a:gd name="T1" fmla="*/ 2147483647 h 7"/>
                <a:gd name="T2" fmla="*/ 2147483647 w 19"/>
                <a:gd name="T3" fmla="*/ 2147483647 h 7"/>
                <a:gd name="T4" fmla="*/ 2147483647 w 19"/>
                <a:gd name="T5" fmla="*/ 2147483647 h 7"/>
                <a:gd name="T6" fmla="*/ 2147483647 w 19"/>
                <a:gd name="T7" fmla="*/ 2147483647 h 7"/>
                <a:gd name="T8" fmla="*/ 2147483647 w 19"/>
                <a:gd name="T9" fmla="*/ 2147483647 h 7"/>
                <a:gd name="T10" fmla="*/ 2147483647 w 19"/>
                <a:gd name="T11" fmla="*/ 2147483647 h 7"/>
                <a:gd name="T12" fmla="*/ 2147483647 w 19"/>
                <a:gd name="T13" fmla="*/ 0 h 7"/>
                <a:gd name="T14" fmla="*/ 2147483647 w 19"/>
                <a:gd name="T15" fmla="*/ 2147483647 h 7"/>
                <a:gd name="T16" fmla="*/ 2147483647 w 19"/>
                <a:gd name="T17" fmla="*/ 2147483647 h 7"/>
                <a:gd name="T18" fmla="*/ 2147483647 w 19"/>
                <a:gd name="T19" fmla="*/ 2147483647 h 7"/>
                <a:gd name="T20" fmla="*/ 2147483647 w 19"/>
                <a:gd name="T21" fmla="*/ 2147483647 h 7"/>
                <a:gd name="T22" fmla="*/ 2147483647 w 19"/>
                <a:gd name="T23" fmla="*/ 2147483647 h 7"/>
                <a:gd name="T24" fmla="*/ 2147483647 w 19"/>
                <a:gd name="T25" fmla="*/ 2147483647 h 7"/>
                <a:gd name="T26" fmla="*/ 2147483647 w 19"/>
                <a:gd name="T27" fmla="*/ 2147483647 h 7"/>
                <a:gd name="T28" fmla="*/ 2147483647 w 19"/>
                <a:gd name="T29" fmla="*/ 2147483647 h 7"/>
                <a:gd name="T30" fmla="*/ 2147483647 w 19"/>
                <a:gd name="T31" fmla="*/ 2147483647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7"/>
                <a:gd name="T50" fmla="*/ 19 w 19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7">
                  <a:moveTo>
                    <a:pt x="13" y="7"/>
                  </a:moveTo>
                  <a:cubicBezTo>
                    <a:pt x="13" y="7"/>
                    <a:pt x="15" y="7"/>
                    <a:pt x="16" y="7"/>
                  </a:cubicBezTo>
                  <a:lnTo>
                    <a:pt x="19" y="6"/>
                  </a:lnTo>
                  <a:cubicBezTo>
                    <a:pt x="18" y="4"/>
                    <a:pt x="17" y="2"/>
                    <a:pt x="17" y="2"/>
                  </a:cubicBezTo>
                  <a:cubicBezTo>
                    <a:pt x="16" y="2"/>
                    <a:pt x="11" y="0"/>
                    <a:pt x="10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8" y="1"/>
                    <a:pt x="7" y="3"/>
                    <a:pt x="7" y="3"/>
                  </a:cubicBezTo>
                  <a:cubicBezTo>
                    <a:pt x="6" y="3"/>
                    <a:pt x="4" y="2"/>
                    <a:pt x="3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2" y="6"/>
                    <a:pt x="6" y="5"/>
                    <a:pt x="7" y="5"/>
                  </a:cubicBezTo>
                  <a:cubicBezTo>
                    <a:pt x="9" y="5"/>
                    <a:pt x="9" y="6"/>
                    <a:pt x="12" y="6"/>
                  </a:cubicBezTo>
                  <a:lnTo>
                    <a:pt x="12" y="7"/>
                  </a:lnTo>
                  <a:lnTo>
                    <a:pt x="13" y="7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0" name="Freeform 579"/>
            <p:cNvSpPr>
              <a:spLocks/>
            </p:cNvSpPr>
            <p:nvPr/>
          </p:nvSpPr>
          <p:spPr bwMode="auto">
            <a:xfrm>
              <a:off x="4485400" y="1771638"/>
              <a:ext cx="139203" cy="80964"/>
            </a:xfrm>
            <a:custGeom>
              <a:avLst/>
              <a:gdLst>
                <a:gd name="T0" fmla="*/ 2147483647 w 14"/>
                <a:gd name="T1" fmla="*/ 2147483647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2147483647 h 8"/>
                <a:gd name="T8" fmla="*/ 2147483647 w 14"/>
                <a:gd name="T9" fmla="*/ 2147483647 h 8"/>
                <a:gd name="T10" fmla="*/ 2147483647 w 14"/>
                <a:gd name="T11" fmla="*/ 2147483647 h 8"/>
                <a:gd name="T12" fmla="*/ 2147483647 w 14"/>
                <a:gd name="T13" fmla="*/ 2147483647 h 8"/>
                <a:gd name="T14" fmla="*/ 2147483647 w 14"/>
                <a:gd name="T15" fmla="*/ 0 h 8"/>
                <a:gd name="T16" fmla="*/ 0 w 14"/>
                <a:gd name="T17" fmla="*/ 2147483647 h 8"/>
                <a:gd name="T18" fmla="*/ 0 w 14"/>
                <a:gd name="T19" fmla="*/ 2147483647 h 8"/>
                <a:gd name="T20" fmla="*/ 0 w 14"/>
                <a:gd name="T21" fmla="*/ 2147483647 h 8"/>
                <a:gd name="T22" fmla="*/ 0 w 14"/>
                <a:gd name="T23" fmla="*/ 2147483647 h 8"/>
                <a:gd name="T24" fmla="*/ 2147483647 w 14"/>
                <a:gd name="T25" fmla="*/ 2147483647 h 8"/>
                <a:gd name="T26" fmla="*/ 2147483647 w 14"/>
                <a:gd name="T27" fmla="*/ 2147483647 h 8"/>
                <a:gd name="T28" fmla="*/ 2147483647 w 14"/>
                <a:gd name="T29" fmla="*/ 2147483647 h 8"/>
                <a:gd name="T30" fmla="*/ 2147483647 w 14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8"/>
                <a:gd name="T50" fmla="*/ 14 w 14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8">
                  <a:moveTo>
                    <a:pt x="9" y="8"/>
                  </a:moveTo>
                  <a:cubicBezTo>
                    <a:pt x="9" y="7"/>
                    <a:pt x="11" y="6"/>
                    <a:pt x="12" y="6"/>
                  </a:cubicBezTo>
                  <a:cubicBezTo>
                    <a:pt x="12" y="6"/>
                    <a:pt x="12" y="4"/>
                    <a:pt x="13" y="4"/>
                  </a:cubicBezTo>
                  <a:lnTo>
                    <a:pt x="14" y="3"/>
                  </a:lnTo>
                  <a:cubicBezTo>
                    <a:pt x="14" y="1"/>
                    <a:pt x="11" y="2"/>
                    <a:pt x="12" y="1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1" y="1"/>
                    <a:pt x="0" y="1"/>
                  </a:cubicBezTo>
                  <a:cubicBezTo>
                    <a:pt x="0" y="2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3" y="4"/>
                  </a:lnTo>
                  <a:lnTo>
                    <a:pt x="4" y="6"/>
                  </a:lnTo>
                  <a:lnTo>
                    <a:pt x="7" y="7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1" name="Freeform 580"/>
            <p:cNvSpPr>
              <a:spLocks/>
            </p:cNvSpPr>
            <p:nvPr/>
          </p:nvSpPr>
          <p:spPr bwMode="auto">
            <a:xfrm>
              <a:off x="4344597" y="1811326"/>
              <a:ext cx="240005" cy="180976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0 w 24"/>
                <a:gd name="T29" fmla="*/ 2147483647 h 18"/>
                <a:gd name="T30" fmla="*/ 0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2147483647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8"/>
                <a:gd name="T65" fmla="*/ 24 w 24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8">
                  <a:moveTo>
                    <a:pt x="12" y="1"/>
                  </a:moveTo>
                  <a:lnTo>
                    <a:pt x="13" y="2"/>
                  </a:lnTo>
                  <a:lnTo>
                    <a:pt x="21" y="3"/>
                  </a:lnTo>
                  <a:lnTo>
                    <a:pt x="23" y="5"/>
                  </a:lnTo>
                  <a:cubicBezTo>
                    <a:pt x="23" y="6"/>
                    <a:pt x="22" y="8"/>
                    <a:pt x="21" y="8"/>
                  </a:cubicBezTo>
                  <a:cubicBezTo>
                    <a:pt x="22" y="10"/>
                    <a:pt x="24" y="13"/>
                    <a:pt x="24" y="14"/>
                  </a:cubicBezTo>
                  <a:cubicBezTo>
                    <a:pt x="23" y="15"/>
                    <a:pt x="22" y="16"/>
                    <a:pt x="22" y="18"/>
                  </a:cubicBezTo>
                  <a:cubicBezTo>
                    <a:pt x="20" y="18"/>
                    <a:pt x="18" y="17"/>
                    <a:pt x="16" y="17"/>
                  </a:cubicBezTo>
                  <a:cubicBezTo>
                    <a:pt x="11" y="17"/>
                    <a:pt x="12" y="16"/>
                    <a:pt x="10" y="16"/>
                  </a:cubicBezTo>
                  <a:cubicBezTo>
                    <a:pt x="7" y="15"/>
                    <a:pt x="5" y="14"/>
                    <a:pt x="3" y="12"/>
                  </a:cubicBezTo>
                  <a:cubicBezTo>
                    <a:pt x="2" y="6"/>
                    <a:pt x="0" y="3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2" name="Freeform 581"/>
            <p:cNvSpPr>
              <a:spLocks/>
            </p:cNvSpPr>
            <p:nvPr/>
          </p:nvSpPr>
          <p:spPr bwMode="auto">
            <a:xfrm>
              <a:off x="4405399" y="2012940"/>
              <a:ext cx="169604" cy="79376"/>
            </a:xfrm>
            <a:custGeom>
              <a:avLst/>
              <a:gdLst>
                <a:gd name="T0" fmla="*/ 2147483647 w 17"/>
                <a:gd name="T1" fmla="*/ 0 h 8"/>
                <a:gd name="T2" fmla="*/ 2147483647 w 17"/>
                <a:gd name="T3" fmla="*/ 0 h 8"/>
                <a:gd name="T4" fmla="*/ 2147483647 w 17"/>
                <a:gd name="T5" fmla="*/ 0 h 8"/>
                <a:gd name="T6" fmla="*/ 2147483647 w 17"/>
                <a:gd name="T7" fmla="*/ 2147483647 h 8"/>
                <a:gd name="T8" fmla="*/ 2147483647 w 17"/>
                <a:gd name="T9" fmla="*/ 2147483647 h 8"/>
                <a:gd name="T10" fmla="*/ 0 w 17"/>
                <a:gd name="T11" fmla="*/ 2147483647 h 8"/>
                <a:gd name="T12" fmla="*/ 2147483647 w 17"/>
                <a:gd name="T13" fmla="*/ 2147483647 h 8"/>
                <a:gd name="T14" fmla="*/ 2147483647 w 17"/>
                <a:gd name="T15" fmla="*/ 2147483647 h 8"/>
                <a:gd name="T16" fmla="*/ 2147483647 w 17"/>
                <a:gd name="T17" fmla="*/ 2147483647 h 8"/>
                <a:gd name="T18" fmla="*/ 2147483647 w 17"/>
                <a:gd name="T19" fmla="*/ 2147483647 h 8"/>
                <a:gd name="T20" fmla="*/ 2147483647 w 17"/>
                <a:gd name="T21" fmla="*/ 2147483647 h 8"/>
                <a:gd name="T22" fmla="*/ 2147483647 w 17"/>
                <a:gd name="T23" fmla="*/ 2147483647 h 8"/>
                <a:gd name="T24" fmla="*/ 2147483647 w 17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8"/>
                <a:gd name="T41" fmla="*/ 17 w 1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8">
                  <a:moveTo>
                    <a:pt x="16" y="0"/>
                  </a:moveTo>
                  <a:lnTo>
                    <a:pt x="9" y="0"/>
                  </a:lnTo>
                  <a:cubicBezTo>
                    <a:pt x="8" y="1"/>
                    <a:pt x="7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6"/>
                    <a:pt x="3" y="7"/>
                    <a:pt x="5" y="8"/>
                  </a:cubicBezTo>
                  <a:lnTo>
                    <a:pt x="13" y="8"/>
                  </a:lnTo>
                  <a:cubicBezTo>
                    <a:pt x="14" y="5"/>
                    <a:pt x="16" y="4"/>
                    <a:pt x="17" y="1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3" name="Freeform 582"/>
            <p:cNvSpPr>
              <a:spLocks/>
            </p:cNvSpPr>
            <p:nvPr/>
          </p:nvSpPr>
          <p:spPr bwMode="auto">
            <a:xfrm>
              <a:off x="4514201" y="1662100"/>
              <a:ext cx="129602" cy="79376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2147483647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"/>
                <a:gd name="T29" fmla="*/ 13 w 13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">
                  <a:moveTo>
                    <a:pt x="13" y="8"/>
                  </a:moveTo>
                  <a:cubicBezTo>
                    <a:pt x="12" y="4"/>
                    <a:pt x="13" y="3"/>
                    <a:pt x="13" y="2"/>
                  </a:cubicBezTo>
                  <a:cubicBezTo>
                    <a:pt x="13" y="2"/>
                    <a:pt x="10" y="2"/>
                    <a:pt x="10" y="2"/>
                  </a:cubicBezTo>
                  <a:cubicBezTo>
                    <a:pt x="8" y="2"/>
                    <a:pt x="8" y="1"/>
                    <a:pt x="5" y="1"/>
                  </a:cubicBezTo>
                  <a:cubicBezTo>
                    <a:pt x="3" y="1"/>
                    <a:pt x="1" y="0"/>
                    <a:pt x="1" y="3"/>
                  </a:cubicBezTo>
                  <a:cubicBezTo>
                    <a:pt x="0" y="7"/>
                    <a:pt x="5" y="5"/>
                    <a:pt x="4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6"/>
                    <a:pt x="13" y="8"/>
                    <a:pt x="13" y="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4" name="Freeform 584"/>
            <p:cNvSpPr>
              <a:spLocks/>
            </p:cNvSpPr>
            <p:nvPr/>
          </p:nvSpPr>
          <p:spPr bwMode="auto">
            <a:xfrm>
              <a:off x="4525401" y="2022465"/>
              <a:ext cx="209605" cy="139701"/>
            </a:xfrm>
            <a:custGeom>
              <a:avLst/>
              <a:gdLst>
                <a:gd name="T0" fmla="*/ 2147483647 w 21"/>
                <a:gd name="T1" fmla="*/ 2147483647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2147483647 w 21"/>
                <a:gd name="T9" fmla="*/ 2147483647 h 14"/>
                <a:gd name="T10" fmla="*/ 2147483647 w 21"/>
                <a:gd name="T11" fmla="*/ 2147483647 h 14"/>
                <a:gd name="T12" fmla="*/ 2147483647 w 21"/>
                <a:gd name="T13" fmla="*/ 2147483647 h 14"/>
                <a:gd name="T14" fmla="*/ 2147483647 w 21"/>
                <a:gd name="T15" fmla="*/ 2147483647 h 14"/>
                <a:gd name="T16" fmla="*/ 2147483647 w 21"/>
                <a:gd name="T17" fmla="*/ 2147483647 h 14"/>
                <a:gd name="T18" fmla="*/ 2147483647 w 21"/>
                <a:gd name="T19" fmla="*/ 0 h 14"/>
                <a:gd name="T20" fmla="*/ 2147483647 w 21"/>
                <a:gd name="T21" fmla="*/ 2147483647 h 14"/>
                <a:gd name="T22" fmla="*/ 2147483647 w 21"/>
                <a:gd name="T23" fmla="*/ 0 h 14"/>
                <a:gd name="T24" fmla="*/ 2147483647 w 21"/>
                <a:gd name="T25" fmla="*/ 2147483647 h 14"/>
                <a:gd name="T26" fmla="*/ 2147483647 w 21"/>
                <a:gd name="T27" fmla="*/ 2147483647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14"/>
                <a:gd name="T44" fmla="*/ 21 w 21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14">
                  <a:moveTo>
                    <a:pt x="21" y="8"/>
                  </a:moveTo>
                  <a:cubicBezTo>
                    <a:pt x="21" y="9"/>
                    <a:pt x="20" y="10"/>
                    <a:pt x="19" y="10"/>
                  </a:cubicBezTo>
                  <a:cubicBezTo>
                    <a:pt x="19" y="12"/>
                    <a:pt x="20" y="12"/>
                    <a:pt x="20" y="13"/>
                  </a:cubicBezTo>
                  <a:cubicBezTo>
                    <a:pt x="19" y="13"/>
                    <a:pt x="17" y="12"/>
                    <a:pt x="16" y="12"/>
                  </a:cubicBezTo>
                  <a:cubicBezTo>
                    <a:pt x="14" y="12"/>
                    <a:pt x="12" y="14"/>
                    <a:pt x="9" y="14"/>
                  </a:cubicBezTo>
                  <a:lnTo>
                    <a:pt x="5" y="13"/>
                  </a:lnTo>
                  <a:cubicBezTo>
                    <a:pt x="4" y="10"/>
                    <a:pt x="0" y="10"/>
                    <a:pt x="1" y="7"/>
                  </a:cubicBezTo>
                  <a:cubicBezTo>
                    <a:pt x="2" y="4"/>
                    <a:pt x="4" y="3"/>
                    <a:pt x="5" y="0"/>
                  </a:cubicBezTo>
                  <a:cubicBezTo>
                    <a:pt x="7" y="0"/>
                    <a:pt x="9" y="2"/>
                    <a:pt x="10" y="2"/>
                  </a:cubicBezTo>
                  <a:cubicBezTo>
                    <a:pt x="12" y="2"/>
                    <a:pt x="12" y="0"/>
                    <a:pt x="13" y="0"/>
                  </a:cubicBezTo>
                  <a:cubicBezTo>
                    <a:pt x="18" y="0"/>
                    <a:pt x="16" y="9"/>
                    <a:pt x="21" y="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5" name="Freeform 585"/>
            <p:cNvSpPr>
              <a:spLocks/>
            </p:cNvSpPr>
            <p:nvPr/>
          </p:nvSpPr>
          <p:spPr bwMode="auto">
            <a:xfrm>
              <a:off x="2309353" y="3052760"/>
              <a:ext cx="9600" cy="20637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0 w 1"/>
                <a:gd name="T5" fmla="*/ 2147483647 h 2"/>
                <a:gd name="T6" fmla="*/ 2147483647 w 1"/>
                <a:gd name="T7" fmla="*/ 2147483647 h 2"/>
                <a:gd name="T8" fmla="*/ 2147483647 w 1"/>
                <a:gd name="T9" fmla="*/ 2147483647 h 2"/>
                <a:gd name="T10" fmla="*/ 2147483647 w 1"/>
                <a:gd name="T11" fmla="*/ 0 h 2"/>
                <a:gd name="T12" fmla="*/ 2147483647 w 1"/>
                <a:gd name="T13" fmla="*/ 0 h 2"/>
                <a:gd name="T14" fmla="*/ 0 w 1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"/>
                <a:gd name="T26" fmla="*/ 1 w 1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6" name="Freeform 586"/>
            <p:cNvSpPr>
              <a:spLocks/>
            </p:cNvSpPr>
            <p:nvPr/>
          </p:nvSpPr>
          <p:spPr bwMode="auto">
            <a:xfrm>
              <a:off x="4554201" y="1782751"/>
              <a:ext cx="240005" cy="149226"/>
            </a:xfrm>
            <a:custGeom>
              <a:avLst/>
              <a:gdLst>
                <a:gd name="T0" fmla="*/ 2147483647 w 24"/>
                <a:gd name="T1" fmla="*/ 0 h 15"/>
                <a:gd name="T2" fmla="*/ 2147483647 w 24"/>
                <a:gd name="T3" fmla="*/ 0 h 15"/>
                <a:gd name="T4" fmla="*/ 2147483647 w 24"/>
                <a:gd name="T5" fmla="*/ 0 h 15"/>
                <a:gd name="T6" fmla="*/ 2147483647 w 24"/>
                <a:gd name="T7" fmla="*/ 2147483647 h 15"/>
                <a:gd name="T8" fmla="*/ 2147483647 w 24"/>
                <a:gd name="T9" fmla="*/ 2147483647 h 15"/>
                <a:gd name="T10" fmla="*/ 2147483647 w 24"/>
                <a:gd name="T11" fmla="*/ 2147483647 h 15"/>
                <a:gd name="T12" fmla="*/ 2147483647 w 24"/>
                <a:gd name="T13" fmla="*/ 2147483647 h 15"/>
                <a:gd name="T14" fmla="*/ 2147483647 w 24"/>
                <a:gd name="T15" fmla="*/ 2147483647 h 15"/>
                <a:gd name="T16" fmla="*/ 2147483647 w 24"/>
                <a:gd name="T17" fmla="*/ 2147483647 h 15"/>
                <a:gd name="T18" fmla="*/ 2147483647 w 24"/>
                <a:gd name="T19" fmla="*/ 2147483647 h 15"/>
                <a:gd name="T20" fmla="*/ 2147483647 w 24"/>
                <a:gd name="T21" fmla="*/ 2147483647 h 15"/>
                <a:gd name="T22" fmla="*/ 2147483647 w 24"/>
                <a:gd name="T23" fmla="*/ 2147483647 h 15"/>
                <a:gd name="T24" fmla="*/ 2147483647 w 24"/>
                <a:gd name="T25" fmla="*/ 2147483647 h 15"/>
                <a:gd name="T26" fmla="*/ 2147483647 w 24"/>
                <a:gd name="T27" fmla="*/ 2147483647 h 15"/>
                <a:gd name="T28" fmla="*/ 2147483647 w 24"/>
                <a:gd name="T29" fmla="*/ 2147483647 h 15"/>
                <a:gd name="T30" fmla="*/ 2147483647 w 24"/>
                <a:gd name="T31" fmla="*/ 2147483647 h 15"/>
                <a:gd name="T32" fmla="*/ 2147483647 w 24"/>
                <a:gd name="T33" fmla="*/ 2147483647 h 15"/>
                <a:gd name="T34" fmla="*/ 2147483647 w 24"/>
                <a:gd name="T35" fmla="*/ 2147483647 h 15"/>
                <a:gd name="T36" fmla="*/ 2147483647 w 24"/>
                <a:gd name="T37" fmla="*/ 2147483647 h 15"/>
                <a:gd name="T38" fmla="*/ 2147483647 w 24"/>
                <a:gd name="T39" fmla="*/ 2147483647 h 15"/>
                <a:gd name="T40" fmla="*/ 2147483647 w 24"/>
                <a:gd name="T41" fmla="*/ 2147483647 h 15"/>
                <a:gd name="T42" fmla="*/ 2147483647 w 24"/>
                <a:gd name="T43" fmla="*/ 2147483647 h 15"/>
                <a:gd name="T44" fmla="*/ 2147483647 w 24"/>
                <a:gd name="T45" fmla="*/ 2147483647 h 15"/>
                <a:gd name="T46" fmla="*/ 2147483647 w 24"/>
                <a:gd name="T47" fmla="*/ 2147483647 h 15"/>
                <a:gd name="T48" fmla="*/ 2147483647 w 24"/>
                <a:gd name="T49" fmla="*/ 2147483647 h 15"/>
                <a:gd name="T50" fmla="*/ 2147483647 w 24"/>
                <a:gd name="T51" fmla="*/ 2147483647 h 15"/>
                <a:gd name="T52" fmla="*/ 0 w 24"/>
                <a:gd name="T53" fmla="*/ 2147483647 h 15"/>
                <a:gd name="T54" fmla="*/ 2147483647 w 24"/>
                <a:gd name="T55" fmla="*/ 2147483647 h 15"/>
                <a:gd name="T56" fmla="*/ 2147483647 w 24"/>
                <a:gd name="T57" fmla="*/ 2147483647 h 15"/>
                <a:gd name="T58" fmla="*/ 2147483647 w 24"/>
                <a:gd name="T59" fmla="*/ 2147483647 h 15"/>
                <a:gd name="T60" fmla="*/ 2147483647 w 24"/>
                <a:gd name="T61" fmla="*/ 2147483647 h 15"/>
                <a:gd name="T62" fmla="*/ 2147483647 w 24"/>
                <a:gd name="T63" fmla="*/ 2147483647 h 15"/>
                <a:gd name="T64" fmla="*/ 2147483647 w 24"/>
                <a:gd name="T65" fmla="*/ 2147483647 h 15"/>
                <a:gd name="T66" fmla="*/ 2147483647 w 24"/>
                <a:gd name="T67" fmla="*/ 2147483647 h 15"/>
                <a:gd name="T68" fmla="*/ 2147483647 w 24"/>
                <a:gd name="T69" fmla="*/ 2147483647 h 15"/>
                <a:gd name="T70" fmla="*/ 2147483647 w 24"/>
                <a:gd name="T71" fmla="*/ 2147483647 h 15"/>
                <a:gd name="T72" fmla="*/ 2147483647 w 24"/>
                <a:gd name="T73" fmla="*/ 2147483647 h 15"/>
                <a:gd name="T74" fmla="*/ 2147483647 w 24"/>
                <a:gd name="T75" fmla="*/ 2147483647 h 15"/>
                <a:gd name="T76" fmla="*/ 2147483647 w 24"/>
                <a:gd name="T77" fmla="*/ 2147483647 h 15"/>
                <a:gd name="T78" fmla="*/ 2147483647 w 24"/>
                <a:gd name="T79" fmla="*/ 0 h 15"/>
                <a:gd name="T80" fmla="*/ 2147483647 w 24"/>
                <a:gd name="T81" fmla="*/ 0 h 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"/>
                <a:gd name="T124" fmla="*/ 0 h 15"/>
                <a:gd name="T125" fmla="*/ 24 w 24"/>
                <a:gd name="T126" fmla="*/ 15 h 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" h="15">
                  <a:moveTo>
                    <a:pt x="11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1" y="14"/>
                  </a:lnTo>
                  <a:cubicBezTo>
                    <a:pt x="1" y="13"/>
                    <a:pt x="1" y="12"/>
                    <a:pt x="0" y="11"/>
                  </a:cubicBezTo>
                  <a:cubicBezTo>
                    <a:pt x="1" y="11"/>
                    <a:pt x="2" y="9"/>
                    <a:pt x="2" y="8"/>
                  </a:cubicBezTo>
                  <a:lnTo>
                    <a:pt x="2" y="7"/>
                  </a:lnTo>
                  <a:cubicBezTo>
                    <a:pt x="3" y="5"/>
                    <a:pt x="4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2"/>
                    <a:pt x="6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7" name="Freeform 587"/>
            <p:cNvSpPr>
              <a:spLocks/>
            </p:cNvSpPr>
            <p:nvPr/>
          </p:nvSpPr>
          <p:spPr bwMode="auto">
            <a:xfrm>
              <a:off x="4653404" y="2011353"/>
              <a:ext cx="100803" cy="80963"/>
            </a:xfrm>
            <a:custGeom>
              <a:avLst/>
              <a:gdLst>
                <a:gd name="T0" fmla="*/ 90725628 w 10"/>
                <a:gd name="T1" fmla="*/ 90725619 h 8"/>
                <a:gd name="T2" fmla="*/ 272176846 w 10"/>
                <a:gd name="T3" fmla="*/ 0 h 8"/>
                <a:gd name="T4" fmla="*/ 453628101 w 10"/>
                <a:gd name="T5" fmla="*/ 90725619 h 8"/>
                <a:gd name="T6" fmla="*/ 544353691 w 10"/>
                <a:gd name="T7" fmla="*/ 181451238 h 8"/>
                <a:gd name="T8" fmla="*/ 635079430 w 10"/>
                <a:gd name="T9" fmla="*/ 272176820 h 8"/>
                <a:gd name="T10" fmla="*/ 725805021 w 10"/>
                <a:gd name="T11" fmla="*/ 453628058 h 8"/>
                <a:gd name="T12" fmla="*/ 907256202 w 10"/>
                <a:gd name="T13" fmla="*/ 544353639 h 8"/>
                <a:gd name="T14" fmla="*/ 725805021 w 10"/>
                <a:gd name="T15" fmla="*/ 635079370 h 8"/>
                <a:gd name="T16" fmla="*/ 544353691 w 10"/>
                <a:gd name="T17" fmla="*/ 635079370 h 8"/>
                <a:gd name="T18" fmla="*/ 544353691 w 10"/>
                <a:gd name="T19" fmla="*/ 725804952 h 8"/>
                <a:gd name="T20" fmla="*/ 544353691 w 10"/>
                <a:gd name="T21" fmla="*/ 725804952 h 8"/>
                <a:gd name="T22" fmla="*/ 544353691 w 10"/>
                <a:gd name="T23" fmla="*/ 725804952 h 8"/>
                <a:gd name="T24" fmla="*/ 0 w 10"/>
                <a:gd name="T25" fmla="*/ 90725619 h 8"/>
                <a:gd name="T26" fmla="*/ 0 w 10"/>
                <a:gd name="T27" fmla="*/ 90725619 h 8"/>
                <a:gd name="T28" fmla="*/ 90725628 w 10"/>
                <a:gd name="T29" fmla="*/ 90725619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8"/>
                <a:gd name="T47" fmla="*/ 10 w 10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8">
                  <a:moveTo>
                    <a:pt x="1" y="1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5"/>
                  </a:lnTo>
                  <a:lnTo>
                    <a:pt x="10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cubicBezTo>
                    <a:pt x="4" y="6"/>
                    <a:pt x="4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8" name="Freeform 588"/>
            <p:cNvSpPr>
              <a:spLocks/>
            </p:cNvSpPr>
            <p:nvPr/>
          </p:nvSpPr>
          <p:spPr bwMode="auto">
            <a:xfrm>
              <a:off x="4563802" y="1892289"/>
              <a:ext cx="419209" cy="250827"/>
            </a:xfrm>
            <a:custGeom>
              <a:avLst/>
              <a:gdLst>
                <a:gd name="T0" fmla="*/ 2147483647 w 42"/>
                <a:gd name="T1" fmla="*/ 2147483647 h 25"/>
                <a:gd name="T2" fmla="*/ 2147483647 w 42"/>
                <a:gd name="T3" fmla="*/ 2147483647 h 25"/>
                <a:gd name="T4" fmla="*/ 2147483647 w 42"/>
                <a:gd name="T5" fmla="*/ 2147483647 h 25"/>
                <a:gd name="T6" fmla="*/ 2147483647 w 42"/>
                <a:gd name="T7" fmla="*/ 2147483647 h 25"/>
                <a:gd name="T8" fmla="*/ 2147483647 w 42"/>
                <a:gd name="T9" fmla="*/ 2147483647 h 25"/>
                <a:gd name="T10" fmla="*/ 2147483647 w 42"/>
                <a:gd name="T11" fmla="*/ 2147483647 h 25"/>
                <a:gd name="T12" fmla="*/ 2147483647 w 42"/>
                <a:gd name="T13" fmla="*/ 2147483647 h 25"/>
                <a:gd name="T14" fmla="*/ 0 w 42"/>
                <a:gd name="T15" fmla="*/ 2147483647 h 25"/>
                <a:gd name="T16" fmla="*/ 0 w 42"/>
                <a:gd name="T17" fmla="*/ 2147483647 h 25"/>
                <a:gd name="T18" fmla="*/ 0 w 42"/>
                <a:gd name="T19" fmla="*/ 2147483647 h 25"/>
                <a:gd name="T20" fmla="*/ 2147483647 w 42"/>
                <a:gd name="T21" fmla="*/ 2147483647 h 25"/>
                <a:gd name="T22" fmla="*/ 2147483647 w 42"/>
                <a:gd name="T23" fmla="*/ 2147483647 h 25"/>
                <a:gd name="T24" fmla="*/ 2147483647 w 42"/>
                <a:gd name="T25" fmla="*/ 2147483647 h 25"/>
                <a:gd name="T26" fmla="*/ 2147483647 w 42"/>
                <a:gd name="T27" fmla="*/ 2147483647 h 25"/>
                <a:gd name="T28" fmla="*/ 2147483647 w 42"/>
                <a:gd name="T29" fmla="*/ 2147483647 h 25"/>
                <a:gd name="T30" fmla="*/ 2147483647 w 42"/>
                <a:gd name="T31" fmla="*/ 2147483647 h 25"/>
                <a:gd name="T32" fmla="*/ 2147483647 w 42"/>
                <a:gd name="T33" fmla="*/ 2147483647 h 25"/>
                <a:gd name="T34" fmla="*/ 2147483647 w 42"/>
                <a:gd name="T35" fmla="*/ 0 h 25"/>
                <a:gd name="T36" fmla="*/ 2147483647 w 42"/>
                <a:gd name="T37" fmla="*/ 2147483647 h 25"/>
                <a:gd name="T38" fmla="*/ 2147483647 w 42"/>
                <a:gd name="T39" fmla="*/ 2147483647 h 25"/>
                <a:gd name="T40" fmla="*/ 2147483647 w 42"/>
                <a:gd name="T41" fmla="*/ 2147483647 h 25"/>
                <a:gd name="T42" fmla="*/ 2147483647 w 42"/>
                <a:gd name="T43" fmla="*/ 2147483647 h 25"/>
                <a:gd name="T44" fmla="*/ 2147483647 w 42"/>
                <a:gd name="T45" fmla="*/ 2147483647 h 25"/>
                <a:gd name="T46" fmla="*/ 2147483647 w 42"/>
                <a:gd name="T47" fmla="*/ 2147483647 h 25"/>
                <a:gd name="T48" fmla="*/ 2147483647 w 42"/>
                <a:gd name="T49" fmla="*/ 2147483647 h 25"/>
                <a:gd name="T50" fmla="*/ 2147483647 w 42"/>
                <a:gd name="T51" fmla="*/ 2147483647 h 25"/>
                <a:gd name="T52" fmla="*/ 2147483647 w 42"/>
                <a:gd name="T53" fmla="*/ 2147483647 h 25"/>
                <a:gd name="T54" fmla="*/ 2147483647 w 42"/>
                <a:gd name="T55" fmla="*/ 2147483647 h 25"/>
                <a:gd name="T56" fmla="*/ 2147483647 w 42"/>
                <a:gd name="T57" fmla="*/ 2147483647 h 25"/>
                <a:gd name="T58" fmla="*/ 2147483647 w 42"/>
                <a:gd name="T59" fmla="*/ 2147483647 h 25"/>
                <a:gd name="T60" fmla="*/ 2147483647 w 42"/>
                <a:gd name="T61" fmla="*/ 2147483647 h 25"/>
                <a:gd name="T62" fmla="*/ 2147483647 w 42"/>
                <a:gd name="T63" fmla="*/ 2147483647 h 25"/>
                <a:gd name="T64" fmla="*/ 2147483647 w 42"/>
                <a:gd name="T65" fmla="*/ 2147483647 h 25"/>
                <a:gd name="T66" fmla="*/ 2147483647 w 42"/>
                <a:gd name="T67" fmla="*/ 2147483647 h 25"/>
                <a:gd name="T68" fmla="*/ 2147483647 w 42"/>
                <a:gd name="T69" fmla="*/ 2147483647 h 25"/>
                <a:gd name="T70" fmla="*/ 2147483647 w 42"/>
                <a:gd name="T71" fmla="*/ 2147483647 h 25"/>
                <a:gd name="T72" fmla="*/ 2147483647 w 42"/>
                <a:gd name="T73" fmla="*/ 2147483647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25"/>
                <a:gd name="T113" fmla="*/ 42 w 42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25">
                  <a:moveTo>
                    <a:pt x="15" y="19"/>
                  </a:moveTo>
                  <a:lnTo>
                    <a:pt x="17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6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cubicBezTo>
                    <a:pt x="8" y="13"/>
                    <a:pt x="8" y="15"/>
                    <a:pt x="6" y="15"/>
                  </a:cubicBezTo>
                  <a:cubicBezTo>
                    <a:pt x="5" y="15"/>
                    <a:pt x="3" y="13"/>
                    <a:pt x="1" y="13"/>
                  </a:cubicBezTo>
                  <a:lnTo>
                    <a:pt x="0" y="12"/>
                  </a:lnTo>
                  <a:cubicBezTo>
                    <a:pt x="0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5"/>
                    <a:pt x="1" y="4"/>
                    <a:pt x="1" y="3"/>
                  </a:cubicBezTo>
                  <a:lnTo>
                    <a:pt x="2" y="2"/>
                  </a:lnTo>
                  <a:lnTo>
                    <a:pt x="5" y="1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39" y="15"/>
                  </a:lnTo>
                  <a:lnTo>
                    <a:pt x="38" y="16"/>
                  </a:lnTo>
                  <a:lnTo>
                    <a:pt x="37" y="17"/>
                  </a:lnTo>
                  <a:cubicBezTo>
                    <a:pt x="35" y="17"/>
                    <a:pt x="31" y="18"/>
                    <a:pt x="31" y="20"/>
                  </a:cubicBezTo>
                  <a:cubicBezTo>
                    <a:pt x="31" y="20"/>
                    <a:pt x="31" y="21"/>
                    <a:pt x="32" y="21"/>
                  </a:cubicBezTo>
                  <a:cubicBezTo>
                    <a:pt x="33" y="21"/>
                    <a:pt x="35" y="21"/>
                    <a:pt x="36" y="21"/>
                  </a:cubicBezTo>
                  <a:cubicBezTo>
                    <a:pt x="35" y="21"/>
                    <a:pt x="34" y="23"/>
                    <a:pt x="33" y="23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2" y="23"/>
                    <a:pt x="29" y="24"/>
                    <a:pt x="29" y="25"/>
                  </a:cubicBezTo>
                  <a:cubicBezTo>
                    <a:pt x="27" y="24"/>
                    <a:pt x="27" y="23"/>
                    <a:pt x="27" y="22"/>
                  </a:cubicBezTo>
                  <a:cubicBezTo>
                    <a:pt x="26" y="22"/>
                    <a:pt x="25" y="21"/>
                    <a:pt x="25" y="21"/>
                  </a:cubicBezTo>
                  <a:cubicBezTo>
                    <a:pt x="27" y="20"/>
                    <a:pt x="28" y="20"/>
                    <a:pt x="30" y="20"/>
                  </a:cubicBezTo>
                  <a:lnTo>
                    <a:pt x="24" y="20"/>
                  </a:lnTo>
                  <a:cubicBezTo>
                    <a:pt x="23" y="18"/>
                    <a:pt x="21" y="18"/>
                    <a:pt x="20" y="18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6" y="21"/>
                    <a:pt x="15" y="21"/>
                    <a:pt x="15" y="20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9" name="Freeform 589"/>
            <p:cNvSpPr>
              <a:spLocks/>
            </p:cNvSpPr>
            <p:nvPr/>
          </p:nvSpPr>
          <p:spPr bwMode="auto">
            <a:xfrm>
              <a:off x="4584603" y="1162034"/>
              <a:ext cx="3412874" cy="1081096"/>
            </a:xfrm>
            <a:custGeom>
              <a:avLst/>
              <a:gdLst>
                <a:gd name="T0" fmla="*/ 2147483647 w 342"/>
                <a:gd name="T1" fmla="*/ 2147483647 h 108"/>
                <a:gd name="T2" fmla="*/ 2147483647 w 342"/>
                <a:gd name="T3" fmla="*/ 2147483647 h 108"/>
                <a:gd name="T4" fmla="*/ 2147483647 w 342"/>
                <a:gd name="T5" fmla="*/ 2147483647 h 108"/>
                <a:gd name="T6" fmla="*/ 2147483647 w 342"/>
                <a:gd name="T7" fmla="*/ 2147483647 h 108"/>
                <a:gd name="T8" fmla="*/ 2147483647 w 342"/>
                <a:gd name="T9" fmla="*/ 2147483647 h 108"/>
                <a:gd name="T10" fmla="*/ 2147483647 w 342"/>
                <a:gd name="T11" fmla="*/ 2147483647 h 108"/>
                <a:gd name="T12" fmla="*/ 2147483647 w 342"/>
                <a:gd name="T13" fmla="*/ 2147483647 h 108"/>
                <a:gd name="T14" fmla="*/ 2147483647 w 342"/>
                <a:gd name="T15" fmla="*/ 2147483647 h 108"/>
                <a:gd name="T16" fmla="*/ 2147483647 w 342"/>
                <a:gd name="T17" fmla="*/ 2147483647 h 108"/>
                <a:gd name="T18" fmla="*/ 2147483647 w 342"/>
                <a:gd name="T19" fmla="*/ 2147483647 h 108"/>
                <a:gd name="T20" fmla="*/ 2147483647 w 342"/>
                <a:gd name="T21" fmla="*/ 2147483647 h 108"/>
                <a:gd name="T22" fmla="*/ 2147483647 w 342"/>
                <a:gd name="T23" fmla="*/ 2147483647 h 108"/>
                <a:gd name="T24" fmla="*/ 2147483647 w 342"/>
                <a:gd name="T25" fmla="*/ 2147483647 h 108"/>
                <a:gd name="T26" fmla="*/ 2147483647 w 342"/>
                <a:gd name="T27" fmla="*/ 2147483647 h 108"/>
                <a:gd name="T28" fmla="*/ 2147483647 w 342"/>
                <a:gd name="T29" fmla="*/ 2147483647 h 108"/>
                <a:gd name="T30" fmla="*/ 2147483647 w 342"/>
                <a:gd name="T31" fmla="*/ 2147483647 h 108"/>
                <a:gd name="T32" fmla="*/ 2147483647 w 342"/>
                <a:gd name="T33" fmla="*/ 2147483647 h 108"/>
                <a:gd name="T34" fmla="*/ 2147483647 w 342"/>
                <a:gd name="T35" fmla="*/ 2147483647 h 108"/>
                <a:gd name="T36" fmla="*/ 2147483647 w 342"/>
                <a:gd name="T37" fmla="*/ 2147483647 h 108"/>
                <a:gd name="T38" fmla="*/ 2147483647 w 342"/>
                <a:gd name="T39" fmla="*/ 2147483647 h 108"/>
                <a:gd name="T40" fmla="*/ 2147483647 w 342"/>
                <a:gd name="T41" fmla="*/ 2147483647 h 108"/>
                <a:gd name="T42" fmla="*/ 2147483647 w 342"/>
                <a:gd name="T43" fmla="*/ 2147483647 h 108"/>
                <a:gd name="T44" fmla="*/ 2147483647 w 342"/>
                <a:gd name="T45" fmla="*/ 2147483647 h 108"/>
                <a:gd name="T46" fmla="*/ 2147483647 w 342"/>
                <a:gd name="T47" fmla="*/ 2147483647 h 108"/>
                <a:gd name="T48" fmla="*/ 2147483647 w 342"/>
                <a:gd name="T49" fmla="*/ 2147483647 h 108"/>
                <a:gd name="T50" fmla="*/ 2147483647 w 342"/>
                <a:gd name="T51" fmla="*/ 2147483647 h 108"/>
                <a:gd name="T52" fmla="*/ 2147483647 w 342"/>
                <a:gd name="T53" fmla="*/ 2147483647 h 108"/>
                <a:gd name="T54" fmla="*/ 2147483647 w 342"/>
                <a:gd name="T55" fmla="*/ 2147483647 h 108"/>
                <a:gd name="T56" fmla="*/ 2147483647 w 342"/>
                <a:gd name="T57" fmla="*/ 2147483647 h 108"/>
                <a:gd name="T58" fmla="*/ 2147483647 w 342"/>
                <a:gd name="T59" fmla="*/ 2147483647 h 108"/>
                <a:gd name="T60" fmla="*/ 2147483647 w 342"/>
                <a:gd name="T61" fmla="*/ 2147483647 h 108"/>
                <a:gd name="T62" fmla="*/ 2147483647 w 342"/>
                <a:gd name="T63" fmla="*/ 2147483647 h 108"/>
                <a:gd name="T64" fmla="*/ 2147483647 w 342"/>
                <a:gd name="T65" fmla="*/ 2147483647 h 108"/>
                <a:gd name="T66" fmla="*/ 2147483647 w 342"/>
                <a:gd name="T67" fmla="*/ 2147483647 h 108"/>
                <a:gd name="T68" fmla="*/ 2147483647 w 342"/>
                <a:gd name="T69" fmla="*/ 2147483647 h 108"/>
                <a:gd name="T70" fmla="*/ 2147483647 w 342"/>
                <a:gd name="T71" fmla="*/ 2147483647 h 108"/>
                <a:gd name="T72" fmla="*/ 2147483647 w 342"/>
                <a:gd name="T73" fmla="*/ 2147483647 h 108"/>
                <a:gd name="T74" fmla="*/ 2147483647 w 342"/>
                <a:gd name="T75" fmla="*/ 2147483647 h 108"/>
                <a:gd name="T76" fmla="*/ 2147483647 w 342"/>
                <a:gd name="T77" fmla="*/ 2147483647 h 108"/>
                <a:gd name="T78" fmla="*/ 2147483647 w 342"/>
                <a:gd name="T79" fmla="*/ 2147483647 h 108"/>
                <a:gd name="T80" fmla="*/ 2147483647 w 342"/>
                <a:gd name="T81" fmla="*/ 2147483647 h 108"/>
                <a:gd name="T82" fmla="*/ 2147483647 w 342"/>
                <a:gd name="T83" fmla="*/ 2147483647 h 108"/>
                <a:gd name="T84" fmla="*/ 2147483647 w 342"/>
                <a:gd name="T85" fmla="*/ 2147483647 h 108"/>
                <a:gd name="T86" fmla="*/ 2147483647 w 342"/>
                <a:gd name="T87" fmla="*/ 2147483647 h 108"/>
                <a:gd name="T88" fmla="*/ 2147483647 w 342"/>
                <a:gd name="T89" fmla="*/ 2147483647 h 108"/>
                <a:gd name="T90" fmla="*/ 2147483647 w 342"/>
                <a:gd name="T91" fmla="*/ 2147483647 h 108"/>
                <a:gd name="T92" fmla="*/ 2147483647 w 342"/>
                <a:gd name="T93" fmla="*/ 2147483647 h 108"/>
                <a:gd name="T94" fmla="*/ 2147483647 w 342"/>
                <a:gd name="T95" fmla="*/ 2147483647 h 108"/>
                <a:gd name="T96" fmla="*/ 2147483647 w 342"/>
                <a:gd name="T97" fmla="*/ 2147483647 h 108"/>
                <a:gd name="T98" fmla="*/ 2147483647 w 342"/>
                <a:gd name="T99" fmla="*/ 2147483647 h 108"/>
                <a:gd name="T100" fmla="*/ 2147483647 w 342"/>
                <a:gd name="T101" fmla="*/ 2147483647 h 108"/>
                <a:gd name="T102" fmla="*/ 2147483647 w 342"/>
                <a:gd name="T103" fmla="*/ 2147483647 h 108"/>
                <a:gd name="T104" fmla="*/ 2147483647 w 342"/>
                <a:gd name="T105" fmla="*/ 2147483647 h 108"/>
                <a:gd name="T106" fmla="*/ 2147483647 w 342"/>
                <a:gd name="T107" fmla="*/ 2147483647 h 108"/>
                <a:gd name="T108" fmla="*/ 2147483647 w 342"/>
                <a:gd name="T109" fmla="*/ 2147483647 h 108"/>
                <a:gd name="T110" fmla="*/ 2147483647 w 342"/>
                <a:gd name="T111" fmla="*/ 2147483647 h 108"/>
                <a:gd name="T112" fmla="*/ 2147483647 w 342"/>
                <a:gd name="T113" fmla="*/ 2147483647 h 108"/>
                <a:gd name="T114" fmla="*/ 2147483647 w 342"/>
                <a:gd name="T115" fmla="*/ 2147483647 h 108"/>
                <a:gd name="T116" fmla="*/ 0 w 342"/>
                <a:gd name="T117" fmla="*/ 2147483647 h 108"/>
                <a:gd name="T118" fmla="*/ 2147483647 w 342"/>
                <a:gd name="T119" fmla="*/ 2147483647 h 108"/>
                <a:gd name="T120" fmla="*/ 2147483647 w 342"/>
                <a:gd name="T121" fmla="*/ 2147483647 h 108"/>
                <a:gd name="T122" fmla="*/ 2147483647 w 342"/>
                <a:gd name="T123" fmla="*/ 2147483647 h 1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2"/>
                <a:gd name="T187" fmla="*/ 0 h 108"/>
                <a:gd name="T188" fmla="*/ 342 w 342"/>
                <a:gd name="T189" fmla="*/ 108 h 1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2" h="108">
                  <a:moveTo>
                    <a:pt x="18" y="74"/>
                  </a:moveTo>
                  <a:lnTo>
                    <a:pt x="18" y="74"/>
                  </a:lnTo>
                  <a:lnTo>
                    <a:pt x="20" y="74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4" y="74"/>
                  </a:lnTo>
                  <a:lnTo>
                    <a:pt x="25" y="75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1" y="80"/>
                  </a:lnTo>
                  <a:lnTo>
                    <a:pt x="33" y="80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2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0" y="87"/>
                  </a:lnTo>
                  <a:lnTo>
                    <a:pt x="39" y="87"/>
                  </a:lnTo>
                  <a:lnTo>
                    <a:pt x="37" y="88"/>
                  </a:lnTo>
                  <a:lnTo>
                    <a:pt x="36" y="89"/>
                  </a:lnTo>
                  <a:cubicBezTo>
                    <a:pt x="36" y="89"/>
                    <a:pt x="37" y="89"/>
                    <a:pt x="37" y="89"/>
                  </a:cubicBezTo>
                  <a:cubicBezTo>
                    <a:pt x="36" y="90"/>
                    <a:pt x="36" y="90"/>
                    <a:pt x="35" y="91"/>
                  </a:cubicBezTo>
                  <a:cubicBezTo>
                    <a:pt x="35" y="91"/>
                    <a:pt x="36" y="92"/>
                    <a:pt x="37" y="92"/>
                  </a:cubicBezTo>
                  <a:cubicBezTo>
                    <a:pt x="36" y="93"/>
                    <a:pt x="36" y="94"/>
                    <a:pt x="34" y="94"/>
                  </a:cubicBezTo>
                  <a:cubicBezTo>
                    <a:pt x="34" y="96"/>
                    <a:pt x="36" y="96"/>
                    <a:pt x="38" y="97"/>
                  </a:cubicBezTo>
                  <a:cubicBezTo>
                    <a:pt x="39" y="99"/>
                    <a:pt x="41" y="99"/>
                    <a:pt x="43" y="100"/>
                  </a:cubicBezTo>
                  <a:lnTo>
                    <a:pt x="44" y="101"/>
                  </a:lnTo>
                  <a:lnTo>
                    <a:pt x="46" y="101"/>
                  </a:lnTo>
                  <a:lnTo>
                    <a:pt x="49" y="102"/>
                  </a:lnTo>
                  <a:lnTo>
                    <a:pt x="50" y="101"/>
                  </a:lnTo>
                  <a:lnTo>
                    <a:pt x="52" y="102"/>
                  </a:lnTo>
                  <a:lnTo>
                    <a:pt x="54" y="103"/>
                  </a:lnTo>
                  <a:lnTo>
                    <a:pt x="55" y="103"/>
                  </a:lnTo>
                  <a:lnTo>
                    <a:pt x="58" y="103"/>
                  </a:lnTo>
                  <a:lnTo>
                    <a:pt x="59" y="105"/>
                  </a:lnTo>
                  <a:lnTo>
                    <a:pt x="61" y="106"/>
                  </a:lnTo>
                  <a:lnTo>
                    <a:pt x="63" y="107"/>
                  </a:lnTo>
                  <a:lnTo>
                    <a:pt x="64" y="108"/>
                  </a:lnTo>
                  <a:lnTo>
                    <a:pt x="66" y="106"/>
                  </a:lnTo>
                  <a:cubicBezTo>
                    <a:pt x="65" y="106"/>
                    <a:pt x="65" y="105"/>
                    <a:pt x="65" y="105"/>
                  </a:cubicBezTo>
                  <a:cubicBezTo>
                    <a:pt x="65" y="105"/>
                    <a:pt x="62" y="102"/>
                    <a:pt x="62" y="101"/>
                  </a:cubicBezTo>
                  <a:lnTo>
                    <a:pt x="61" y="100"/>
                  </a:lnTo>
                  <a:lnTo>
                    <a:pt x="61" y="99"/>
                  </a:lnTo>
                  <a:cubicBezTo>
                    <a:pt x="60" y="98"/>
                    <a:pt x="59" y="97"/>
                    <a:pt x="59" y="96"/>
                  </a:cubicBezTo>
                  <a:cubicBezTo>
                    <a:pt x="59" y="96"/>
                    <a:pt x="60" y="94"/>
                    <a:pt x="61" y="94"/>
                  </a:cubicBezTo>
                  <a:cubicBezTo>
                    <a:pt x="62" y="93"/>
                    <a:pt x="63" y="92"/>
                    <a:pt x="64" y="92"/>
                  </a:cubicBezTo>
                  <a:lnTo>
                    <a:pt x="64" y="91"/>
                  </a:lnTo>
                  <a:lnTo>
                    <a:pt x="63" y="91"/>
                  </a:lnTo>
                  <a:lnTo>
                    <a:pt x="64" y="90"/>
                  </a:lnTo>
                  <a:lnTo>
                    <a:pt x="63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59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8" y="81"/>
                  </a:lnTo>
                  <a:lnTo>
                    <a:pt x="58" y="80"/>
                  </a:lnTo>
                  <a:lnTo>
                    <a:pt x="60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1" y="79"/>
                  </a:lnTo>
                  <a:lnTo>
                    <a:pt x="63" y="78"/>
                  </a:lnTo>
                  <a:lnTo>
                    <a:pt x="65" y="76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9" y="76"/>
                  </a:lnTo>
                  <a:lnTo>
                    <a:pt x="71" y="76"/>
                  </a:lnTo>
                  <a:lnTo>
                    <a:pt x="74" y="77"/>
                  </a:lnTo>
                  <a:lnTo>
                    <a:pt x="76" y="79"/>
                  </a:lnTo>
                  <a:lnTo>
                    <a:pt x="78" y="79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4" y="77"/>
                  </a:lnTo>
                  <a:lnTo>
                    <a:pt x="86" y="78"/>
                  </a:lnTo>
                  <a:lnTo>
                    <a:pt x="88" y="79"/>
                  </a:lnTo>
                  <a:lnTo>
                    <a:pt x="90" y="79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1" y="76"/>
                  </a:lnTo>
                  <a:lnTo>
                    <a:pt x="89" y="76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89" y="72"/>
                  </a:lnTo>
                  <a:lnTo>
                    <a:pt x="92" y="72"/>
                  </a:lnTo>
                  <a:lnTo>
                    <a:pt x="89" y="69"/>
                  </a:lnTo>
                  <a:lnTo>
                    <a:pt x="93" y="68"/>
                  </a:lnTo>
                  <a:lnTo>
                    <a:pt x="98" y="68"/>
                  </a:lnTo>
                  <a:lnTo>
                    <a:pt x="98" y="67"/>
                  </a:lnTo>
                  <a:lnTo>
                    <a:pt x="101" y="66"/>
                  </a:lnTo>
                  <a:lnTo>
                    <a:pt x="104" y="66"/>
                  </a:lnTo>
                  <a:lnTo>
                    <a:pt x="106" y="65"/>
                  </a:lnTo>
                  <a:lnTo>
                    <a:pt x="109" y="65"/>
                  </a:lnTo>
                  <a:lnTo>
                    <a:pt x="111" y="65"/>
                  </a:lnTo>
                  <a:lnTo>
                    <a:pt x="112" y="66"/>
                  </a:lnTo>
                  <a:lnTo>
                    <a:pt x="112" y="68"/>
                  </a:lnTo>
                  <a:lnTo>
                    <a:pt x="114" y="68"/>
                  </a:lnTo>
                  <a:lnTo>
                    <a:pt x="115" y="67"/>
                  </a:lnTo>
                  <a:lnTo>
                    <a:pt x="116" y="68"/>
                  </a:lnTo>
                  <a:lnTo>
                    <a:pt x="117" y="69"/>
                  </a:lnTo>
                  <a:lnTo>
                    <a:pt x="119" y="68"/>
                  </a:lnTo>
                  <a:lnTo>
                    <a:pt x="119" y="70"/>
                  </a:lnTo>
                  <a:lnTo>
                    <a:pt x="120" y="70"/>
                  </a:lnTo>
                  <a:lnTo>
                    <a:pt x="122" y="69"/>
                  </a:lnTo>
                  <a:lnTo>
                    <a:pt x="124" y="68"/>
                  </a:lnTo>
                  <a:lnTo>
                    <a:pt x="125" y="67"/>
                  </a:lnTo>
                  <a:lnTo>
                    <a:pt x="125" y="69"/>
                  </a:lnTo>
                  <a:lnTo>
                    <a:pt x="127" y="70"/>
                  </a:lnTo>
                  <a:lnTo>
                    <a:pt x="129" y="71"/>
                  </a:lnTo>
                  <a:lnTo>
                    <a:pt x="132" y="73"/>
                  </a:lnTo>
                  <a:lnTo>
                    <a:pt x="134" y="75"/>
                  </a:lnTo>
                  <a:lnTo>
                    <a:pt x="137" y="77"/>
                  </a:lnTo>
                  <a:lnTo>
                    <a:pt x="138" y="79"/>
                  </a:lnTo>
                  <a:lnTo>
                    <a:pt x="138" y="77"/>
                  </a:lnTo>
                  <a:lnTo>
                    <a:pt x="139" y="77"/>
                  </a:lnTo>
                  <a:lnTo>
                    <a:pt x="141" y="78"/>
                  </a:lnTo>
                  <a:lnTo>
                    <a:pt x="142" y="79"/>
                  </a:lnTo>
                  <a:lnTo>
                    <a:pt x="144" y="79"/>
                  </a:lnTo>
                  <a:lnTo>
                    <a:pt x="146" y="78"/>
                  </a:lnTo>
                  <a:lnTo>
                    <a:pt x="148" y="79"/>
                  </a:lnTo>
                  <a:lnTo>
                    <a:pt x="150" y="81"/>
                  </a:lnTo>
                  <a:lnTo>
                    <a:pt x="152" y="82"/>
                  </a:lnTo>
                  <a:lnTo>
                    <a:pt x="155" y="82"/>
                  </a:lnTo>
                  <a:lnTo>
                    <a:pt x="155" y="83"/>
                  </a:lnTo>
                  <a:cubicBezTo>
                    <a:pt x="155" y="82"/>
                    <a:pt x="156" y="82"/>
                    <a:pt x="157" y="82"/>
                  </a:cubicBezTo>
                  <a:cubicBezTo>
                    <a:pt x="158" y="82"/>
                    <a:pt x="159" y="81"/>
                    <a:pt x="159" y="81"/>
                  </a:cubicBezTo>
                  <a:cubicBezTo>
                    <a:pt x="162" y="81"/>
                    <a:pt x="163" y="78"/>
                    <a:pt x="166" y="78"/>
                  </a:cubicBezTo>
                  <a:cubicBezTo>
                    <a:pt x="167" y="78"/>
                    <a:pt x="168" y="79"/>
                    <a:pt x="169" y="79"/>
                  </a:cubicBezTo>
                  <a:lnTo>
                    <a:pt x="170" y="78"/>
                  </a:lnTo>
                  <a:cubicBezTo>
                    <a:pt x="170" y="78"/>
                    <a:pt x="171" y="78"/>
                    <a:pt x="171" y="78"/>
                  </a:cubicBezTo>
                  <a:cubicBezTo>
                    <a:pt x="171" y="79"/>
                    <a:pt x="172" y="80"/>
                    <a:pt x="172" y="80"/>
                  </a:cubicBezTo>
                  <a:lnTo>
                    <a:pt x="181" y="80"/>
                  </a:lnTo>
                  <a:cubicBezTo>
                    <a:pt x="182" y="78"/>
                    <a:pt x="178" y="77"/>
                    <a:pt x="178" y="75"/>
                  </a:cubicBezTo>
                  <a:cubicBezTo>
                    <a:pt x="178" y="75"/>
                    <a:pt x="178" y="74"/>
                    <a:pt x="178" y="74"/>
                  </a:cubicBezTo>
                  <a:lnTo>
                    <a:pt x="179" y="73"/>
                  </a:lnTo>
                  <a:lnTo>
                    <a:pt x="189" y="76"/>
                  </a:lnTo>
                  <a:cubicBezTo>
                    <a:pt x="189" y="79"/>
                    <a:pt x="191" y="80"/>
                    <a:pt x="195" y="80"/>
                  </a:cubicBezTo>
                  <a:cubicBezTo>
                    <a:pt x="196" y="80"/>
                    <a:pt x="197" y="79"/>
                    <a:pt x="199" y="79"/>
                  </a:cubicBezTo>
                  <a:cubicBezTo>
                    <a:pt x="204" y="79"/>
                    <a:pt x="205" y="82"/>
                    <a:pt x="208" y="82"/>
                  </a:cubicBezTo>
                  <a:cubicBezTo>
                    <a:pt x="213" y="82"/>
                    <a:pt x="214" y="82"/>
                    <a:pt x="216" y="82"/>
                  </a:cubicBezTo>
                  <a:cubicBezTo>
                    <a:pt x="219" y="82"/>
                    <a:pt x="218" y="80"/>
                    <a:pt x="220" y="80"/>
                  </a:cubicBezTo>
                  <a:cubicBezTo>
                    <a:pt x="223" y="80"/>
                    <a:pt x="227" y="81"/>
                    <a:pt x="227" y="81"/>
                  </a:cubicBezTo>
                  <a:cubicBezTo>
                    <a:pt x="228" y="81"/>
                    <a:pt x="229" y="81"/>
                    <a:pt x="229" y="81"/>
                  </a:cubicBezTo>
                  <a:cubicBezTo>
                    <a:pt x="230" y="81"/>
                    <a:pt x="232" y="80"/>
                    <a:pt x="232" y="79"/>
                  </a:cubicBezTo>
                  <a:cubicBezTo>
                    <a:pt x="232" y="78"/>
                    <a:pt x="231" y="77"/>
                    <a:pt x="231" y="77"/>
                  </a:cubicBezTo>
                  <a:cubicBezTo>
                    <a:pt x="231" y="75"/>
                    <a:pt x="232" y="74"/>
                    <a:pt x="232" y="73"/>
                  </a:cubicBezTo>
                  <a:cubicBezTo>
                    <a:pt x="232" y="72"/>
                    <a:pt x="229" y="72"/>
                    <a:pt x="229" y="71"/>
                  </a:cubicBezTo>
                  <a:cubicBezTo>
                    <a:pt x="229" y="70"/>
                    <a:pt x="229" y="70"/>
                    <a:pt x="229" y="70"/>
                  </a:cubicBezTo>
                  <a:lnTo>
                    <a:pt x="235" y="69"/>
                  </a:lnTo>
                  <a:cubicBezTo>
                    <a:pt x="238" y="70"/>
                    <a:pt x="239" y="70"/>
                    <a:pt x="241" y="70"/>
                  </a:cubicBezTo>
                  <a:cubicBezTo>
                    <a:pt x="245" y="71"/>
                    <a:pt x="245" y="76"/>
                    <a:pt x="249" y="76"/>
                  </a:cubicBezTo>
                  <a:cubicBezTo>
                    <a:pt x="250" y="79"/>
                    <a:pt x="254" y="80"/>
                    <a:pt x="257" y="81"/>
                  </a:cubicBezTo>
                  <a:cubicBezTo>
                    <a:pt x="261" y="82"/>
                    <a:pt x="263" y="87"/>
                    <a:pt x="267" y="87"/>
                  </a:cubicBezTo>
                  <a:cubicBezTo>
                    <a:pt x="269" y="87"/>
                    <a:pt x="270" y="85"/>
                    <a:pt x="273" y="85"/>
                  </a:cubicBezTo>
                  <a:cubicBezTo>
                    <a:pt x="274" y="85"/>
                    <a:pt x="274" y="85"/>
                    <a:pt x="275" y="85"/>
                  </a:cubicBezTo>
                  <a:cubicBezTo>
                    <a:pt x="275" y="86"/>
                    <a:pt x="275" y="87"/>
                    <a:pt x="275" y="87"/>
                  </a:cubicBezTo>
                  <a:cubicBezTo>
                    <a:pt x="275" y="89"/>
                    <a:pt x="275" y="90"/>
                    <a:pt x="276" y="90"/>
                  </a:cubicBezTo>
                  <a:lnTo>
                    <a:pt x="276" y="94"/>
                  </a:lnTo>
                  <a:cubicBezTo>
                    <a:pt x="275" y="95"/>
                    <a:pt x="273" y="94"/>
                    <a:pt x="273" y="94"/>
                  </a:cubicBezTo>
                  <a:cubicBezTo>
                    <a:pt x="272" y="94"/>
                    <a:pt x="272" y="95"/>
                    <a:pt x="272" y="95"/>
                  </a:cubicBezTo>
                  <a:cubicBezTo>
                    <a:pt x="272" y="98"/>
                    <a:pt x="275" y="100"/>
                    <a:pt x="275" y="101"/>
                  </a:cubicBezTo>
                  <a:lnTo>
                    <a:pt x="279" y="101"/>
                  </a:lnTo>
                  <a:cubicBezTo>
                    <a:pt x="283" y="101"/>
                    <a:pt x="285" y="93"/>
                    <a:pt x="285" y="90"/>
                  </a:cubicBezTo>
                  <a:cubicBezTo>
                    <a:pt x="285" y="89"/>
                    <a:pt x="285" y="88"/>
                    <a:pt x="285" y="87"/>
                  </a:cubicBezTo>
                  <a:cubicBezTo>
                    <a:pt x="285" y="86"/>
                    <a:pt x="284" y="85"/>
                    <a:pt x="286" y="85"/>
                  </a:cubicBezTo>
                  <a:lnTo>
                    <a:pt x="286" y="83"/>
                  </a:lnTo>
                  <a:cubicBezTo>
                    <a:pt x="285" y="83"/>
                    <a:pt x="283" y="81"/>
                    <a:pt x="283" y="80"/>
                  </a:cubicBezTo>
                  <a:cubicBezTo>
                    <a:pt x="281" y="78"/>
                    <a:pt x="279" y="74"/>
                    <a:pt x="278" y="70"/>
                  </a:cubicBezTo>
                  <a:cubicBezTo>
                    <a:pt x="276" y="67"/>
                    <a:pt x="272" y="67"/>
                    <a:pt x="268" y="66"/>
                  </a:cubicBezTo>
                  <a:cubicBezTo>
                    <a:pt x="268" y="66"/>
                    <a:pt x="267" y="68"/>
                    <a:pt x="267" y="68"/>
                  </a:cubicBezTo>
                  <a:cubicBezTo>
                    <a:pt x="265" y="66"/>
                    <a:pt x="262" y="68"/>
                    <a:pt x="262" y="65"/>
                  </a:cubicBezTo>
                  <a:cubicBezTo>
                    <a:pt x="262" y="65"/>
                    <a:pt x="257" y="64"/>
                    <a:pt x="257" y="64"/>
                  </a:cubicBezTo>
                  <a:cubicBezTo>
                    <a:pt x="257" y="63"/>
                    <a:pt x="259" y="62"/>
                    <a:pt x="259" y="61"/>
                  </a:cubicBezTo>
                  <a:cubicBezTo>
                    <a:pt x="258" y="59"/>
                    <a:pt x="261" y="56"/>
                    <a:pt x="262" y="55"/>
                  </a:cubicBezTo>
                  <a:lnTo>
                    <a:pt x="262" y="51"/>
                  </a:lnTo>
                  <a:cubicBezTo>
                    <a:pt x="263" y="51"/>
                    <a:pt x="263" y="51"/>
                    <a:pt x="265" y="51"/>
                  </a:cubicBezTo>
                  <a:cubicBezTo>
                    <a:pt x="267" y="51"/>
                    <a:pt x="272" y="52"/>
                    <a:pt x="275" y="52"/>
                  </a:cubicBezTo>
                  <a:cubicBezTo>
                    <a:pt x="276" y="52"/>
                    <a:pt x="276" y="52"/>
                    <a:pt x="276" y="51"/>
                  </a:cubicBezTo>
                  <a:lnTo>
                    <a:pt x="276" y="50"/>
                  </a:lnTo>
                  <a:lnTo>
                    <a:pt x="282" y="50"/>
                  </a:lnTo>
                  <a:cubicBezTo>
                    <a:pt x="282" y="51"/>
                    <a:pt x="285" y="53"/>
                    <a:pt x="285" y="53"/>
                  </a:cubicBezTo>
                  <a:cubicBezTo>
                    <a:pt x="287" y="53"/>
                    <a:pt x="286" y="51"/>
                    <a:pt x="288" y="51"/>
                  </a:cubicBezTo>
                  <a:cubicBezTo>
                    <a:pt x="287" y="50"/>
                    <a:pt x="286" y="50"/>
                    <a:pt x="286" y="48"/>
                  </a:cubicBezTo>
                  <a:cubicBezTo>
                    <a:pt x="286" y="46"/>
                    <a:pt x="287" y="44"/>
                    <a:pt x="288" y="44"/>
                  </a:cubicBezTo>
                  <a:cubicBezTo>
                    <a:pt x="289" y="44"/>
                    <a:pt x="292" y="44"/>
                    <a:pt x="293" y="44"/>
                  </a:cubicBezTo>
                  <a:cubicBezTo>
                    <a:pt x="293" y="44"/>
                    <a:pt x="296" y="47"/>
                    <a:pt x="297" y="47"/>
                  </a:cubicBezTo>
                  <a:cubicBezTo>
                    <a:pt x="297" y="46"/>
                    <a:pt x="297" y="46"/>
                    <a:pt x="298" y="44"/>
                  </a:cubicBezTo>
                  <a:cubicBezTo>
                    <a:pt x="298" y="44"/>
                    <a:pt x="299" y="44"/>
                    <a:pt x="299" y="44"/>
                  </a:cubicBezTo>
                  <a:cubicBezTo>
                    <a:pt x="299" y="43"/>
                    <a:pt x="298" y="42"/>
                    <a:pt x="298" y="41"/>
                  </a:cubicBezTo>
                  <a:cubicBezTo>
                    <a:pt x="298" y="39"/>
                    <a:pt x="301" y="41"/>
                    <a:pt x="302" y="41"/>
                  </a:cubicBezTo>
                  <a:cubicBezTo>
                    <a:pt x="302" y="41"/>
                    <a:pt x="301" y="42"/>
                    <a:pt x="300" y="42"/>
                  </a:cubicBezTo>
                  <a:cubicBezTo>
                    <a:pt x="300" y="44"/>
                    <a:pt x="303" y="44"/>
                    <a:pt x="303" y="46"/>
                  </a:cubicBezTo>
                  <a:cubicBezTo>
                    <a:pt x="303" y="46"/>
                    <a:pt x="301" y="49"/>
                    <a:pt x="301" y="51"/>
                  </a:cubicBezTo>
                  <a:cubicBezTo>
                    <a:pt x="301" y="52"/>
                    <a:pt x="302" y="52"/>
                    <a:pt x="302" y="53"/>
                  </a:cubicBezTo>
                  <a:cubicBezTo>
                    <a:pt x="302" y="54"/>
                    <a:pt x="302" y="55"/>
                    <a:pt x="300" y="55"/>
                  </a:cubicBezTo>
                  <a:cubicBezTo>
                    <a:pt x="300" y="61"/>
                    <a:pt x="304" y="64"/>
                    <a:pt x="309" y="66"/>
                  </a:cubicBezTo>
                  <a:cubicBezTo>
                    <a:pt x="311" y="67"/>
                    <a:pt x="310" y="70"/>
                    <a:pt x="313" y="71"/>
                  </a:cubicBezTo>
                  <a:cubicBezTo>
                    <a:pt x="314" y="71"/>
                    <a:pt x="315" y="71"/>
                    <a:pt x="315" y="72"/>
                  </a:cubicBezTo>
                  <a:cubicBezTo>
                    <a:pt x="316" y="73"/>
                    <a:pt x="317" y="75"/>
                    <a:pt x="318" y="75"/>
                  </a:cubicBezTo>
                  <a:cubicBezTo>
                    <a:pt x="319" y="75"/>
                    <a:pt x="320" y="74"/>
                    <a:pt x="320" y="72"/>
                  </a:cubicBezTo>
                  <a:cubicBezTo>
                    <a:pt x="320" y="71"/>
                    <a:pt x="318" y="71"/>
                    <a:pt x="318" y="70"/>
                  </a:cubicBezTo>
                  <a:cubicBezTo>
                    <a:pt x="318" y="69"/>
                    <a:pt x="319" y="69"/>
                    <a:pt x="320" y="69"/>
                  </a:cubicBezTo>
                  <a:cubicBezTo>
                    <a:pt x="319" y="67"/>
                    <a:pt x="319" y="67"/>
                    <a:pt x="318" y="66"/>
                  </a:cubicBezTo>
                  <a:cubicBezTo>
                    <a:pt x="318" y="65"/>
                    <a:pt x="319" y="65"/>
                    <a:pt x="320" y="65"/>
                  </a:cubicBezTo>
                  <a:cubicBezTo>
                    <a:pt x="320" y="65"/>
                    <a:pt x="319" y="64"/>
                    <a:pt x="319" y="64"/>
                  </a:cubicBezTo>
                  <a:cubicBezTo>
                    <a:pt x="318" y="63"/>
                    <a:pt x="317" y="62"/>
                    <a:pt x="317" y="61"/>
                  </a:cubicBezTo>
                  <a:cubicBezTo>
                    <a:pt x="318" y="61"/>
                    <a:pt x="319" y="60"/>
                    <a:pt x="319" y="60"/>
                  </a:cubicBezTo>
                  <a:cubicBezTo>
                    <a:pt x="314" y="58"/>
                    <a:pt x="314" y="54"/>
                    <a:pt x="310" y="55"/>
                  </a:cubicBezTo>
                  <a:cubicBezTo>
                    <a:pt x="309" y="55"/>
                    <a:pt x="310" y="50"/>
                    <a:pt x="307" y="50"/>
                  </a:cubicBezTo>
                  <a:lnTo>
                    <a:pt x="311" y="47"/>
                  </a:lnTo>
                  <a:cubicBezTo>
                    <a:pt x="311" y="47"/>
                    <a:pt x="312" y="49"/>
                    <a:pt x="312" y="49"/>
                  </a:cubicBezTo>
                  <a:cubicBezTo>
                    <a:pt x="314" y="49"/>
                    <a:pt x="315" y="47"/>
                    <a:pt x="317" y="47"/>
                  </a:cubicBezTo>
                  <a:lnTo>
                    <a:pt x="318" y="47"/>
                  </a:lnTo>
                  <a:cubicBezTo>
                    <a:pt x="318" y="48"/>
                    <a:pt x="319" y="48"/>
                    <a:pt x="320" y="49"/>
                  </a:cubicBezTo>
                  <a:cubicBezTo>
                    <a:pt x="321" y="46"/>
                    <a:pt x="322" y="43"/>
                    <a:pt x="326" y="43"/>
                  </a:cubicBezTo>
                  <a:cubicBezTo>
                    <a:pt x="325" y="42"/>
                    <a:pt x="326" y="41"/>
                    <a:pt x="326" y="41"/>
                  </a:cubicBezTo>
                  <a:cubicBezTo>
                    <a:pt x="327" y="42"/>
                    <a:pt x="328" y="42"/>
                    <a:pt x="329" y="42"/>
                  </a:cubicBezTo>
                  <a:cubicBezTo>
                    <a:pt x="330" y="42"/>
                    <a:pt x="330" y="42"/>
                    <a:pt x="331" y="42"/>
                  </a:cubicBezTo>
                  <a:cubicBezTo>
                    <a:pt x="331" y="40"/>
                    <a:pt x="331" y="41"/>
                    <a:pt x="331" y="40"/>
                  </a:cubicBezTo>
                  <a:cubicBezTo>
                    <a:pt x="324" y="39"/>
                    <a:pt x="322" y="35"/>
                    <a:pt x="316" y="35"/>
                  </a:cubicBezTo>
                  <a:cubicBezTo>
                    <a:pt x="319" y="35"/>
                    <a:pt x="321" y="36"/>
                    <a:pt x="323" y="35"/>
                  </a:cubicBezTo>
                  <a:cubicBezTo>
                    <a:pt x="322" y="33"/>
                    <a:pt x="321" y="33"/>
                    <a:pt x="319" y="31"/>
                  </a:cubicBezTo>
                  <a:lnTo>
                    <a:pt x="321" y="31"/>
                  </a:lnTo>
                  <a:cubicBezTo>
                    <a:pt x="321" y="32"/>
                    <a:pt x="322" y="33"/>
                    <a:pt x="323" y="33"/>
                  </a:cubicBezTo>
                  <a:cubicBezTo>
                    <a:pt x="325" y="33"/>
                    <a:pt x="324" y="33"/>
                    <a:pt x="326" y="33"/>
                  </a:cubicBezTo>
                  <a:cubicBezTo>
                    <a:pt x="330" y="33"/>
                    <a:pt x="331" y="34"/>
                    <a:pt x="333" y="36"/>
                  </a:cubicBezTo>
                  <a:lnTo>
                    <a:pt x="338" y="36"/>
                  </a:lnTo>
                  <a:cubicBezTo>
                    <a:pt x="338" y="36"/>
                    <a:pt x="339" y="36"/>
                    <a:pt x="339" y="36"/>
                  </a:cubicBezTo>
                  <a:cubicBezTo>
                    <a:pt x="339" y="36"/>
                    <a:pt x="341" y="36"/>
                    <a:pt x="342" y="36"/>
                  </a:cubicBezTo>
                  <a:cubicBezTo>
                    <a:pt x="342" y="36"/>
                    <a:pt x="340" y="35"/>
                    <a:pt x="340" y="34"/>
                  </a:cubicBezTo>
                  <a:cubicBezTo>
                    <a:pt x="340" y="33"/>
                    <a:pt x="340" y="33"/>
                    <a:pt x="340" y="31"/>
                  </a:cubicBezTo>
                  <a:cubicBezTo>
                    <a:pt x="336" y="31"/>
                    <a:pt x="334" y="29"/>
                    <a:pt x="330" y="29"/>
                  </a:cubicBezTo>
                  <a:cubicBezTo>
                    <a:pt x="329" y="29"/>
                    <a:pt x="328" y="29"/>
                    <a:pt x="328" y="29"/>
                  </a:cubicBezTo>
                  <a:cubicBezTo>
                    <a:pt x="328" y="30"/>
                    <a:pt x="330" y="30"/>
                    <a:pt x="331" y="31"/>
                  </a:cubicBezTo>
                  <a:cubicBezTo>
                    <a:pt x="327" y="29"/>
                    <a:pt x="325" y="28"/>
                    <a:pt x="321" y="26"/>
                  </a:cubicBezTo>
                  <a:cubicBezTo>
                    <a:pt x="314" y="24"/>
                    <a:pt x="309" y="24"/>
                    <a:pt x="303" y="22"/>
                  </a:cubicBezTo>
                  <a:lnTo>
                    <a:pt x="298" y="22"/>
                  </a:lnTo>
                  <a:cubicBezTo>
                    <a:pt x="298" y="22"/>
                    <a:pt x="297" y="22"/>
                    <a:pt x="296" y="22"/>
                  </a:cubicBezTo>
                  <a:cubicBezTo>
                    <a:pt x="294" y="22"/>
                    <a:pt x="293" y="22"/>
                    <a:pt x="291" y="22"/>
                  </a:cubicBezTo>
                  <a:cubicBezTo>
                    <a:pt x="290" y="22"/>
                    <a:pt x="286" y="22"/>
                    <a:pt x="286" y="21"/>
                  </a:cubicBezTo>
                  <a:lnTo>
                    <a:pt x="284" y="21"/>
                  </a:lnTo>
                  <a:cubicBezTo>
                    <a:pt x="284" y="23"/>
                    <a:pt x="287" y="25"/>
                    <a:pt x="287" y="25"/>
                  </a:cubicBezTo>
                  <a:cubicBezTo>
                    <a:pt x="286" y="24"/>
                    <a:pt x="285" y="23"/>
                    <a:pt x="282" y="23"/>
                  </a:cubicBezTo>
                  <a:cubicBezTo>
                    <a:pt x="282" y="22"/>
                    <a:pt x="282" y="22"/>
                    <a:pt x="283" y="22"/>
                  </a:cubicBezTo>
                  <a:cubicBezTo>
                    <a:pt x="282" y="21"/>
                    <a:pt x="281" y="21"/>
                    <a:pt x="280" y="21"/>
                  </a:cubicBezTo>
                  <a:cubicBezTo>
                    <a:pt x="280" y="22"/>
                    <a:pt x="278" y="22"/>
                    <a:pt x="277" y="22"/>
                  </a:cubicBezTo>
                  <a:cubicBezTo>
                    <a:pt x="273" y="22"/>
                    <a:pt x="271" y="22"/>
                    <a:pt x="268" y="22"/>
                  </a:cubicBezTo>
                  <a:cubicBezTo>
                    <a:pt x="269" y="24"/>
                    <a:pt x="269" y="24"/>
                    <a:pt x="271" y="25"/>
                  </a:cubicBezTo>
                  <a:cubicBezTo>
                    <a:pt x="266" y="23"/>
                    <a:pt x="262" y="22"/>
                    <a:pt x="258" y="18"/>
                  </a:cubicBezTo>
                  <a:lnTo>
                    <a:pt x="248" y="18"/>
                  </a:lnTo>
                  <a:cubicBezTo>
                    <a:pt x="248" y="18"/>
                    <a:pt x="248" y="19"/>
                    <a:pt x="247" y="19"/>
                  </a:cubicBezTo>
                  <a:lnTo>
                    <a:pt x="244" y="19"/>
                  </a:lnTo>
                  <a:cubicBezTo>
                    <a:pt x="242" y="19"/>
                    <a:pt x="242" y="18"/>
                    <a:pt x="240" y="18"/>
                  </a:cubicBezTo>
                  <a:cubicBezTo>
                    <a:pt x="239" y="18"/>
                    <a:pt x="239" y="18"/>
                    <a:pt x="238" y="18"/>
                  </a:cubicBezTo>
                  <a:cubicBezTo>
                    <a:pt x="237" y="18"/>
                    <a:pt x="236" y="17"/>
                    <a:pt x="234" y="17"/>
                  </a:cubicBezTo>
                  <a:lnTo>
                    <a:pt x="235" y="16"/>
                  </a:lnTo>
                  <a:cubicBezTo>
                    <a:pt x="235" y="16"/>
                    <a:pt x="234" y="15"/>
                    <a:pt x="232" y="15"/>
                  </a:cubicBezTo>
                  <a:cubicBezTo>
                    <a:pt x="230" y="15"/>
                    <a:pt x="229" y="17"/>
                    <a:pt x="228" y="17"/>
                  </a:cubicBezTo>
                  <a:cubicBezTo>
                    <a:pt x="227" y="17"/>
                    <a:pt x="227" y="17"/>
                    <a:pt x="226" y="17"/>
                  </a:cubicBezTo>
                  <a:lnTo>
                    <a:pt x="226" y="15"/>
                  </a:lnTo>
                  <a:cubicBezTo>
                    <a:pt x="226" y="15"/>
                    <a:pt x="225" y="15"/>
                    <a:pt x="224" y="15"/>
                  </a:cubicBezTo>
                  <a:cubicBezTo>
                    <a:pt x="224" y="14"/>
                    <a:pt x="217" y="15"/>
                    <a:pt x="217" y="15"/>
                  </a:cubicBezTo>
                  <a:lnTo>
                    <a:pt x="214" y="15"/>
                  </a:lnTo>
                  <a:cubicBezTo>
                    <a:pt x="214" y="16"/>
                    <a:pt x="214" y="16"/>
                    <a:pt x="215" y="16"/>
                  </a:cubicBezTo>
                  <a:cubicBezTo>
                    <a:pt x="215" y="16"/>
                    <a:pt x="216" y="17"/>
                    <a:pt x="216" y="18"/>
                  </a:cubicBezTo>
                  <a:cubicBezTo>
                    <a:pt x="214" y="18"/>
                    <a:pt x="214" y="18"/>
                    <a:pt x="212" y="18"/>
                  </a:cubicBezTo>
                  <a:cubicBezTo>
                    <a:pt x="209" y="18"/>
                    <a:pt x="206" y="17"/>
                    <a:pt x="204" y="17"/>
                  </a:cubicBezTo>
                  <a:cubicBezTo>
                    <a:pt x="204" y="17"/>
                    <a:pt x="203" y="17"/>
                    <a:pt x="203" y="17"/>
                  </a:cubicBezTo>
                  <a:lnTo>
                    <a:pt x="203" y="19"/>
                  </a:lnTo>
                  <a:lnTo>
                    <a:pt x="201" y="19"/>
                  </a:lnTo>
                  <a:cubicBezTo>
                    <a:pt x="199" y="18"/>
                    <a:pt x="195" y="18"/>
                    <a:pt x="194" y="17"/>
                  </a:cubicBezTo>
                  <a:lnTo>
                    <a:pt x="192" y="17"/>
                  </a:lnTo>
                  <a:cubicBezTo>
                    <a:pt x="192" y="17"/>
                    <a:pt x="192" y="18"/>
                    <a:pt x="193" y="18"/>
                  </a:cubicBezTo>
                  <a:cubicBezTo>
                    <a:pt x="192" y="17"/>
                    <a:pt x="190" y="16"/>
                    <a:pt x="189" y="16"/>
                  </a:cubicBezTo>
                  <a:lnTo>
                    <a:pt x="186" y="16"/>
                  </a:lnTo>
                  <a:cubicBezTo>
                    <a:pt x="186" y="16"/>
                    <a:pt x="179" y="13"/>
                    <a:pt x="180" y="14"/>
                  </a:cubicBezTo>
                  <a:cubicBezTo>
                    <a:pt x="177" y="14"/>
                    <a:pt x="176" y="14"/>
                    <a:pt x="174" y="14"/>
                  </a:cubicBezTo>
                  <a:cubicBezTo>
                    <a:pt x="170" y="14"/>
                    <a:pt x="167" y="13"/>
                    <a:pt x="163" y="13"/>
                  </a:cubicBezTo>
                  <a:cubicBezTo>
                    <a:pt x="162" y="13"/>
                    <a:pt x="160" y="12"/>
                    <a:pt x="160" y="12"/>
                  </a:cubicBezTo>
                  <a:cubicBezTo>
                    <a:pt x="160" y="13"/>
                    <a:pt x="162" y="14"/>
                    <a:pt x="163" y="15"/>
                  </a:cubicBezTo>
                  <a:cubicBezTo>
                    <a:pt x="160" y="14"/>
                    <a:pt x="159" y="12"/>
                    <a:pt x="156" y="11"/>
                  </a:cubicBezTo>
                  <a:cubicBezTo>
                    <a:pt x="156" y="11"/>
                    <a:pt x="156" y="10"/>
                    <a:pt x="156" y="10"/>
                  </a:cubicBezTo>
                  <a:lnTo>
                    <a:pt x="154" y="10"/>
                  </a:lnTo>
                  <a:cubicBezTo>
                    <a:pt x="154" y="10"/>
                    <a:pt x="154" y="10"/>
                    <a:pt x="153" y="10"/>
                  </a:cubicBezTo>
                  <a:cubicBezTo>
                    <a:pt x="153" y="10"/>
                    <a:pt x="153" y="11"/>
                    <a:pt x="153" y="11"/>
                  </a:cubicBezTo>
                  <a:cubicBezTo>
                    <a:pt x="150" y="12"/>
                    <a:pt x="149" y="14"/>
                    <a:pt x="146" y="15"/>
                  </a:cubicBezTo>
                  <a:cubicBezTo>
                    <a:pt x="146" y="12"/>
                    <a:pt x="152" y="10"/>
                    <a:pt x="154" y="8"/>
                  </a:cubicBezTo>
                  <a:cubicBezTo>
                    <a:pt x="151" y="6"/>
                    <a:pt x="145" y="5"/>
                    <a:pt x="140" y="5"/>
                  </a:cubicBezTo>
                  <a:cubicBezTo>
                    <a:pt x="139" y="5"/>
                    <a:pt x="139" y="5"/>
                    <a:pt x="138" y="5"/>
                  </a:cubicBezTo>
                  <a:lnTo>
                    <a:pt x="133" y="4"/>
                  </a:lnTo>
                  <a:cubicBezTo>
                    <a:pt x="133" y="3"/>
                    <a:pt x="134" y="3"/>
                    <a:pt x="134" y="2"/>
                  </a:cubicBezTo>
                  <a:cubicBezTo>
                    <a:pt x="134" y="1"/>
                    <a:pt x="133" y="1"/>
                    <a:pt x="133" y="1"/>
                  </a:cubicBezTo>
                  <a:cubicBezTo>
                    <a:pt x="132" y="0"/>
                    <a:pt x="131" y="0"/>
                    <a:pt x="131" y="2"/>
                  </a:cubicBezTo>
                  <a:cubicBezTo>
                    <a:pt x="128" y="2"/>
                    <a:pt x="127" y="4"/>
                    <a:pt x="126" y="4"/>
                  </a:cubicBezTo>
                  <a:lnTo>
                    <a:pt x="127" y="5"/>
                  </a:lnTo>
                  <a:cubicBezTo>
                    <a:pt x="127" y="5"/>
                    <a:pt x="126" y="5"/>
                    <a:pt x="124" y="5"/>
                  </a:cubicBezTo>
                  <a:cubicBezTo>
                    <a:pt x="125" y="6"/>
                    <a:pt x="126" y="8"/>
                    <a:pt x="128" y="8"/>
                  </a:cubicBezTo>
                  <a:cubicBezTo>
                    <a:pt x="126" y="8"/>
                    <a:pt x="126" y="6"/>
                    <a:pt x="123" y="5"/>
                  </a:cubicBezTo>
                  <a:lnTo>
                    <a:pt x="120" y="7"/>
                  </a:lnTo>
                  <a:cubicBezTo>
                    <a:pt x="120" y="7"/>
                    <a:pt x="119" y="6"/>
                    <a:pt x="118" y="6"/>
                  </a:cubicBezTo>
                  <a:cubicBezTo>
                    <a:pt x="113" y="6"/>
                    <a:pt x="110" y="9"/>
                    <a:pt x="104" y="9"/>
                  </a:cubicBezTo>
                  <a:cubicBezTo>
                    <a:pt x="104" y="10"/>
                    <a:pt x="105" y="11"/>
                    <a:pt x="107" y="11"/>
                  </a:cubicBezTo>
                  <a:cubicBezTo>
                    <a:pt x="107" y="12"/>
                    <a:pt x="108" y="14"/>
                    <a:pt x="109" y="14"/>
                  </a:cubicBezTo>
                  <a:cubicBezTo>
                    <a:pt x="108" y="14"/>
                    <a:pt x="107" y="13"/>
                    <a:pt x="107" y="11"/>
                  </a:cubicBezTo>
                  <a:cubicBezTo>
                    <a:pt x="107" y="11"/>
                    <a:pt x="106" y="11"/>
                    <a:pt x="105" y="11"/>
                  </a:cubicBezTo>
                  <a:cubicBezTo>
                    <a:pt x="104" y="11"/>
                    <a:pt x="103" y="12"/>
                    <a:pt x="102" y="12"/>
                  </a:cubicBezTo>
                  <a:cubicBezTo>
                    <a:pt x="101" y="12"/>
                    <a:pt x="101" y="12"/>
                    <a:pt x="100" y="12"/>
                  </a:cubicBezTo>
                  <a:lnTo>
                    <a:pt x="98" y="12"/>
                  </a:lnTo>
                  <a:cubicBezTo>
                    <a:pt x="98" y="12"/>
                    <a:pt x="96" y="12"/>
                    <a:pt x="96" y="13"/>
                  </a:cubicBezTo>
                  <a:cubicBezTo>
                    <a:pt x="96" y="15"/>
                    <a:pt x="105" y="18"/>
                    <a:pt x="107" y="18"/>
                  </a:cubicBezTo>
                  <a:cubicBezTo>
                    <a:pt x="107" y="20"/>
                    <a:pt x="108" y="21"/>
                    <a:pt x="109" y="22"/>
                  </a:cubicBezTo>
                  <a:cubicBezTo>
                    <a:pt x="105" y="22"/>
                    <a:pt x="104" y="19"/>
                    <a:pt x="102" y="18"/>
                  </a:cubicBezTo>
                  <a:cubicBezTo>
                    <a:pt x="101" y="17"/>
                    <a:pt x="96" y="17"/>
                    <a:pt x="96" y="14"/>
                  </a:cubicBezTo>
                  <a:cubicBezTo>
                    <a:pt x="95" y="14"/>
                    <a:pt x="95" y="14"/>
                    <a:pt x="94" y="14"/>
                  </a:cubicBezTo>
                  <a:cubicBezTo>
                    <a:pt x="94" y="14"/>
                    <a:pt x="93" y="15"/>
                    <a:pt x="92" y="15"/>
                  </a:cubicBezTo>
                  <a:cubicBezTo>
                    <a:pt x="92" y="16"/>
                    <a:pt x="92" y="17"/>
                    <a:pt x="91" y="17"/>
                  </a:cubicBezTo>
                  <a:cubicBezTo>
                    <a:pt x="92" y="18"/>
                    <a:pt x="95" y="18"/>
                    <a:pt x="97" y="19"/>
                  </a:cubicBezTo>
                  <a:lnTo>
                    <a:pt x="95" y="19"/>
                  </a:lnTo>
                  <a:cubicBezTo>
                    <a:pt x="92" y="18"/>
                    <a:pt x="90" y="19"/>
                    <a:pt x="88" y="15"/>
                  </a:cubicBezTo>
                  <a:lnTo>
                    <a:pt x="87" y="15"/>
                  </a:lnTo>
                  <a:cubicBezTo>
                    <a:pt x="87" y="16"/>
                    <a:pt x="87" y="16"/>
                    <a:pt x="86" y="17"/>
                  </a:cubicBezTo>
                  <a:cubicBezTo>
                    <a:pt x="87" y="19"/>
                    <a:pt x="89" y="18"/>
                    <a:pt x="90" y="21"/>
                  </a:cubicBezTo>
                  <a:cubicBezTo>
                    <a:pt x="90" y="21"/>
                    <a:pt x="90" y="23"/>
                    <a:pt x="90" y="23"/>
                  </a:cubicBezTo>
                  <a:cubicBezTo>
                    <a:pt x="91" y="24"/>
                    <a:pt x="91" y="24"/>
                    <a:pt x="92" y="24"/>
                  </a:cubicBezTo>
                  <a:cubicBezTo>
                    <a:pt x="94" y="24"/>
                    <a:pt x="94" y="23"/>
                    <a:pt x="95" y="23"/>
                  </a:cubicBezTo>
                  <a:cubicBezTo>
                    <a:pt x="97" y="23"/>
                    <a:pt x="99" y="25"/>
                    <a:pt x="101" y="25"/>
                  </a:cubicBezTo>
                  <a:cubicBezTo>
                    <a:pt x="101" y="27"/>
                    <a:pt x="102" y="29"/>
                    <a:pt x="103" y="29"/>
                  </a:cubicBezTo>
                  <a:cubicBezTo>
                    <a:pt x="103" y="29"/>
                    <a:pt x="103" y="29"/>
                    <a:pt x="102" y="29"/>
                  </a:cubicBezTo>
                  <a:cubicBezTo>
                    <a:pt x="99" y="29"/>
                    <a:pt x="100" y="24"/>
                    <a:pt x="96" y="24"/>
                  </a:cubicBezTo>
                  <a:cubicBezTo>
                    <a:pt x="95" y="24"/>
                    <a:pt x="94" y="25"/>
                    <a:pt x="93" y="25"/>
                  </a:cubicBezTo>
                  <a:cubicBezTo>
                    <a:pt x="93" y="25"/>
                    <a:pt x="95" y="29"/>
                    <a:pt x="96" y="29"/>
                  </a:cubicBezTo>
                  <a:cubicBezTo>
                    <a:pt x="94" y="30"/>
                    <a:pt x="94" y="32"/>
                    <a:pt x="91" y="32"/>
                  </a:cubicBezTo>
                  <a:cubicBezTo>
                    <a:pt x="89" y="32"/>
                    <a:pt x="88" y="33"/>
                    <a:pt x="86" y="32"/>
                  </a:cubicBezTo>
                  <a:cubicBezTo>
                    <a:pt x="87" y="32"/>
                    <a:pt x="88" y="32"/>
                    <a:pt x="89" y="32"/>
                  </a:cubicBezTo>
                  <a:cubicBezTo>
                    <a:pt x="90" y="32"/>
                    <a:pt x="91" y="30"/>
                    <a:pt x="91" y="29"/>
                  </a:cubicBezTo>
                  <a:cubicBezTo>
                    <a:pt x="91" y="28"/>
                    <a:pt x="91" y="27"/>
                    <a:pt x="91" y="26"/>
                  </a:cubicBezTo>
                  <a:cubicBezTo>
                    <a:pt x="88" y="25"/>
                    <a:pt x="88" y="21"/>
                    <a:pt x="86" y="20"/>
                  </a:cubicBezTo>
                  <a:lnTo>
                    <a:pt x="83" y="19"/>
                  </a:lnTo>
                  <a:cubicBezTo>
                    <a:pt x="83" y="18"/>
                    <a:pt x="84" y="16"/>
                    <a:pt x="83" y="15"/>
                  </a:cubicBezTo>
                  <a:cubicBezTo>
                    <a:pt x="82" y="15"/>
                    <a:pt x="79" y="14"/>
                    <a:pt x="77" y="14"/>
                  </a:cubicBezTo>
                  <a:cubicBezTo>
                    <a:pt x="78" y="14"/>
                    <a:pt x="79" y="14"/>
                    <a:pt x="79" y="13"/>
                  </a:cubicBezTo>
                  <a:cubicBezTo>
                    <a:pt x="78" y="13"/>
                    <a:pt x="78" y="13"/>
                    <a:pt x="76" y="13"/>
                  </a:cubicBezTo>
                  <a:cubicBezTo>
                    <a:pt x="76" y="14"/>
                    <a:pt x="75" y="15"/>
                    <a:pt x="75" y="16"/>
                  </a:cubicBezTo>
                  <a:cubicBezTo>
                    <a:pt x="75" y="16"/>
                    <a:pt x="76" y="16"/>
                    <a:pt x="76" y="16"/>
                  </a:cubicBezTo>
                  <a:lnTo>
                    <a:pt x="76" y="18"/>
                  </a:lnTo>
                  <a:cubicBezTo>
                    <a:pt x="76" y="18"/>
                    <a:pt x="75" y="18"/>
                    <a:pt x="74" y="18"/>
                  </a:cubicBezTo>
                  <a:cubicBezTo>
                    <a:pt x="74" y="18"/>
                    <a:pt x="74" y="19"/>
                    <a:pt x="74" y="19"/>
                  </a:cubicBezTo>
                  <a:cubicBezTo>
                    <a:pt x="75" y="20"/>
                    <a:pt x="77" y="24"/>
                    <a:pt x="79" y="24"/>
                  </a:cubicBezTo>
                  <a:cubicBezTo>
                    <a:pt x="79" y="25"/>
                    <a:pt x="82" y="25"/>
                    <a:pt x="82" y="27"/>
                  </a:cubicBezTo>
                  <a:cubicBezTo>
                    <a:pt x="82" y="27"/>
                    <a:pt x="81" y="27"/>
                    <a:pt x="81" y="27"/>
                  </a:cubicBezTo>
                  <a:cubicBezTo>
                    <a:pt x="80" y="27"/>
                    <a:pt x="73" y="25"/>
                    <a:pt x="73" y="24"/>
                  </a:cubicBezTo>
                  <a:cubicBezTo>
                    <a:pt x="71" y="24"/>
                    <a:pt x="60" y="23"/>
                    <a:pt x="60" y="21"/>
                  </a:cubicBezTo>
                  <a:cubicBezTo>
                    <a:pt x="60" y="21"/>
                    <a:pt x="59" y="21"/>
                    <a:pt x="59" y="21"/>
                  </a:cubicBezTo>
                  <a:cubicBezTo>
                    <a:pt x="59" y="24"/>
                    <a:pt x="64" y="23"/>
                    <a:pt x="65" y="26"/>
                  </a:cubicBezTo>
                  <a:cubicBezTo>
                    <a:pt x="65" y="26"/>
                    <a:pt x="64" y="26"/>
                    <a:pt x="64" y="26"/>
                  </a:cubicBezTo>
                  <a:cubicBezTo>
                    <a:pt x="64" y="26"/>
                    <a:pt x="62" y="25"/>
                    <a:pt x="61" y="25"/>
                  </a:cubicBezTo>
                  <a:cubicBezTo>
                    <a:pt x="58" y="25"/>
                    <a:pt x="54" y="28"/>
                    <a:pt x="51" y="28"/>
                  </a:cubicBezTo>
                  <a:cubicBezTo>
                    <a:pt x="51" y="28"/>
                    <a:pt x="51" y="27"/>
                    <a:pt x="51" y="26"/>
                  </a:cubicBezTo>
                  <a:cubicBezTo>
                    <a:pt x="51" y="25"/>
                    <a:pt x="50" y="25"/>
                    <a:pt x="49" y="25"/>
                  </a:cubicBezTo>
                  <a:cubicBezTo>
                    <a:pt x="49" y="27"/>
                    <a:pt x="47" y="25"/>
                    <a:pt x="46" y="26"/>
                  </a:cubicBezTo>
                  <a:cubicBezTo>
                    <a:pt x="44" y="28"/>
                    <a:pt x="40" y="28"/>
                    <a:pt x="40" y="32"/>
                  </a:cubicBezTo>
                  <a:cubicBezTo>
                    <a:pt x="40" y="31"/>
                    <a:pt x="39" y="31"/>
                    <a:pt x="38" y="32"/>
                  </a:cubicBezTo>
                  <a:cubicBezTo>
                    <a:pt x="37" y="31"/>
                    <a:pt x="36" y="31"/>
                    <a:pt x="35" y="30"/>
                  </a:cubicBezTo>
                  <a:lnTo>
                    <a:pt x="35" y="28"/>
                  </a:lnTo>
                  <a:cubicBezTo>
                    <a:pt x="36" y="28"/>
                    <a:pt x="36" y="28"/>
                    <a:pt x="37" y="28"/>
                  </a:cubicBezTo>
                  <a:cubicBezTo>
                    <a:pt x="36" y="27"/>
                    <a:pt x="35" y="26"/>
                    <a:pt x="33" y="26"/>
                  </a:cubicBezTo>
                  <a:cubicBezTo>
                    <a:pt x="33" y="26"/>
                    <a:pt x="32" y="26"/>
                    <a:pt x="31" y="26"/>
                  </a:cubicBezTo>
                  <a:cubicBezTo>
                    <a:pt x="31" y="27"/>
                    <a:pt x="32" y="27"/>
                    <a:pt x="32" y="28"/>
                  </a:cubicBezTo>
                  <a:cubicBezTo>
                    <a:pt x="32" y="28"/>
                    <a:pt x="32" y="29"/>
                    <a:pt x="31" y="29"/>
                  </a:cubicBezTo>
                  <a:cubicBezTo>
                    <a:pt x="32" y="29"/>
                    <a:pt x="32" y="30"/>
                    <a:pt x="34" y="30"/>
                  </a:cubicBezTo>
                  <a:lnTo>
                    <a:pt x="34" y="33"/>
                  </a:lnTo>
                  <a:cubicBezTo>
                    <a:pt x="34" y="33"/>
                    <a:pt x="33" y="33"/>
                    <a:pt x="33" y="33"/>
                  </a:cubicBezTo>
                  <a:cubicBezTo>
                    <a:pt x="32" y="32"/>
                    <a:pt x="31" y="32"/>
                    <a:pt x="30" y="31"/>
                  </a:cubicBezTo>
                  <a:cubicBezTo>
                    <a:pt x="29" y="32"/>
                    <a:pt x="26" y="34"/>
                    <a:pt x="26" y="35"/>
                  </a:cubicBezTo>
                  <a:cubicBezTo>
                    <a:pt x="26" y="36"/>
                    <a:pt x="27" y="36"/>
                    <a:pt x="27" y="37"/>
                  </a:cubicBezTo>
                  <a:lnTo>
                    <a:pt x="23" y="37"/>
                  </a:lnTo>
                  <a:cubicBezTo>
                    <a:pt x="23" y="38"/>
                    <a:pt x="23" y="39"/>
                    <a:pt x="22" y="39"/>
                  </a:cubicBezTo>
                  <a:cubicBezTo>
                    <a:pt x="19" y="39"/>
                    <a:pt x="15" y="38"/>
                    <a:pt x="15" y="35"/>
                  </a:cubicBezTo>
                  <a:cubicBezTo>
                    <a:pt x="15" y="34"/>
                    <a:pt x="14" y="34"/>
                    <a:pt x="14" y="34"/>
                  </a:cubicBezTo>
                  <a:cubicBezTo>
                    <a:pt x="13" y="33"/>
                    <a:pt x="8" y="32"/>
                    <a:pt x="8" y="30"/>
                  </a:cubicBezTo>
                  <a:cubicBezTo>
                    <a:pt x="8" y="31"/>
                    <a:pt x="16" y="33"/>
                    <a:pt x="17" y="33"/>
                  </a:cubicBezTo>
                  <a:cubicBezTo>
                    <a:pt x="19" y="33"/>
                    <a:pt x="20" y="33"/>
                    <a:pt x="22" y="33"/>
                  </a:cubicBezTo>
                  <a:cubicBezTo>
                    <a:pt x="24" y="33"/>
                    <a:pt x="25" y="31"/>
                    <a:pt x="27" y="30"/>
                  </a:cubicBezTo>
                  <a:cubicBezTo>
                    <a:pt x="26" y="30"/>
                    <a:pt x="26" y="29"/>
                    <a:pt x="25" y="28"/>
                  </a:cubicBezTo>
                  <a:cubicBezTo>
                    <a:pt x="25" y="28"/>
                    <a:pt x="20" y="24"/>
                    <a:pt x="9" y="24"/>
                  </a:cubicBezTo>
                  <a:cubicBezTo>
                    <a:pt x="8" y="24"/>
                    <a:pt x="7" y="24"/>
                    <a:pt x="7" y="22"/>
                  </a:cubicBezTo>
                  <a:cubicBezTo>
                    <a:pt x="6" y="23"/>
                    <a:pt x="4" y="23"/>
                    <a:pt x="3" y="24"/>
                  </a:cubicBezTo>
                  <a:cubicBezTo>
                    <a:pt x="3" y="24"/>
                    <a:pt x="2" y="24"/>
                    <a:pt x="2" y="24"/>
                  </a:cubicBezTo>
                  <a:lnTo>
                    <a:pt x="0" y="26"/>
                  </a:lnTo>
                  <a:cubicBezTo>
                    <a:pt x="1" y="28"/>
                    <a:pt x="3" y="28"/>
                    <a:pt x="4" y="29"/>
                  </a:cubicBezTo>
                  <a:cubicBezTo>
                    <a:pt x="4" y="30"/>
                    <a:pt x="3" y="30"/>
                    <a:pt x="3" y="31"/>
                  </a:cubicBezTo>
                  <a:cubicBezTo>
                    <a:pt x="3" y="32"/>
                    <a:pt x="5" y="34"/>
                    <a:pt x="5" y="34"/>
                  </a:cubicBezTo>
                  <a:cubicBezTo>
                    <a:pt x="5" y="39"/>
                    <a:pt x="9" y="40"/>
                    <a:pt x="11" y="41"/>
                  </a:cubicBezTo>
                  <a:cubicBezTo>
                    <a:pt x="9" y="44"/>
                    <a:pt x="6" y="47"/>
                    <a:pt x="4" y="49"/>
                  </a:cubicBezTo>
                  <a:cubicBezTo>
                    <a:pt x="4" y="49"/>
                    <a:pt x="6" y="51"/>
                    <a:pt x="6" y="52"/>
                  </a:cubicBezTo>
                  <a:cubicBezTo>
                    <a:pt x="5" y="53"/>
                    <a:pt x="7" y="55"/>
                    <a:pt x="6" y="57"/>
                  </a:cubicBezTo>
                  <a:cubicBezTo>
                    <a:pt x="6" y="58"/>
                    <a:pt x="7" y="60"/>
                    <a:pt x="8" y="62"/>
                  </a:cubicBezTo>
                  <a:lnTo>
                    <a:pt x="10" y="62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14" y="63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8" y="68"/>
                  </a:lnTo>
                  <a:lnTo>
                    <a:pt x="20" y="69"/>
                  </a:lnTo>
                  <a:lnTo>
                    <a:pt x="21" y="70"/>
                  </a:lnTo>
                  <a:lnTo>
                    <a:pt x="20" y="71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9" y="72"/>
                  </a:lnTo>
                  <a:lnTo>
                    <a:pt x="19" y="74"/>
                  </a:lnTo>
                  <a:lnTo>
                    <a:pt x="18" y="7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0" name="Freeform 590"/>
            <p:cNvSpPr>
              <a:spLocks/>
            </p:cNvSpPr>
            <p:nvPr/>
          </p:nvSpPr>
          <p:spPr bwMode="auto">
            <a:xfrm>
              <a:off x="5013412" y="2162166"/>
              <a:ext cx="0" cy="80964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0 w 18"/>
                <a:gd name="T19" fmla="*/ 0 h 8"/>
                <a:gd name="T20" fmla="*/ 0 w 18"/>
                <a:gd name="T21" fmla="*/ 0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2147483647 w 18"/>
                <a:gd name="T27" fmla="*/ 2147483647 h 8"/>
                <a:gd name="T28" fmla="*/ 2147483647 w 18"/>
                <a:gd name="T29" fmla="*/ 2147483647 h 8"/>
                <a:gd name="T30" fmla="*/ 2147483647 w 18"/>
                <a:gd name="T31" fmla="*/ 2147483647 h 8"/>
                <a:gd name="T32" fmla="*/ 2147483647 w 18"/>
                <a:gd name="T33" fmla="*/ 2147483647 h 8"/>
                <a:gd name="T34" fmla="*/ 2147483647 w 18"/>
                <a:gd name="T35" fmla="*/ 2147483647 h 8"/>
                <a:gd name="T36" fmla="*/ 2147483647 w 18"/>
                <a:gd name="T37" fmla="*/ 2147483647 h 8"/>
                <a:gd name="T38" fmla="*/ 2147483647 w 18"/>
                <a:gd name="T39" fmla="*/ 2147483647 h 8"/>
                <a:gd name="T40" fmla="*/ 2147483647 w 18"/>
                <a:gd name="T41" fmla="*/ 2147483647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8"/>
                <a:gd name="T65" fmla="*/ 18 w 18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8">
                  <a:moveTo>
                    <a:pt x="17" y="5"/>
                  </a:moveTo>
                  <a:lnTo>
                    <a:pt x="18" y="8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8"/>
                  </a:lnTo>
                  <a:cubicBezTo>
                    <a:pt x="12" y="7"/>
                    <a:pt x="12" y="7"/>
                    <a:pt x="11" y="7"/>
                  </a:cubicBezTo>
                  <a:cubicBezTo>
                    <a:pt x="10" y="6"/>
                    <a:pt x="7" y="6"/>
                    <a:pt x="5" y="6"/>
                  </a:cubicBezTo>
                  <a:cubicBezTo>
                    <a:pt x="4" y="3"/>
                    <a:pt x="3" y="1"/>
                    <a:pt x="0" y="0"/>
                  </a:cubicBezTo>
                  <a:lnTo>
                    <a:pt x="1" y="1"/>
                  </a:lnTo>
                  <a:lnTo>
                    <a:pt x="3" y="1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1" name="Freeform 591"/>
            <p:cNvSpPr>
              <a:spLocks/>
            </p:cNvSpPr>
            <p:nvPr/>
          </p:nvSpPr>
          <p:spPr bwMode="auto">
            <a:xfrm>
              <a:off x="5154215" y="2212966"/>
              <a:ext cx="139203" cy="100014"/>
            </a:xfrm>
            <a:custGeom>
              <a:avLst/>
              <a:gdLst>
                <a:gd name="T0" fmla="*/ 0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2147483647 w 14"/>
                <a:gd name="T11" fmla="*/ 2147483647 h 10"/>
                <a:gd name="T12" fmla="*/ 2147483647 w 14"/>
                <a:gd name="T13" fmla="*/ 2147483647 h 10"/>
                <a:gd name="T14" fmla="*/ 2147483647 w 14"/>
                <a:gd name="T15" fmla="*/ 2147483647 h 10"/>
                <a:gd name="T16" fmla="*/ 2147483647 w 14"/>
                <a:gd name="T17" fmla="*/ 2147483647 h 10"/>
                <a:gd name="T18" fmla="*/ 2147483647 w 14"/>
                <a:gd name="T19" fmla="*/ 2147483647 h 10"/>
                <a:gd name="T20" fmla="*/ 2147483647 w 14"/>
                <a:gd name="T21" fmla="*/ 2147483647 h 10"/>
                <a:gd name="T22" fmla="*/ 2147483647 w 14"/>
                <a:gd name="T23" fmla="*/ 2147483647 h 10"/>
                <a:gd name="T24" fmla="*/ 2147483647 w 14"/>
                <a:gd name="T25" fmla="*/ 2147483647 h 10"/>
                <a:gd name="T26" fmla="*/ 2147483647 w 14"/>
                <a:gd name="T27" fmla="*/ 2147483647 h 10"/>
                <a:gd name="T28" fmla="*/ 2147483647 w 14"/>
                <a:gd name="T29" fmla="*/ 2147483647 h 10"/>
                <a:gd name="T30" fmla="*/ 2147483647 w 14"/>
                <a:gd name="T31" fmla="*/ 2147483647 h 10"/>
                <a:gd name="T32" fmla="*/ 2147483647 w 14"/>
                <a:gd name="T33" fmla="*/ 2147483647 h 10"/>
                <a:gd name="T34" fmla="*/ 2147483647 w 14"/>
                <a:gd name="T35" fmla="*/ 2147483647 h 10"/>
                <a:gd name="T36" fmla="*/ 2147483647 w 14"/>
                <a:gd name="T37" fmla="*/ 0 h 10"/>
                <a:gd name="T38" fmla="*/ 2147483647 w 14"/>
                <a:gd name="T39" fmla="*/ 0 h 10"/>
                <a:gd name="T40" fmla="*/ 2147483647 w 14"/>
                <a:gd name="T41" fmla="*/ 0 h 10"/>
                <a:gd name="T42" fmla="*/ 2147483647 w 14"/>
                <a:gd name="T43" fmla="*/ 2147483647 h 10"/>
                <a:gd name="T44" fmla="*/ 2147483647 w 14"/>
                <a:gd name="T45" fmla="*/ 2147483647 h 10"/>
                <a:gd name="T46" fmla="*/ 2147483647 w 14"/>
                <a:gd name="T47" fmla="*/ 2147483647 h 10"/>
                <a:gd name="T48" fmla="*/ 0 w 14"/>
                <a:gd name="T49" fmla="*/ 2147483647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"/>
                <a:gd name="T76" fmla="*/ 0 h 10"/>
                <a:gd name="T77" fmla="*/ 14 w 14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" h="10">
                  <a:moveTo>
                    <a:pt x="0" y="2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cubicBezTo>
                    <a:pt x="5" y="9"/>
                    <a:pt x="6" y="10"/>
                    <a:pt x="7" y="10"/>
                  </a:cubicBezTo>
                  <a:cubicBezTo>
                    <a:pt x="8" y="10"/>
                    <a:pt x="8" y="7"/>
                    <a:pt x="9" y="7"/>
                  </a:cubicBezTo>
                  <a:cubicBezTo>
                    <a:pt x="12" y="6"/>
                    <a:pt x="11" y="8"/>
                    <a:pt x="11" y="8"/>
                  </a:cubicBezTo>
                  <a:cubicBezTo>
                    <a:pt x="11" y="7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2" y="3"/>
                    <a:pt x="10" y="2"/>
                    <a:pt x="9" y="1"/>
                  </a:cubicBez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2" name="Freeform 592"/>
            <p:cNvSpPr>
              <a:spLocks/>
            </p:cNvSpPr>
            <p:nvPr/>
          </p:nvSpPr>
          <p:spPr bwMode="auto">
            <a:xfrm>
              <a:off x="5133469" y="2232421"/>
              <a:ext cx="49906" cy="70052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0 w 5"/>
                <a:gd name="T19" fmla="*/ 2147483647 h 7"/>
                <a:gd name="T20" fmla="*/ 0 w 5"/>
                <a:gd name="T21" fmla="*/ 2147483647 h 7"/>
                <a:gd name="T22" fmla="*/ 2147483647 w 5"/>
                <a:gd name="T23" fmla="*/ 2147483647 h 7"/>
                <a:gd name="T24" fmla="*/ 2147483647 w 5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7"/>
                <a:gd name="T41" fmla="*/ 5 w 5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7">
                  <a:moveTo>
                    <a:pt x="2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7"/>
                  </a:lnTo>
                  <a:cubicBezTo>
                    <a:pt x="4" y="6"/>
                    <a:pt x="3" y="6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0" y="5"/>
                    <a:pt x="0" y="2"/>
                    <a:pt x="0" y="1"/>
                  </a:cubicBez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43" name="Freeform 593"/>
            <p:cNvSpPr>
              <a:spLocks/>
            </p:cNvSpPr>
            <p:nvPr/>
          </p:nvSpPr>
          <p:spPr bwMode="auto">
            <a:xfrm>
              <a:off x="5413421" y="2101840"/>
              <a:ext cx="459209" cy="250827"/>
            </a:xfrm>
            <a:custGeom>
              <a:avLst/>
              <a:gdLst>
                <a:gd name="T0" fmla="*/ 2147483647 w 46"/>
                <a:gd name="T1" fmla="*/ 2147483647 h 25"/>
                <a:gd name="T2" fmla="*/ 2147483647 w 46"/>
                <a:gd name="T3" fmla="*/ 2147483647 h 25"/>
                <a:gd name="T4" fmla="*/ 2147483647 w 46"/>
                <a:gd name="T5" fmla="*/ 2147483647 h 25"/>
                <a:gd name="T6" fmla="*/ 2147483647 w 46"/>
                <a:gd name="T7" fmla="*/ 2147483647 h 25"/>
                <a:gd name="T8" fmla="*/ 2147483647 w 46"/>
                <a:gd name="T9" fmla="*/ 2147483647 h 25"/>
                <a:gd name="T10" fmla="*/ 2147483647 w 46"/>
                <a:gd name="T11" fmla="*/ 2147483647 h 25"/>
                <a:gd name="T12" fmla="*/ 2147483647 w 46"/>
                <a:gd name="T13" fmla="*/ 2147483647 h 25"/>
                <a:gd name="T14" fmla="*/ 2147483647 w 46"/>
                <a:gd name="T15" fmla="*/ 2147483647 h 25"/>
                <a:gd name="T16" fmla="*/ 2147483647 w 46"/>
                <a:gd name="T17" fmla="*/ 2147483647 h 25"/>
                <a:gd name="T18" fmla="*/ 2147483647 w 46"/>
                <a:gd name="T19" fmla="*/ 2147483647 h 25"/>
                <a:gd name="T20" fmla="*/ 0 w 46"/>
                <a:gd name="T21" fmla="*/ 2147483647 h 25"/>
                <a:gd name="T22" fmla="*/ 2147483647 w 46"/>
                <a:gd name="T23" fmla="*/ 2147483647 h 25"/>
                <a:gd name="T24" fmla="*/ 2147483647 w 46"/>
                <a:gd name="T25" fmla="*/ 2147483647 h 25"/>
                <a:gd name="T26" fmla="*/ 2147483647 w 46"/>
                <a:gd name="T27" fmla="*/ 2147483647 h 25"/>
                <a:gd name="T28" fmla="*/ 2147483647 w 46"/>
                <a:gd name="T29" fmla="*/ 2147483647 h 25"/>
                <a:gd name="T30" fmla="*/ 2147483647 w 46"/>
                <a:gd name="T31" fmla="*/ 2147483647 h 25"/>
                <a:gd name="T32" fmla="*/ 2147483647 w 46"/>
                <a:gd name="T33" fmla="*/ 2147483647 h 25"/>
                <a:gd name="T34" fmla="*/ 2147483647 w 46"/>
                <a:gd name="T35" fmla="*/ 2147483647 h 25"/>
                <a:gd name="T36" fmla="*/ 2147483647 w 46"/>
                <a:gd name="T37" fmla="*/ 2147483647 h 25"/>
                <a:gd name="T38" fmla="*/ 2147483647 w 46"/>
                <a:gd name="T39" fmla="*/ 2147483647 h 25"/>
                <a:gd name="T40" fmla="*/ 2147483647 w 46"/>
                <a:gd name="T41" fmla="*/ 2147483647 h 25"/>
                <a:gd name="T42" fmla="*/ 2147483647 w 46"/>
                <a:gd name="T43" fmla="*/ 2147483647 h 25"/>
                <a:gd name="T44" fmla="*/ 2147483647 w 46"/>
                <a:gd name="T45" fmla="*/ 2147483647 h 25"/>
                <a:gd name="T46" fmla="*/ 2147483647 w 46"/>
                <a:gd name="T47" fmla="*/ 2147483647 h 25"/>
                <a:gd name="T48" fmla="*/ 2147483647 w 46"/>
                <a:gd name="T49" fmla="*/ 2147483647 h 25"/>
                <a:gd name="T50" fmla="*/ 2147483647 w 46"/>
                <a:gd name="T51" fmla="*/ 2147483647 h 25"/>
                <a:gd name="T52" fmla="*/ 2147483647 w 46"/>
                <a:gd name="T53" fmla="*/ 2147483647 h 25"/>
                <a:gd name="T54" fmla="*/ 2147483647 w 46"/>
                <a:gd name="T55" fmla="*/ 2147483647 h 25"/>
                <a:gd name="T56" fmla="*/ 2147483647 w 46"/>
                <a:gd name="T57" fmla="*/ 2147483647 h 25"/>
                <a:gd name="T58" fmla="*/ 2147483647 w 46"/>
                <a:gd name="T59" fmla="*/ 2147483647 h 25"/>
                <a:gd name="T60" fmla="*/ 2147483647 w 46"/>
                <a:gd name="T61" fmla="*/ 2147483647 h 25"/>
                <a:gd name="T62" fmla="*/ 2147483647 w 46"/>
                <a:gd name="T63" fmla="*/ 2147483647 h 25"/>
                <a:gd name="T64" fmla="*/ 2147483647 w 46"/>
                <a:gd name="T65" fmla="*/ 2147483647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25"/>
                <a:gd name="T101" fmla="*/ 46 w 46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25">
                  <a:moveTo>
                    <a:pt x="32" y="24"/>
                  </a:moveTo>
                  <a:lnTo>
                    <a:pt x="31" y="24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3" y="14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39" y="13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2" y="14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3" y="18"/>
                  </a:lnTo>
                  <a:lnTo>
                    <a:pt x="41" y="17"/>
                  </a:lnTo>
                  <a:lnTo>
                    <a:pt x="40" y="16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5" y="25"/>
                  </a:ln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2" y="25"/>
                    <a:pt x="32" y="25"/>
                  </a:cubicBezTo>
                  <a:lnTo>
                    <a:pt x="32" y="2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4" name="Freeform 594"/>
            <p:cNvSpPr>
              <a:spLocks/>
            </p:cNvSpPr>
            <p:nvPr/>
          </p:nvSpPr>
          <p:spPr bwMode="auto">
            <a:xfrm>
              <a:off x="5743028" y="2252654"/>
              <a:ext cx="219204" cy="120651"/>
            </a:xfrm>
            <a:custGeom>
              <a:avLst/>
              <a:gdLst>
                <a:gd name="T0" fmla="*/ 2147483647 w 22"/>
                <a:gd name="T1" fmla="*/ 2147483647 h 12"/>
                <a:gd name="T2" fmla="*/ 2147483647 w 22"/>
                <a:gd name="T3" fmla="*/ 2147483647 h 12"/>
                <a:gd name="T4" fmla="*/ 2147483647 w 22"/>
                <a:gd name="T5" fmla="*/ 2147483647 h 12"/>
                <a:gd name="T6" fmla="*/ 2147483647 w 22"/>
                <a:gd name="T7" fmla="*/ 2147483647 h 12"/>
                <a:gd name="T8" fmla="*/ 2147483647 w 22"/>
                <a:gd name="T9" fmla="*/ 2147483647 h 12"/>
                <a:gd name="T10" fmla="*/ 2147483647 w 22"/>
                <a:gd name="T11" fmla="*/ 2147483647 h 12"/>
                <a:gd name="T12" fmla="*/ 2147483647 w 22"/>
                <a:gd name="T13" fmla="*/ 2147483647 h 12"/>
                <a:gd name="T14" fmla="*/ 2147483647 w 22"/>
                <a:gd name="T15" fmla="*/ 2147483647 h 12"/>
                <a:gd name="T16" fmla="*/ 2147483647 w 22"/>
                <a:gd name="T17" fmla="*/ 2147483647 h 12"/>
                <a:gd name="T18" fmla="*/ 2147483647 w 22"/>
                <a:gd name="T19" fmla="*/ 2147483647 h 12"/>
                <a:gd name="T20" fmla="*/ 2147483647 w 22"/>
                <a:gd name="T21" fmla="*/ 2147483647 h 12"/>
                <a:gd name="T22" fmla="*/ 2147483647 w 22"/>
                <a:gd name="T23" fmla="*/ 2147483647 h 12"/>
                <a:gd name="T24" fmla="*/ 2147483647 w 22"/>
                <a:gd name="T25" fmla="*/ 2147483647 h 12"/>
                <a:gd name="T26" fmla="*/ 2147483647 w 22"/>
                <a:gd name="T27" fmla="*/ 2147483647 h 12"/>
                <a:gd name="T28" fmla="*/ 2147483647 w 22"/>
                <a:gd name="T29" fmla="*/ 2147483647 h 12"/>
                <a:gd name="T30" fmla="*/ 2147483647 w 22"/>
                <a:gd name="T31" fmla="*/ 2147483647 h 12"/>
                <a:gd name="T32" fmla="*/ 2147483647 w 22"/>
                <a:gd name="T33" fmla="*/ 2147483647 h 12"/>
                <a:gd name="T34" fmla="*/ 2147483647 w 22"/>
                <a:gd name="T35" fmla="*/ 2147483647 h 12"/>
                <a:gd name="T36" fmla="*/ 2147483647 w 22"/>
                <a:gd name="T37" fmla="*/ 2147483647 h 12"/>
                <a:gd name="T38" fmla="*/ 2147483647 w 22"/>
                <a:gd name="T39" fmla="*/ 2147483647 h 12"/>
                <a:gd name="T40" fmla="*/ 2147483647 w 22"/>
                <a:gd name="T41" fmla="*/ 2147483647 h 12"/>
                <a:gd name="T42" fmla="*/ 2147483647 w 22"/>
                <a:gd name="T43" fmla="*/ 2147483647 h 12"/>
                <a:gd name="T44" fmla="*/ 2147483647 w 22"/>
                <a:gd name="T45" fmla="*/ 2147483647 h 12"/>
                <a:gd name="T46" fmla="*/ 2147483647 w 22"/>
                <a:gd name="T47" fmla="*/ 2147483647 h 12"/>
                <a:gd name="T48" fmla="*/ 2147483647 w 22"/>
                <a:gd name="T49" fmla="*/ 2147483647 h 12"/>
                <a:gd name="T50" fmla="*/ 2147483647 w 22"/>
                <a:gd name="T51" fmla="*/ 2147483647 h 12"/>
                <a:gd name="T52" fmla="*/ 2147483647 w 22"/>
                <a:gd name="T53" fmla="*/ 2147483647 h 12"/>
                <a:gd name="T54" fmla="*/ 0 w 22"/>
                <a:gd name="T55" fmla="*/ 2147483647 h 12"/>
                <a:gd name="T56" fmla="*/ 0 w 22"/>
                <a:gd name="T57" fmla="*/ 2147483647 h 12"/>
                <a:gd name="T58" fmla="*/ 2147483647 w 22"/>
                <a:gd name="T59" fmla="*/ 2147483647 h 12"/>
                <a:gd name="T60" fmla="*/ 2147483647 w 22"/>
                <a:gd name="T61" fmla="*/ 2147483647 h 12"/>
                <a:gd name="T62" fmla="*/ 2147483647 w 22"/>
                <a:gd name="T63" fmla="*/ 2147483647 h 12"/>
                <a:gd name="T64" fmla="*/ 2147483647 w 22"/>
                <a:gd name="T65" fmla="*/ 0 h 12"/>
                <a:gd name="T66" fmla="*/ 2147483647 w 22"/>
                <a:gd name="T67" fmla="*/ 0 h 12"/>
                <a:gd name="T68" fmla="*/ 2147483647 w 22"/>
                <a:gd name="T69" fmla="*/ 2147483647 h 12"/>
                <a:gd name="T70" fmla="*/ 2147483647 w 22"/>
                <a:gd name="T71" fmla="*/ 2147483647 h 12"/>
                <a:gd name="T72" fmla="*/ 2147483647 w 22"/>
                <a:gd name="T73" fmla="*/ 2147483647 h 12"/>
                <a:gd name="T74" fmla="*/ 2147483647 w 22"/>
                <a:gd name="T75" fmla="*/ 2147483647 h 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12"/>
                <a:gd name="T116" fmla="*/ 22 w 22"/>
                <a:gd name="T117" fmla="*/ 12 h 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12">
                  <a:moveTo>
                    <a:pt x="7" y="2"/>
                  </a:moveTo>
                  <a:lnTo>
                    <a:pt x="5" y="3"/>
                  </a:lnTo>
                  <a:lnTo>
                    <a:pt x="6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8" y="5"/>
                  </a:lnTo>
                  <a:cubicBezTo>
                    <a:pt x="18" y="5"/>
                    <a:pt x="19" y="6"/>
                    <a:pt x="19" y="6"/>
                  </a:cubicBezTo>
                  <a:cubicBezTo>
                    <a:pt x="21" y="6"/>
                    <a:pt x="21" y="7"/>
                    <a:pt x="22" y="10"/>
                  </a:cubicBezTo>
                  <a:lnTo>
                    <a:pt x="17" y="10"/>
                  </a:lnTo>
                  <a:cubicBezTo>
                    <a:pt x="17" y="11"/>
                    <a:pt x="15" y="12"/>
                    <a:pt x="15" y="12"/>
                  </a:cubicBezTo>
                  <a:cubicBezTo>
                    <a:pt x="13" y="12"/>
                    <a:pt x="13" y="10"/>
                    <a:pt x="13" y="8"/>
                  </a:cubicBezTo>
                  <a:cubicBezTo>
                    <a:pt x="12" y="8"/>
                    <a:pt x="11" y="7"/>
                    <a:pt x="11" y="7"/>
                  </a:cubicBezTo>
                  <a:cubicBezTo>
                    <a:pt x="10" y="7"/>
                    <a:pt x="9" y="9"/>
                    <a:pt x="9" y="10"/>
                  </a:cubicBezTo>
                  <a:cubicBezTo>
                    <a:pt x="7" y="10"/>
                    <a:pt x="7" y="12"/>
                    <a:pt x="5" y="12"/>
                  </a:cubicBezTo>
                  <a:cubicBezTo>
                    <a:pt x="4" y="12"/>
                    <a:pt x="3" y="11"/>
                    <a:pt x="2" y="10"/>
                  </a:cubicBezTo>
                  <a:lnTo>
                    <a:pt x="3" y="9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5" name="Freeform 595"/>
            <p:cNvSpPr>
              <a:spLocks/>
            </p:cNvSpPr>
            <p:nvPr/>
          </p:nvSpPr>
          <p:spPr bwMode="auto">
            <a:xfrm>
              <a:off x="5792628" y="2182804"/>
              <a:ext cx="249605" cy="119063"/>
            </a:xfrm>
            <a:custGeom>
              <a:avLst/>
              <a:gdLst>
                <a:gd name="T0" fmla="*/ 2147483647 w 25"/>
                <a:gd name="T1" fmla="*/ 2147483647 h 12"/>
                <a:gd name="T2" fmla="*/ 2147483647 w 25"/>
                <a:gd name="T3" fmla="*/ 2147483647 h 12"/>
                <a:gd name="T4" fmla="*/ 2147483647 w 25"/>
                <a:gd name="T5" fmla="*/ 2147483647 h 12"/>
                <a:gd name="T6" fmla="*/ 2147483647 w 25"/>
                <a:gd name="T7" fmla="*/ 2147483647 h 12"/>
                <a:gd name="T8" fmla="*/ 2147483647 w 25"/>
                <a:gd name="T9" fmla="*/ 2147483647 h 12"/>
                <a:gd name="T10" fmla="*/ 2147483647 w 25"/>
                <a:gd name="T11" fmla="*/ 2147483647 h 12"/>
                <a:gd name="T12" fmla="*/ 2147483647 w 25"/>
                <a:gd name="T13" fmla="*/ 2147483647 h 12"/>
                <a:gd name="T14" fmla="*/ 2147483647 w 25"/>
                <a:gd name="T15" fmla="*/ 2147483647 h 12"/>
                <a:gd name="T16" fmla="*/ 2147483647 w 25"/>
                <a:gd name="T17" fmla="*/ 2147483647 h 12"/>
                <a:gd name="T18" fmla="*/ 2147483647 w 25"/>
                <a:gd name="T19" fmla="*/ 2147483647 h 12"/>
                <a:gd name="T20" fmla="*/ 2147483647 w 25"/>
                <a:gd name="T21" fmla="*/ 2147483647 h 12"/>
                <a:gd name="T22" fmla="*/ 2147483647 w 25"/>
                <a:gd name="T23" fmla="*/ 2147483647 h 12"/>
                <a:gd name="T24" fmla="*/ 2147483647 w 25"/>
                <a:gd name="T25" fmla="*/ 2147483647 h 12"/>
                <a:gd name="T26" fmla="*/ 2147483647 w 25"/>
                <a:gd name="T27" fmla="*/ 2147483647 h 12"/>
                <a:gd name="T28" fmla="*/ 2147483647 w 25"/>
                <a:gd name="T29" fmla="*/ 2147483647 h 12"/>
                <a:gd name="T30" fmla="*/ 2147483647 w 25"/>
                <a:gd name="T31" fmla="*/ 2147483647 h 12"/>
                <a:gd name="T32" fmla="*/ 2147483647 w 25"/>
                <a:gd name="T33" fmla="*/ 0 h 12"/>
                <a:gd name="T34" fmla="*/ 2147483647 w 25"/>
                <a:gd name="T35" fmla="*/ 2147483647 h 12"/>
                <a:gd name="T36" fmla="*/ 2147483647 w 25"/>
                <a:gd name="T37" fmla="*/ 2147483647 h 12"/>
                <a:gd name="T38" fmla="*/ 2147483647 w 25"/>
                <a:gd name="T39" fmla="*/ 2147483647 h 12"/>
                <a:gd name="T40" fmla="*/ 2147483647 w 25"/>
                <a:gd name="T41" fmla="*/ 2147483647 h 12"/>
                <a:gd name="T42" fmla="*/ 2147483647 w 25"/>
                <a:gd name="T43" fmla="*/ 2147483647 h 12"/>
                <a:gd name="T44" fmla="*/ 2147483647 w 25"/>
                <a:gd name="T45" fmla="*/ 2147483647 h 12"/>
                <a:gd name="T46" fmla="*/ 2147483647 w 25"/>
                <a:gd name="T47" fmla="*/ 2147483647 h 12"/>
                <a:gd name="T48" fmla="*/ 2147483647 w 25"/>
                <a:gd name="T49" fmla="*/ 2147483647 h 12"/>
                <a:gd name="T50" fmla="*/ 2147483647 w 25"/>
                <a:gd name="T51" fmla="*/ 2147483647 h 12"/>
                <a:gd name="T52" fmla="*/ 2147483647 w 25"/>
                <a:gd name="T53" fmla="*/ 2147483647 h 12"/>
                <a:gd name="T54" fmla="*/ 2147483647 w 25"/>
                <a:gd name="T55" fmla="*/ 2147483647 h 12"/>
                <a:gd name="T56" fmla="*/ 2147483647 w 25"/>
                <a:gd name="T57" fmla="*/ 2147483647 h 12"/>
                <a:gd name="T58" fmla="*/ 2147483647 w 25"/>
                <a:gd name="T59" fmla="*/ 2147483647 h 12"/>
                <a:gd name="T60" fmla="*/ 2147483647 w 25"/>
                <a:gd name="T61" fmla="*/ 2147483647 h 12"/>
                <a:gd name="T62" fmla="*/ 2147483647 w 25"/>
                <a:gd name="T63" fmla="*/ 2147483647 h 12"/>
                <a:gd name="T64" fmla="*/ 2147483647 w 25"/>
                <a:gd name="T65" fmla="*/ 2147483647 h 12"/>
                <a:gd name="T66" fmla="*/ 2147483647 w 25"/>
                <a:gd name="T67" fmla="*/ 2147483647 h 12"/>
                <a:gd name="T68" fmla="*/ 2147483647 w 25"/>
                <a:gd name="T69" fmla="*/ 2147483647 h 12"/>
                <a:gd name="T70" fmla="*/ 2147483647 w 25"/>
                <a:gd name="T71" fmla="*/ 2147483647 h 12"/>
                <a:gd name="T72" fmla="*/ 0 w 25"/>
                <a:gd name="T73" fmla="*/ 2147483647 h 12"/>
                <a:gd name="T74" fmla="*/ 2147483647 w 25"/>
                <a:gd name="T75" fmla="*/ 2147483647 h 12"/>
                <a:gd name="T76" fmla="*/ 2147483647 w 25"/>
                <a:gd name="T77" fmla="*/ 2147483647 h 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"/>
                <a:gd name="T118" fmla="*/ 0 h 12"/>
                <a:gd name="T119" fmla="*/ 25 w 25"/>
                <a:gd name="T120" fmla="*/ 12 h 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" h="12">
                  <a:moveTo>
                    <a:pt x="3" y="9"/>
                  </a:moveTo>
                  <a:lnTo>
                    <a:pt x="5" y="10"/>
                  </a:lnTo>
                  <a:lnTo>
                    <a:pt x="6" y="9"/>
                  </a:lnTo>
                  <a:lnTo>
                    <a:pt x="8" y="8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5" y="3"/>
                  </a:lnTo>
                  <a:cubicBezTo>
                    <a:pt x="25" y="4"/>
                    <a:pt x="24" y="5"/>
                    <a:pt x="23" y="5"/>
                  </a:cubicBezTo>
                  <a:cubicBezTo>
                    <a:pt x="22" y="6"/>
                    <a:pt x="20" y="5"/>
                    <a:pt x="19" y="6"/>
                  </a:cubicBezTo>
                  <a:cubicBezTo>
                    <a:pt x="19" y="6"/>
                    <a:pt x="18" y="8"/>
                    <a:pt x="17" y="8"/>
                  </a:cubicBezTo>
                  <a:cubicBezTo>
                    <a:pt x="16" y="8"/>
                    <a:pt x="13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lnTo>
                    <a:pt x="11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2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6" name="Freeform 596"/>
            <p:cNvSpPr>
              <a:spLocks/>
            </p:cNvSpPr>
            <p:nvPr/>
          </p:nvSpPr>
          <p:spPr bwMode="auto">
            <a:xfrm>
              <a:off x="5352619" y="2192329"/>
              <a:ext cx="379208" cy="230189"/>
            </a:xfrm>
            <a:custGeom>
              <a:avLst/>
              <a:gdLst>
                <a:gd name="T0" fmla="*/ 2147483647 w 38"/>
                <a:gd name="T1" fmla="*/ 2147483647 h 23"/>
                <a:gd name="T2" fmla="*/ 2147483647 w 38"/>
                <a:gd name="T3" fmla="*/ 2147483647 h 23"/>
                <a:gd name="T4" fmla="*/ 2147483647 w 38"/>
                <a:gd name="T5" fmla="*/ 2147483647 h 23"/>
                <a:gd name="T6" fmla="*/ 2147483647 w 38"/>
                <a:gd name="T7" fmla="*/ 2147483647 h 23"/>
                <a:gd name="T8" fmla="*/ 2147483647 w 38"/>
                <a:gd name="T9" fmla="*/ 2147483647 h 23"/>
                <a:gd name="T10" fmla="*/ 2147483647 w 38"/>
                <a:gd name="T11" fmla="*/ 2147483647 h 23"/>
                <a:gd name="T12" fmla="*/ 2147483647 w 38"/>
                <a:gd name="T13" fmla="*/ 2147483647 h 23"/>
                <a:gd name="T14" fmla="*/ 2147483647 w 38"/>
                <a:gd name="T15" fmla="*/ 2147483647 h 23"/>
                <a:gd name="T16" fmla="*/ 2147483647 w 38"/>
                <a:gd name="T17" fmla="*/ 2147483647 h 23"/>
                <a:gd name="T18" fmla="*/ 2147483647 w 38"/>
                <a:gd name="T19" fmla="*/ 2147483647 h 23"/>
                <a:gd name="T20" fmla="*/ 2147483647 w 38"/>
                <a:gd name="T21" fmla="*/ 2147483647 h 23"/>
                <a:gd name="T22" fmla="*/ 2147483647 w 38"/>
                <a:gd name="T23" fmla="*/ 2147483647 h 23"/>
                <a:gd name="T24" fmla="*/ 2147483647 w 38"/>
                <a:gd name="T25" fmla="*/ 2147483647 h 23"/>
                <a:gd name="T26" fmla="*/ 2147483647 w 38"/>
                <a:gd name="T27" fmla="*/ 2147483647 h 23"/>
                <a:gd name="T28" fmla="*/ 2147483647 w 38"/>
                <a:gd name="T29" fmla="*/ 2147483647 h 23"/>
                <a:gd name="T30" fmla="*/ 2147483647 w 38"/>
                <a:gd name="T31" fmla="*/ 2147483647 h 23"/>
                <a:gd name="T32" fmla="*/ 2147483647 w 38"/>
                <a:gd name="T33" fmla="*/ 2147483647 h 23"/>
                <a:gd name="T34" fmla="*/ 2147483647 w 38"/>
                <a:gd name="T35" fmla="*/ 2147483647 h 23"/>
                <a:gd name="T36" fmla="*/ 2147483647 w 38"/>
                <a:gd name="T37" fmla="*/ 2147483647 h 23"/>
                <a:gd name="T38" fmla="*/ 2147483647 w 38"/>
                <a:gd name="T39" fmla="*/ 2147483647 h 23"/>
                <a:gd name="T40" fmla="*/ 2147483647 w 38"/>
                <a:gd name="T41" fmla="*/ 2147483647 h 23"/>
                <a:gd name="T42" fmla="*/ 0 w 38"/>
                <a:gd name="T43" fmla="*/ 2147483647 h 23"/>
                <a:gd name="T44" fmla="*/ 2147483647 w 38"/>
                <a:gd name="T45" fmla="*/ 2147483647 h 23"/>
                <a:gd name="T46" fmla="*/ 2147483647 w 38"/>
                <a:gd name="T47" fmla="*/ 2147483647 h 23"/>
                <a:gd name="T48" fmla="*/ 2147483647 w 38"/>
                <a:gd name="T49" fmla="*/ 2147483647 h 23"/>
                <a:gd name="T50" fmla="*/ 2147483647 w 38"/>
                <a:gd name="T51" fmla="*/ 2147483647 h 23"/>
                <a:gd name="T52" fmla="*/ 2147483647 w 38"/>
                <a:gd name="T53" fmla="*/ 2147483647 h 23"/>
                <a:gd name="T54" fmla="*/ 2147483647 w 38"/>
                <a:gd name="T55" fmla="*/ 2147483647 h 23"/>
                <a:gd name="T56" fmla="*/ 2147483647 w 38"/>
                <a:gd name="T57" fmla="*/ 2147483647 h 23"/>
                <a:gd name="T58" fmla="*/ 2147483647 w 38"/>
                <a:gd name="T59" fmla="*/ 2147483647 h 23"/>
                <a:gd name="T60" fmla="*/ 2147483647 w 38"/>
                <a:gd name="T61" fmla="*/ 2147483647 h 23"/>
                <a:gd name="T62" fmla="*/ 2147483647 w 38"/>
                <a:gd name="T63" fmla="*/ 2147483647 h 23"/>
                <a:gd name="T64" fmla="*/ 2147483647 w 38"/>
                <a:gd name="T65" fmla="*/ 2147483647 h 23"/>
                <a:gd name="T66" fmla="*/ 2147483647 w 38"/>
                <a:gd name="T67" fmla="*/ 0 h 23"/>
                <a:gd name="T68" fmla="*/ 2147483647 w 38"/>
                <a:gd name="T69" fmla="*/ 2147483647 h 23"/>
                <a:gd name="T70" fmla="*/ 2147483647 w 38"/>
                <a:gd name="T71" fmla="*/ 2147483647 h 23"/>
                <a:gd name="T72" fmla="*/ 2147483647 w 38"/>
                <a:gd name="T73" fmla="*/ 2147483647 h 23"/>
                <a:gd name="T74" fmla="*/ 2147483647 w 38"/>
                <a:gd name="T75" fmla="*/ 2147483647 h 23"/>
                <a:gd name="T76" fmla="*/ 2147483647 w 38"/>
                <a:gd name="T77" fmla="*/ 2147483647 h 23"/>
                <a:gd name="T78" fmla="*/ 2147483647 w 38"/>
                <a:gd name="T79" fmla="*/ 2147483647 h 23"/>
                <a:gd name="T80" fmla="*/ 2147483647 w 38"/>
                <a:gd name="T81" fmla="*/ 2147483647 h 23"/>
                <a:gd name="T82" fmla="*/ 2147483647 w 38"/>
                <a:gd name="T83" fmla="*/ 2147483647 h 23"/>
                <a:gd name="T84" fmla="*/ 2147483647 w 38"/>
                <a:gd name="T85" fmla="*/ 2147483647 h 23"/>
                <a:gd name="T86" fmla="*/ 2147483647 w 38"/>
                <a:gd name="T87" fmla="*/ 2147483647 h 23"/>
                <a:gd name="T88" fmla="*/ 2147483647 w 38"/>
                <a:gd name="T89" fmla="*/ 2147483647 h 23"/>
                <a:gd name="T90" fmla="*/ 2147483647 w 38"/>
                <a:gd name="T91" fmla="*/ 2147483647 h 23"/>
                <a:gd name="T92" fmla="*/ 2147483647 w 38"/>
                <a:gd name="T93" fmla="*/ 2147483647 h 23"/>
                <a:gd name="T94" fmla="*/ 2147483647 w 38"/>
                <a:gd name="T95" fmla="*/ 2147483647 h 23"/>
                <a:gd name="T96" fmla="*/ 2147483647 w 38"/>
                <a:gd name="T97" fmla="*/ 2147483647 h 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23"/>
                <a:gd name="T149" fmla="*/ 38 w 38"/>
                <a:gd name="T150" fmla="*/ 23 h 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23">
                  <a:moveTo>
                    <a:pt x="38" y="16"/>
                  </a:moveTo>
                  <a:cubicBezTo>
                    <a:pt x="37" y="16"/>
                    <a:pt x="37" y="16"/>
                    <a:pt x="36" y="16"/>
                  </a:cubicBezTo>
                  <a:cubicBezTo>
                    <a:pt x="35" y="16"/>
                    <a:pt x="36" y="19"/>
                    <a:pt x="35" y="20"/>
                  </a:cubicBezTo>
                  <a:cubicBezTo>
                    <a:pt x="33" y="22"/>
                    <a:pt x="32" y="23"/>
                    <a:pt x="30" y="23"/>
                  </a:cubicBezTo>
                  <a:cubicBezTo>
                    <a:pt x="29" y="23"/>
                    <a:pt x="29" y="23"/>
                    <a:pt x="27" y="23"/>
                  </a:cubicBezTo>
                  <a:cubicBezTo>
                    <a:pt x="27" y="22"/>
                    <a:pt x="26" y="20"/>
                    <a:pt x="26" y="19"/>
                  </a:cubicBezTo>
                  <a:cubicBezTo>
                    <a:pt x="21" y="19"/>
                    <a:pt x="22" y="15"/>
                    <a:pt x="15" y="14"/>
                  </a:cubicBezTo>
                  <a:lnTo>
                    <a:pt x="11" y="14"/>
                  </a:lnTo>
                  <a:cubicBezTo>
                    <a:pt x="10" y="14"/>
                    <a:pt x="8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lnTo>
                    <a:pt x="3" y="14"/>
                  </a:lnTo>
                  <a:cubicBezTo>
                    <a:pt x="3" y="12"/>
                    <a:pt x="3" y="12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1"/>
                    <a:pt x="2" y="12"/>
                    <a:pt x="1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3" y="4"/>
                    <a:pt x="2" y="3"/>
                    <a:pt x="2" y="2"/>
                  </a:cubicBezTo>
                  <a:lnTo>
                    <a:pt x="5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6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7" name="Freeform 597"/>
            <p:cNvSpPr>
              <a:spLocks/>
            </p:cNvSpPr>
            <p:nvPr/>
          </p:nvSpPr>
          <p:spPr bwMode="auto">
            <a:xfrm>
              <a:off x="5163815" y="1811326"/>
              <a:ext cx="977621" cy="450853"/>
            </a:xfrm>
            <a:custGeom>
              <a:avLst/>
              <a:gdLst>
                <a:gd name="T0" fmla="*/ 2147483647 w 98"/>
                <a:gd name="T1" fmla="*/ 2147483647 h 45"/>
                <a:gd name="T2" fmla="*/ 2147483647 w 98"/>
                <a:gd name="T3" fmla="*/ 2147483647 h 45"/>
                <a:gd name="T4" fmla="*/ 2147483647 w 98"/>
                <a:gd name="T5" fmla="*/ 2147483647 h 45"/>
                <a:gd name="T6" fmla="*/ 2147483647 w 98"/>
                <a:gd name="T7" fmla="*/ 2147483647 h 45"/>
                <a:gd name="T8" fmla="*/ 2147483647 w 98"/>
                <a:gd name="T9" fmla="*/ 2147483647 h 45"/>
                <a:gd name="T10" fmla="*/ 2147483647 w 98"/>
                <a:gd name="T11" fmla="*/ 2147483647 h 45"/>
                <a:gd name="T12" fmla="*/ 2147483647 w 98"/>
                <a:gd name="T13" fmla="*/ 2147483647 h 45"/>
                <a:gd name="T14" fmla="*/ 2147483647 w 98"/>
                <a:gd name="T15" fmla="*/ 2147483647 h 45"/>
                <a:gd name="T16" fmla="*/ 0 w 98"/>
                <a:gd name="T17" fmla="*/ 2147483647 h 45"/>
                <a:gd name="T18" fmla="*/ 2147483647 w 98"/>
                <a:gd name="T19" fmla="*/ 2147483647 h 45"/>
                <a:gd name="T20" fmla="*/ 2147483647 w 98"/>
                <a:gd name="T21" fmla="*/ 2147483647 h 45"/>
                <a:gd name="T22" fmla="*/ 2147483647 w 98"/>
                <a:gd name="T23" fmla="*/ 2147483647 h 45"/>
                <a:gd name="T24" fmla="*/ 2147483647 w 98"/>
                <a:gd name="T25" fmla="*/ 2147483647 h 45"/>
                <a:gd name="T26" fmla="*/ 2147483647 w 98"/>
                <a:gd name="T27" fmla="*/ 2147483647 h 45"/>
                <a:gd name="T28" fmla="*/ 2147483647 w 98"/>
                <a:gd name="T29" fmla="*/ 2147483647 h 45"/>
                <a:gd name="T30" fmla="*/ 2147483647 w 98"/>
                <a:gd name="T31" fmla="*/ 2147483647 h 45"/>
                <a:gd name="T32" fmla="*/ 2147483647 w 98"/>
                <a:gd name="T33" fmla="*/ 2147483647 h 45"/>
                <a:gd name="T34" fmla="*/ 2147483647 w 98"/>
                <a:gd name="T35" fmla="*/ 2147483647 h 45"/>
                <a:gd name="T36" fmla="*/ 2147483647 w 98"/>
                <a:gd name="T37" fmla="*/ 2147483647 h 45"/>
                <a:gd name="T38" fmla="*/ 2147483647 w 98"/>
                <a:gd name="T39" fmla="*/ 2147483647 h 45"/>
                <a:gd name="T40" fmla="*/ 2147483647 w 98"/>
                <a:gd name="T41" fmla="*/ 0 h 45"/>
                <a:gd name="T42" fmla="*/ 2147483647 w 98"/>
                <a:gd name="T43" fmla="*/ 2147483647 h 45"/>
                <a:gd name="T44" fmla="*/ 2147483647 w 98"/>
                <a:gd name="T45" fmla="*/ 2147483647 h 45"/>
                <a:gd name="T46" fmla="*/ 2147483647 w 98"/>
                <a:gd name="T47" fmla="*/ 2147483647 h 45"/>
                <a:gd name="T48" fmla="*/ 2147483647 w 98"/>
                <a:gd name="T49" fmla="*/ 2147483647 h 45"/>
                <a:gd name="T50" fmla="*/ 2147483647 w 98"/>
                <a:gd name="T51" fmla="*/ 2147483647 h 45"/>
                <a:gd name="T52" fmla="*/ 2147483647 w 98"/>
                <a:gd name="T53" fmla="*/ 2147483647 h 45"/>
                <a:gd name="T54" fmla="*/ 2147483647 w 98"/>
                <a:gd name="T55" fmla="*/ 2147483647 h 45"/>
                <a:gd name="T56" fmla="*/ 2147483647 w 98"/>
                <a:gd name="T57" fmla="*/ 2147483647 h 45"/>
                <a:gd name="T58" fmla="*/ 2147483647 w 98"/>
                <a:gd name="T59" fmla="*/ 2147483647 h 45"/>
                <a:gd name="T60" fmla="*/ 2147483647 w 98"/>
                <a:gd name="T61" fmla="*/ 2147483647 h 45"/>
                <a:gd name="T62" fmla="*/ 2147483647 w 98"/>
                <a:gd name="T63" fmla="*/ 2147483647 h 45"/>
                <a:gd name="T64" fmla="*/ 2147483647 w 98"/>
                <a:gd name="T65" fmla="*/ 2147483647 h 45"/>
                <a:gd name="T66" fmla="*/ 2147483647 w 98"/>
                <a:gd name="T67" fmla="*/ 2147483647 h 45"/>
                <a:gd name="T68" fmla="*/ 2147483647 w 98"/>
                <a:gd name="T69" fmla="*/ 2147483647 h 45"/>
                <a:gd name="T70" fmla="*/ 2147483647 w 98"/>
                <a:gd name="T71" fmla="*/ 2147483647 h 45"/>
                <a:gd name="T72" fmla="*/ 2147483647 w 98"/>
                <a:gd name="T73" fmla="*/ 2147483647 h 45"/>
                <a:gd name="T74" fmla="*/ 2147483647 w 98"/>
                <a:gd name="T75" fmla="*/ 2147483647 h 45"/>
                <a:gd name="T76" fmla="*/ 2147483647 w 98"/>
                <a:gd name="T77" fmla="*/ 2147483647 h 45"/>
                <a:gd name="T78" fmla="*/ 2147483647 w 98"/>
                <a:gd name="T79" fmla="*/ 2147483647 h 45"/>
                <a:gd name="T80" fmla="*/ 2147483647 w 98"/>
                <a:gd name="T81" fmla="*/ 2147483647 h 45"/>
                <a:gd name="T82" fmla="*/ 2147483647 w 98"/>
                <a:gd name="T83" fmla="*/ 2147483647 h 45"/>
                <a:gd name="T84" fmla="*/ 2147483647 w 98"/>
                <a:gd name="T85" fmla="*/ 2147483647 h 45"/>
                <a:gd name="T86" fmla="*/ 2147483647 w 98"/>
                <a:gd name="T87" fmla="*/ 2147483647 h 45"/>
                <a:gd name="T88" fmla="*/ 2147483647 w 98"/>
                <a:gd name="T89" fmla="*/ 2147483647 h 45"/>
                <a:gd name="T90" fmla="*/ 2147483647 w 98"/>
                <a:gd name="T91" fmla="*/ 2147483647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8"/>
                <a:gd name="T139" fmla="*/ 0 h 45"/>
                <a:gd name="T140" fmla="*/ 98 w 98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8" h="45">
                  <a:moveTo>
                    <a:pt x="27" y="43"/>
                  </a:moveTo>
                  <a:lnTo>
                    <a:pt x="26" y="43"/>
                  </a:lnTo>
                  <a:lnTo>
                    <a:pt x="24" y="41"/>
                  </a:lnTo>
                  <a:lnTo>
                    <a:pt x="21" y="40"/>
                  </a:lnTo>
                  <a:cubicBezTo>
                    <a:pt x="20" y="40"/>
                    <a:pt x="20" y="40"/>
                    <a:pt x="19" y="40"/>
                  </a:cubicBezTo>
                  <a:cubicBezTo>
                    <a:pt x="19" y="40"/>
                    <a:pt x="18" y="40"/>
                    <a:pt x="18" y="42"/>
                  </a:cubicBezTo>
                  <a:cubicBezTo>
                    <a:pt x="17" y="41"/>
                    <a:pt x="17" y="39"/>
                    <a:pt x="17" y="38"/>
                  </a:cubicBezTo>
                  <a:cubicBezTo>
                    <a:pt x="16" y="38"/>
                    <a:pt x="15" y="38"/>
                    <a:pt x="15" y="36"/>
                  </a:cubicBezTo>
                  <a:cubicBezTo>
                    <a:pt x="13" y="36"/>
                    <a:pt x="13" y="33"/>
                    <a:pt x="11" y="33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11" y="31"/>
                    <a:pt x="12" y="31"/>
                    <a:pt x="12" y="30"/>
                  </a:cubicBezTo>
                  <a:cubicBezTo>
                    <a:pt x="12" y="30"/>
                    <a:pt x="14" y="29"/>
                    <a:pt x="16" y="29"/>
                  </a:cubicBezTo>
                  <a:cubicBezTo>
                    <a:pt x="16" y="27"/>
                    <a:pt x="15" y="27"/>
                    <a:pt x="15" y="25"/>
                  </a:cubicBezTo>
                  <a:cubicBezTo>
                    <a:pt x="13" y="25"/>
                    <a:pt x="12" y="24"/>
                    <a:pt x="10" y="24"/>
                  </a:cubicBezTo>
                  <a:cubicBezTo>
                    <a:pt x="8" y="24"/>
                    <a:pt x="7" y="25"/>
                    <a:pt x="6" y="27"/>
                  </a:cubicBezTo>
                  <a:lnTo>
                    <a:pt x="6" y="26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2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9" y="5"/>
                  </a:lnTo>
                  <a:lnTo>
                    <a:pt x="71" y="6"/>
                  </a:lnTo>
                  <a:lnTo>
                    <a:pt x="74" y="8"/>
                  </a:lnTo>
                  <a:lnTo>
                    <a:pt x="76" y="10"/>
                  </a:lnTo>
                  <a:lnTo>
                    <a:pt x="79" y="12"/>
                  </a:lnTo>
                  <a:lnTo>
                    <a:pt x="80" y="14"/>
                  </a:lnTo>
                  <a:lnTo>
                    <a:pt x="80" y="12"/>
                  </a:lnTo>
                  <a:lnTo>
                    <a:pt x="81" y="12"/>
                  </a:lnTo>
                  <a:lnTo>
                    <a:pt x="83" y="13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8" y="13"/>
                  </a:lnTo>
                  <a:lnTo>
                    <a:pt x="90" y="14"/>
                  </a:lnTo>
                  <a:lnTo>
                    <a:pt x="92" y="16"/>
                  </a:lnTo>
                  <a:lnTo>
                    <a:pt x="94" y="17"/>
                  </a:lnTo>
                  <a:lnTo>
                    <a:pt x="97" y="17"/>
                  </a:lnTo>
                  <a:lnTo>
                    <a:pt x="97" y="18"/>
                  </a:lnTo>
                  <a:cubicBezTo>
                    <a:pt x="97" y="18"/>
                    <a:pt x="98" y="20"/>
                    <a:pt x="95" y="21"/>
                  </a:cubicBezTo>
                  <a:cubicBezTo>
                    <a:pt x="93" y="21"/>
                    <a:pt x="98" y="24"/>
                    <a:pt x="95" y="25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3" y="25"/>
                    <a:pt x="91" y="24"/>
                    <a:pt x="90" y="24"/>
                  </a:cubicBezTo>
                  <a:cubicBezTo>
                    <a:pt x="90" y="25"/>
                    <a:pt x="91" y="29"/>
                    <a:pt x="91" y="30"/>
                  </a:cubicBezTo>
                  <a:cubicBezTo>
                    <a:pt x="90" y="30"/>
                    <a:pt x="85" y="29"/>
                    <a:pt x="85" y="31"/>
                  </a:cubicBezTo>
                  <a:cubicBezTo>
                    <a:pt x="89" y="32"/>
                    <a:pt x="87" y="35"/>
                    <a:pt x="89" y="36"/>
                  </a:cubicBezTo>
                  <a:cubicBezTo>
                    <a:pt x="89" y="36"/>
                    <a:pt x="89" y="37"/>
                    <a:pt x="89" y="37"/>
                  </a:cubicBezTo>
                  <a:cubicBezTo>
                    <a:pt x="89" y="38"/>
                    <a:pt x="89" y="39"/>
                    <a:pt x="88" y="40"/>
                  </a:cubicBezTo>
                  <a:lnTo>
                    <a:pt x="88" y="39"/>
                  </a:lnTo>
                  <a:lnTo>
                    <a:pt x="84" y="38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2" y="37"/>
                  </a:lnTo>
                  <a:lnTo>
                    <a:pt x="71" y="39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40"/>
                  </a:lnTo>
                  <a:lnTo>
                    <a:pt x="63" y="41"/>
                  </a:lnTo>
                  <a:lnTo>
                    <a:pt x="62" y="42"/>
                  </a:lnTo>
                  <a:lnTo>
                    <a:pt x="60" y="44"/>
                  </a:lnTo>
                  <a:lnTo>
                    <a:pt x="59" y="45"/>
                  </a:lnTo>
                  <a:lnTo>
                    <a:pt x="58" y="43"/>
                  </a:lnTo>
                  <a:lnTo>
                    <a:pt x="55" y="44"/>
                  </a:lnTo>
                  <a:lnTo>
                    <a:pt x="54" y="42"/>
                  </a:lnTo>
                  <a:lnTo>
                    <a:pt x="52" y="39"/>
                  </a:lnTo>
                  <a:lnTo>
                    <a:pt x="50" y="37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5" y="31"/>
                  </a:lnTo>
                  <a:lnTo>
                    <a:pt x="30" y="29"/>
                  </a:lnTo>
                  <a:lnTo>
                    <a:pt x="25" y="31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7" y="43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8" name="Freeform 598"/>
            <p:cNvSpPr>
              <a:spLocks/>
            </p:cNvSpPr>
            <p:nvPr/>
          </p:nvSpPr>
          <p:spPr bwMode="auto">
            <a:xfrm>
              <a:off x="4354941" y="2062293"/>
              <a:ext cx="69867" cy="50038"/>
            </a:xfrm>
            <a:custGeom>
              <a:avLst/>
              <a:gdLst>
                <a:gd name="T0" fmla="*/ 2147483647 w 7"/>
                <a:gd name="T1" fmla="*/ 2147483647 h 5"/>
                <a:gd name="T2" fmla="*/ 0 w 7"/>
                <a:gd name="T3" fmla="*/ 2147483647 h 5"/>
                <a:gd name="T4" fmla="*/ 0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0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5"/>
                <a:gd name="T26" fmla="*/ 7 w 7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5">
                  <a:moveTo>
                    <a:pt x="7" y="1"/>
                  </a:moveTo>
                  <a:cubicBezTo>
                    <a:pt x="4" y="2"/>
                    <a:pt x="6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49" name="Freeform 599"/>
            <p:cNvSpPr>
              <a:spLocks noEditPoints="1"/>
            </p:cNvSpPr>
            <p:nvPr/>
          </p:nvSpPr>
          <p:spPr bwMode="auto">
            <a:xfrm>
              <a:off x="4344597" y="2052628"/>
              <a:ext cx="80002" cy="603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0 w 8"/>
                <a:gd name="T25" fmla="*/ 2147483647 h 6"/>
                <a:gd name="T26" fmla="*/ 2147483647 w 8"/>
                <a:gd name="T27" fmla="*/ 2147483647 h 6"/>
                <a:gd name="T28" fmla="*/ 0 w 8"/>
                <a:gd name="T29" fmla="*/ 2147483647 h 6"/>
                <a:gd name="T30" fmla="*/ 0 w 8"/>
                <a:gd name="T31" fmla="*/ 2147483647 h 6"/>
                <a:gd name="T32" fmla="*/ 2147483647 w 8"/>
                <a:gd name="T33" fmla="*/ 2147483647 h 6"/>
                <a:gd name="T34" fmla="*/ 2147483647 w 8"/>
                <a:gd name="T35" fmla="*/ 2147483647 h 6"/>
                <a:gd name="T36" fmla="*/ 0 w 8"/>
                <a:gd name="T37" fmla="*/ 2147483647 h 6"/>
                <a:gd name="T38" fmla="*/ 0 w 8"/>
                <a:gd name="T39" fmla="*/ 2147483647 h 6"/>
                <a:gd name="T40" fmla="*/ 0 w 8"/>
                <a:gd name="T41" fmla="*/ 2147483647 h 6"/>
                <a:gd name="T42" fmla="*/ 2147483647 w 8"/>
                <a:gd name="T43" fmla="*/ 2147483647 h 6"/>
                <a:gd name="T44" fmla="*/ 2147483647 w 8"/>
                <a:gd name="T45" fmla="*/ 2147483647 h 6"/>
                <a:gd name="T46" fmla="*/ 0 w 8"/>
                <a:gd name="T47" fmla="*/ 2147483647 h 6"/>
                <a:gd name="T48" fmla="*/ 2147483647 w 8"/>
                <a:gd name="T49" fmla="*/ 2147483647 h 6"/>
                <a:gd name="T50" fmla="*/ 2147483647 w 8"/>
                <a:gd name="T51" fmla="*/ 2147483647 h 6"/>
                <a:gd name="T52" fmla="*/ 2147483647 w 8"/>
                <a:gd name="T53" fmla="*/ 2147483647 h 6"/>
                <a:gd name="T54" fmla="*/ 2147483647 w 8"/>
                <a:gd name="T55" fmla="*/ 2147483647 h 6"/>
                <a:gd name="T56" fmla="*/ 2147483647 w 8"/>
                <a:gd name="T57" fmla="*/ 2147483647 h 6"/>
                <a:gd name="T58" fmla="*/ 2147483647 w 8"/>
                <a:gd name="T59" fmla="*/ 2147483647 h 6"/>
                <a:gd name="T60" fmla="*/ 2147483647 w 8"/>
                <a:gd name="T61" fmla="*/ 2147483647 h 6"/>
                <a:gd name="T62" fmla="*/ 2147483647 w 8"/>
                <a:gd name="T63" fmla="*/ 2147483647 h 6"/>
                <a:gd name="T64" fmla="*/ 2147483647 w 8"/>
                <a:gd name="T65" fmla="*/ 2147483647 h 6"/>
                <a:gd name="T66" fmla="*/ 2147483647 w 8"/>
                <a:gd name="T67" fmla="*/ 2147483647 h 6"/>
                <a:gd name="T68" fmla="*/ 2147483647 w 8"/>
                <a:gd name="T69" fmla="*/ 2147483647 h 6"/>
                <a:gd name="T70" fmla="*/ 2147483647 w 8"/>
                <a:gd name="T71" fmla="*/ 0 h 6"/>
                <a:gd name="T72" fmla="*/ 2147483647 w 8"/>
                <a:gd name="T73" fmla="*/ 2147483647 h 6"/>
                <a:gd name="T74" fmla="*/ 2147483647 w 8"/>
                <a:gd name="T75" fmla="*/ 2147483647 h 6"/>
                <a:gd name="T76" fmla="*/ 2147483647 w 8"/>
                <a:gd name="T77" fmla="*/ 2147483647 h 6"/>
                <a:gd name="T78" fmla="*/ 2147483647 w 8"/>
                <a:gd name="T79" fmla="*/ 0 h 6"/>
                <a:gd name="T80" fmla="*/ 2147483647 w 8"/>
                <a:gd name="T81" fmla="*/ 0 h 6"/>
                <a:gd name="T82" fmla="*/ 2147483647 w 8"/>
                <a:gd name="T83" fmla="*/ 0 h 6"/>
                <a:gd name="T84" fmla="*/ 2147483647 w 8"/>
                <a:gd name="T85" fmla="*/ 2147483647 h 6"/>
                <a:gd name="T86" fmla="*/ 2147483647 w 8"/>
                <a:gd name="T87" fmla="*/ 0 h 6"/>
                <a:gd name="T88" fmla="*/ 2147483647 w 8"/>
                <a:gd name="T89" fmla="*/ 0 h 6"/>
                <a:gd name="T90" fmla="*/ 2147483647 w 8"/>
                <a:gd name="T91" fmla="*/ 2147483647 h 6"/>
                <a:gd name="T92" fmla="*/ 2147483647 w 8"/>
                <a:gd name="T93" fmla="*/ 2147483647 h 6"/>
                <a:gd name="T94" fmla="*/ 2147483647 w 8"/>
                <a:gd name="T95" fmla="*/ 2147483647 h 6"/>
                <a:gd name="T96" fmla="*/ 2147483647 w 8"/>
                <a:gd name="T97" fmla="*/ 0 h 6"/>
                <a:gd name="T98" fmla="*/ 2147483647 w 8"/>
                <a:gd name="T99" fmla="*/ 2147483647 h 6"/>
                <a:gd name="T100" fmla="*/ 2147483647 w 8"/>
                <a:gd name="T101" fmla="*/ 2147483647 h 6"/>
                <a:gd name="T102" fmla="*/ 2147483647 w 8"/>
                <a:gd name="T103" fmla="*/ 2147483647 h 6"/>
                <a:gd name="T104" fmla="*/ 2147483647 w 8"/>
                <a:gd name="T105" fmla="*/ 2147483647 h 6"/>
                <a:gd name="T106" fmla="*/ 2147483647 w 8"/>
                <a:gd name="T107" fmla="*/ 2147483647 h 6"/>
                <a:gd name="T108" fmla="*/ 2147483647 w 8"/>
                <a:gd name="T109" fmla="*/ 2147483647 h 6"/>
                <a:gd name="T110" fmla="*/ 2147483647 w 8"/>
                <a:gd name="T111" fmla="*/ 2147483647 h 6"/>
                <a:gd name="T112" fmla="*/ 2147483647 w 8"/>
                <a:gd name="T113" fmla="*/ 2147483647 h 6"/>
                <a:gd name="T114" fmla="*/ 2147483647 w 8"/>
                <a:gd name="T115" fmla="*/ 2147483647 h 6"/>
                <a:gd name="T116" fmla="*/ 2147483647 w 8"/>
                <a:gd name="T117" fmla="*/ 2147483647 h 6"/>
                <a:gd name="T118" fmla="*/ 2147483647 w 8"/>
                <a:gd name="T119" fmla="*/ 2147483647 h 6"/>
                <a:gd name="T120" fmla="*/ 2147483647 w 8"/>
                <a:gd name="T121" fmla="*/ 2147483647 h 6"/>
                <a:gd name="T122" fmla="*/ 2147483647 w 8"/>
                <a:gd name="T123" fmla="*/ 2147483647 h 6"/>
                <a:gd name="T124" fmla="*/ 2147483647 w 8"/>
                <a:gd name="T125" fmla="*/ 2147483647 h 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"/>
                <a:gd name="T190" fmla="*/ 0 h 6"/>
                <a:gd name="T191" fmla="*/ 8 w 8"/>
                <a:gd name="T192" fmla="*/ 6 h 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lnTo>
                    <a:pt x="6" y="3"/>
                  </a:lnTo>
                  <a:cubicBezTo>
                    <a:pt x="6" y="3"/>
                    <a:pt x="7" y="2"/>
                    <a:pt x="8" y="2"/>
                  </a:cubicBezTo>
                  <a:lnTo>
                    <a:pt x="8" y="3"/>
                  </a:lnTo>
                  <a:close/>
                  <a:moveTo>
                    <a:pt x="7" y="4"/>
                  </a:moveTo>
                  <a:cubicBezTo>
                    <a:pt x="6" y="5"/>
                    <a:pt x="5" y="6"/>
                    <a:pt x="1" y="5"/>
                  </a:cubicBezTo>
                  <a:lnTo>
                    <a:pt x="1" y="4"/>
                  </a:lnTo>
                  <a:cubicBezTo>
                    <a:pt x="5" y="5"/>
                    <a:pt x="5" y="4"/>
                    <a:pt x="6" y="3"/>
                  </a:cubicBezTo>
                  <a:lnTo>
                    <a:pt x="7" y="4"/>
                  </a:lnTo>
                  <a:close/>
                  <a:moveTo>
                    <a:pt x="1" y="5"/>
                  </a:move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0" y="5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5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close/>
                  <a:moveTo>
                    <a:pt x="1" y="1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1"/>
                  </a:lnTo>
                  <a:close/>
                  <a:moveTo>
                    <a:pt x="3" y="1"/>
                  </a:moveTo>
                  <a:cubicBezTo>
                    <a:pt x="4" y="1"/>
                    <a:pt x="4" y="1"/>
                    <a:pt x="5" y="1"/>
                  </a:cubicBezTo>
                  <a:lnTo>
                    <a:pt x="6" y="2"/>
                  </a:lnTo>
                  <a:cubicBezTo>
                    <a:pt x="5" y="2"/>
                    <a:pt x="4" y="3"/>
                    <a:pt x="3" y="3"/>
                  </a:cubicBezTo>
                  <a:lnTo>
                    <a:pt x="3" y="1"/>
                  </a:lnTo>
                  <a:close/>
                  <a:moveTo>
                    <a:pt x="5" y="1"/>
                  </a:moveTo>
                  <a:cubicBezTo>
                    <a:pt x="6" y="1"/>
                    <a:pt x="6" y="0"/>
                    <a:pt x="7" y="0"/>
                  </a:cubicBezTo>
                  <a:lnTo>
                    <a:pt x="7" y="1"/>
                  </a:lnTo>
                  <a:cubicBezTo>
                    <a:pt x="7" y="1"/>
                    <a:pt x="6" y="2"/>
                    <a:pt x="6" y="2"/>
                  </a:cubicBezTo>
                  <a:lnTo>
                    <a:pt x="5" y="1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  <a:close/>
                  <a:moveTo>
                    <a:pt x="7" y="0"/>
                  </a:moveTo>
                  <a:lnTo>
                    <a:pt x="8" y="1"/>
                  </a:lnTo>
                  <a:lnTo>
                    <a:pt x="7" y="2"/>
                  </a:lnTo>
                  <a:lnTo>
                    <a:pt x="6" y="1"/>
                  </a:lnTo>
                  <a:lnTo>
                    <a:pt x="7" y="0"/>
                  </a:lnTo>
                  <a:close/>
                  <a:moveTo>
                    <a:pt x="8" y="1"/>
                  </a:moveTo>
                  <a:lnTo>
                    <a:pt x="8" y="1"/>
                  </a:lnTo>
                  <a:lnTo>
                    <a:pt x="8" y="2"/>
                  </a:lnTo>
                  <a:lnTo>
                    <a:pt x="8" y="1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7" y="2"/>
                  </a:lnTo>
                  <a:lnTo>
                    <a:pt x="8" y="2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0" name="Freeform 600"/>
            <p:cNvSpPr>
              <a:spLocks/>
            </p:cNvSpPr>
            <p:nvPr/>
          </p:nvSpPr>
          <p:spPr bwMode="auto">
            <a:xfrm>
              <a:off x="4344597" y="2071678"/>
              <a:ext cx="140803" cy="120651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2147483647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0 w 14"/>
                <a:gd name="T25" fmla="*/ 2147483647 h 12"/>
                <a:gd name="T26" fmla="*/ 2147483647 w 14"/>
                <a:gd name="T27" fmla="*/ 0 h 12"/>
                <a:gd name="T28" fmla="*/ 2147483647 w 14"/>
                <a:gd name="T29" fmla="*/ 2147483647 h 12"/>
                <a:gd name="T30" fmla="*/ 2147483647 w 14"/>
                <a:gd name="T31" fmla="*/ 2147483647 h 12"/>
                <a:gd name="T32" fmla="*/ 2147483647 w 14"/>
                <a:gd name="T33" fmla="*/ 2147483647 h 12"/>
                <a:gd name="T34" fmla="*/ 2147483647 w 14"/>
                <a:gd name="T35" fmla="*/ 2147483647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12"/>
                <a:gd name="T56" fmla="*/ 14 w 14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12">
                  <a:moveTo>
                    <a:pt x="14" y="3"/>
                  </a:moveTo>
                  <a:lnTo>
                    <a:pt x="13" y="5"/>
                  </a:lnTo>
                  <a:lnTo>
                    <a:pt x="9" y="4"/>
                  </a:lnTo>
                  <a:cubicBezTo>
                    <a:pt x="8" y="4"/>
                    <a:pt x="7" y="4"/>
                    <a:pt x="6" y="4"/>
                  </a:cubicBezTo>
                  <a:lnTo>
                    <a:pt x="6" y="5"/>
                  </a:lnTo>
                  <a:cubicBezTo>
                    <a:pt x="8" y="8"/>
                    <a:pt x="10" y="8"/>
                    <a:pt x="11" y="12"/>
                  </a:cubicBezTo>
                  <a:cubicBezTo>
                    <a:pt x="10" y="12"/>
                    <a:pt x="9" y="12"/>
                    <a:pt x="8" y="11"/>
                  </a:cubicBezTo>
                  <a:cubicBezTo>
                    <a:pt x="7" y="11"/>
                    <a:pt x="6" y="10"/>
                    <a:pt x="6" y="9"/>
                  </a:cubicBezTo>
                  <a:cubicBezTo>
                    <a:pt x="5" y="7"/>
                    <a:pt x="3" y="5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6" y="4"/>
                    <a:pt x="6" y="1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3"/>
                    <a:pt x="14" y="2"/>
                    <a:pt x="14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1" name="Freeform 602"/>
            <p:cNvSpPr>
              <a:spLocks/>
            </p:cNvSpPr>
            <p:nvPr/>
          </p:nvSpPr>
          <p:spPr bwMode="auto">
            <a:xfrm>
              <a:off x="4405399" y="2111365"/>
              <a:ext cx="89602" cy="90489"/>
            </a:xfrm>
            <a:custGeom>
              <a:avLst/>
              <a:gdLst>
                <a:gd name="T0" fmla="*/ 453628082 w 9"/>
                <a:gd name="T1" fmla="*/ 725804990 h 9"/>
                <a:gd name="T2" fmla="*/ 0 w 9"/>
                <a:gd name="T3" fmla="*/ 90725624 h 9"/>
                <a:gd name="T4" fmla="*/ 0 w 9"/>
                <a:gd name="T5" fmla="*/ 90725624 h 9"/>
                <a:gd name="T6" fmla="*/ 0 w 9"/>
                <a:gd name="T7" fmla="*/ 0 h 9"/>
                <a:gd name="T8" fmla="*/ 0 w 9"/>
                <a:gd name="T9" fmla="*/ 0 h 9"/>
                <a:gd name="T10" fmla="*/ 272176834 w 9"/>
                <a:gd name="T11" fmla="*/ 0 h 9"/>
                <a:gd name="T12" fmla="*/ 272176834 w 9"/>
                <a:gd name="T13" fmla="*/ 0 h 9"/>
                <a:gd name="T14" fmla="*/ 635079403 w 9"/>
                <a:gd name="T15" fmla="*/ 0 h 9"/>
                <a:gd name="T16" fmla="*/ 816530577 w 9"/>
                <a:gd name="T17" fmla="*/ 362902495 h 9"/>
                <a:gd name="T18" fmla="*/ 816530577 w 9"/>
                <a:gd name="T19" fmla="*/ 362902495 h 9"/>
                <a:gd name="T20" fmla="*/ 635079403 w 9"/>
                <a:gd name="T21" fmla="*/ 816530577 h 9"/>
                <a:gd name="T22" fmla="*/ 635079403 w 9"/>
                <a:gd name="T23" fmla="*/ 816530577 h 9"/>
                <a:gd name="T24" fmla="*/ 453628082 w 9"/>
                <a:gd name="T25" fmla="*/ 72580499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9"/>
                <a:gd name="T41" fmla="*/ 9 w 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9">
                  <a:moveTo>
                    <a:pt x="5" y="8"/>
                  </a:moveTo>
                  <a:cubicBezTo>
                    <a:pt x="4" y="4"/>
                    <a:pt x="2" y="4"/>
                    <a:pt x="0" y="1"/>
                  </a:cubicBezTo>
                  <a:lnTo>
                    <a:pt x="0" y="0"/>
                  </a:lnTo>
                  <a:cubicBezTo>
                    <a:pt x="1" y="0"/>
                    <a:pt x="2" y="0"/>
                    <a:pt x="3" y="0"/>
                  </a:cubicBezTo>
                  <a:lnTo>
                    <a:pt x="7" y="0"/>
                  </a:lnTo>
                  <a:lnTo>
                    <a:pt x="9" y="4"/>
                  </a:lnTo>
                  <a:cubicBezTo>
                    <a:pt x="8" y="6"/>
                    <a:pt x="7" y="7"/>
                    <a:pt x="7" y="9"/>
                  </a:cubicBezTo>
                  <a:lnTo>
                    <a:pt x="5" y="8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2" name="Freeform 604"/>
            <p:cNvSpPr>
              <a:spLocks/>
            </p:cNvSpPr>
            <p:nvPr/>
          </p:nvSpPr>
          <p:spPr bwMode="auto">
            <a:xfrm>
              <a:off x="4474200" y="2082790"/>
              <a:ext cx="120003" cy="149226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0 h 15"/>
                <a:gd name="T6" fmla="*/ 2147483647 w 12"/>
                <a:gd name="T7" fmla="*/ 0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2147483647 h 15"/>
                <a:gd name="T26" fmla="*/ 0 w 12"/>
                <a:gd name="T27" fmla="*/ 2147483647 h 15"/>
                <a:gd name="T28" fmla="*/ 2147483647 w 12"/>
                <a:gd name="T29" fmla="*/ 2147483647 h 15"/>
                <a:gd name="T30" fmla="*/ 2147483647 w 12"/>
                <a:gd name="T31" fmla="*/ 2147483647 h 15"/>
                <a:gd name="T32" fmla="*/ 0 w 12"/>
                <a:gd name="T33" fmla="*/ 2147483647 h 15"/>
                <a:gd name="T34" fmla="*/ 2147483647 w 12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15"/>
                <a:gd name="T56" fmla="*/ 12 w 12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15">
                  <a:moveTo>
                    <a:pt x="1" y="2"/>
                  </a:moveTo>
                  <a:cubicBezTo>
                    <a:pt x="1" y="1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6" y="1"/>
                  </a:lnTo>
                  <a:cubicBezTo>
                    <a:pt x="6" y="4"/>
                    <a:pt x="9" y="4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0" y="7"/>
                    <a:pt x="12" y="7"/>
                    <a:pt x="12" y="9"/>
                  </a:cubicBezTo>
                  <a:cubicBezTo>
                    <a:pt x="12" y="10"/>
                    <a:pt x="10" y="11"/>
                    <a:pt x="10" y="11"/>
                  </a:cubicBezTo>
                  <a:cubicBezTo>
                    <a:pt x="8" y="12"/>
                    <a:pt x="7" y="13"/>
                    <a:pt x="5" y="14"/>
                  </a:cubicBezTo>
                  <a:cubicBezTo>
                    <a:pt x="4" y="13"/>
                    <a:pt x="4" y="12"/>
                    <a:pt x="3" y="12"/>
                  </a:cubicBezTo>
                  <a:cubicBezTo>
                    <a:pt x="1" y="12"/>
                    <a:pt x="3" y="13"/>
                    <a:pt x="2" y="15"/>
                  </a:cubicBezTo>
                  <a:cubicBezTo>
                    <a:pt x="1" y="13"/>
                    <a:pt x="2" y="12"/>
                    <a:pt x="0" y="11"/>
                  </a:cubicBezTo>
                  <a:cubicBezTo>
                    <a:pt x="0" y="10"/>
                    <a:pt x="1" y="9"/>
                    <a:pt x="2" y="7"/>
                  </a:cubicBezTo>
                  <a:lnTo>
                    <a:pt x="0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3" name="Freeform 606"/>
            <p:cNvSpPr>
              <a:spLocks/>
            </p:cNvSpPr>
            <p:nvPr/>
          </p:nvSpPr>
          <p:spPr bwMode="auto">
            <a:xfrm>
              <a:off x="4525401" y="2192329"/>
              <a:ext cx="78402" cy="60325"/>
            </a:xfrm>
            <a:custGeom>
              <a:avLst/>
              <a:gdLst>
                <a:gd name="T0" fmla="*/ 2147483647 w 8"/>
                <a:gd name="T1" fmla="*/ 0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0 w 8"/>
                <a:gd name="T9" fmla="*/ 2147483647 h 6"/>
                <a:gd name="T10" fmla="*/ 2147483647 w 8"/>
                <a:gd name="T11" fmla="*/ 0 h 6"/>
                <a:gd name="T12" fmla="*/ 2147483647 w 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6"/>
                <a:gd name="T23" fmla="*/ 8 w 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6">
                  <a:moveTo>
                    <a:pt x="5" y="0"/>
                  </a:moveTo>
                  <a:cubicBezTo>
                    <a:pt x="5" y="1"/>
                    <a:pt x="6" y="2"/>
                    <a:pt x="7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3" y="1"/>
                    <a:pt x="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4" name="Freeform 608"/>
            <p:cNvSpPr>
              <a:spLocks/>
            </p:cNvSpPr>
            <p:nvPr/>
          </p:nvSpPr>
          <p:spPr bwMode="auto">
            <a:xfrm>
              <a:off x="4615003" y="2813045"/>
              <a:ext cx="459210" cy="620717"/>
            </a:xfrm>
            <a:custGeom>
              <a:avLst/>
              <a:gdLst>
                <a:gd name="T0" fmla="*/ 2147483647 w 46"/>
                <a:gd name="T1" fmla="*/ 2147483647 h 62"/>
                <a:gd name="T2" fmla="*/ 2147483647 w 46"/>
                <a:gd name="T3" fmla="*/ 0 h 62"/>
                <a:gd name="T4" fmla="*/ 2147483647 w 46"/>
                <a:gd name="T5" fmla="*/ 2147483647 h 62"/>
                <a:gd name="T6" fmla="*/ 2147483647 w 46"/>
                <a:gd name="T7" fmla="*/ 2147483647 h 62"/>
                <a:gd name="T8" fmla="*/ 2147483647 w 46"/>
                <a:gd name="T9" fmla="*/ 2147483647 h 62"/>
                <a:gd name="T10" fmla="*/ 2147483647 w 46"/>
                <a:gd name="T11" fmla="*/ 2147483647 h 62"/>
                <a:gd name="T12" fmla="*/ 2147483647 w 46"/>
                <a:gd name="T13" fmla="*/ 2147483647 h 62"/>
                <a:gd name="T14" fmla="*/ 2147483647 w 46"/>
                <a:gd name="T15" fmla="*/ 2147483647 h 62"/>
                <a:gd name="T16" fmla="*/ 2147483647 w 46"/>
                <a:gd name="T17" fmla="*/ 2147483647 h 62"/>
                <a:gd name="T18" fmla="*/ 2147483647 w 46"/>
                <a:gd name="T19" fmla="*/ 2147483647 h 62"/>
                <a:gd name="T20" fmla="*/ 2147483647 w 46"/>
                <a:gd name="T21" fmla="*/ 2147483647 h 62"/>
                <a:gd name="T22" fmla="*/ 2147483647 w 46"/>
                <a:gd name="T23" fmla="*/ 2147483647 h 62"/>
                <a:gd name="T24" fmla="*/ 2147483647 w 46"/>
                <a:gd name="T25" fmla="*/ 2147483647 h 62"/>
                <a:gd name="T26" fmla="*/ 2147483647 w 46"/>
                <a:gd name="T27" fmla="*/ 2147483647 h 62"/>
                <a:gd name="T28" fmla="*/ 2147483647 w 46"/>
                <a:gd name="T29" fmla="*/ 2147483647 h 62"/>
                <a:gd name="T30" fmla="*/ 2147483647 w 46"/>
                <a:gd name="T31" fmla="*/ 2147483647 h 62"/>
                <a:gd name="T32" fmla="*/ 2147483647 w 46"/>
                <a:gd name="T33" fmla="*/ 2147483647 h 62"/>
                <a:gd name="T34" fmla="*/ 2147483647 w 46"/>
                <a:gd name="T35" fmla="*/ 2147483647 h 62"/>
                <a:gd name="T36" fmla="*/ 2147483647 w 46"/>
                <a:gd name="T37" fmla="*/ 2147483647 h 62"/>
                <a:gd name="T38" fmla="*/ 2147483647 w 46"/>
                <a:gd name="T39" fmla="*/ 2147483647 h 62"/>
                <a:gd name="T40" fmla="*/ 2147483647 w 46"/>
                <a:gd name="T41" fmla="*/ 2147483647 h 62"/>
                <a:gd name="T42" fmla="*/ 2147483647 w 46"/>
                <a:gd name="T43" fmla="*/ 2147483647 h 62"/>
                <a:gd name="T44" fmla="*/ 2147483647 w 46"/>
                <a:gd name="T45" fmla="*/ 2147483647 h 62"/>
                <a:gd name="T46" fmla="*/ 2147483647 w 46"/>
                <a:gd name="T47" fmla="*/ 2147483647 h 62"/>
                <a:gd name="T48" fmla="*/ 2147483647 w 46"/>
                <a:gd name="T49" fmla="*/ 2147483647 h 62"/>
                <a:gd name="T50" fmla="*/ 0 w 46"/>
                <a:gd name="T51" fmla="*/ 2147483647 h 62"/>
                <a:gd name="T52" fmla="*/ 2147483647 w 46"/>
                <a:gd name="T53" fmla="*/ 2147483647 h 62"/>
                <a:gd name="T54" fmla="*/ 2147483647 w 46"/>
                <a:gd name="T55" fmla="*/ 2147483647 h 62"/>
                <a:gd name="T56" fmla="*/ 2147483647 w 46"/>
                <a:gd name="T57" fmla="*/ 2147483647 h 62"/>
                <a:gd name="T58" fmla="*/ 2147483647 w 46"/>
                <a:gd name="T59" fmla="*/ 2147483647 h 62"/>
                <a:gd name="T60" fmla="*/ 2147483647 w 46"/>
                <a:gd name="T61" fmla="*/ 2147483647 h 62"/>
                <a:gd name="T62" fmla="*/ 2147483647 w 46"/>
                <a:gd name="T63" fmla="*/ 2147483647 h 62"/>
                <a:gd name="T64" fmla="*/ 2147483647 w 46"/>
                <a:gd name="T65" fmla="*/ 2147483647 h 62"/>
                <a:gd name="T66" fmla="*/ 2147483647 w 46"/>
                <a:gd name="T67" fmla="*/ 2147483647 h 62"/>
                <a:gd name="T68" fmla="*/ 2147483647 w 46"/>
                <a:gd name="T69" fmla="*/ 2147483647 h 62"/>
                <a:gd name="T70" fmla="*/ 2147483647 w 46"/>
                <a:gd name="T71" fmla="*/ 2147483647 h 62"/>
                <a:gd name="T72" fmla="*/ 2147483647 w 46"/>
                <a:gd name="T73" fmla="*/ 2147483647 h 62"/>
                <a:gd name="T74" fmla="*/ 2147483647 w 46"/>
                <a:gd name="T75" fmla="*/ 2147483647 h 62"/>
                <a:gd name="T76" fmla="*/ 2147483647 w 46"/>
                <a:gd name="T77" fmla="*/ 2147483647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62"/>
                <a:gd name="T119" fmla="*/ 46 w 46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62">
                  <a:moveTo>
                    <a:pt x="35" y="2"/>
                  </a:moveTo>
                  <a:cubicBezTo>
                    <a:pt x="35" y="2"/>
                    <a:pt x="37" y="0"/>
                    <a:pt x="37" y="0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3"/>
                    <a:pt x="40" y="3"/>
                  </a:cubicBezTo>
                  <a:cubicBezTo>
                    <a:pt x="40" y="4"/>
                    <a:pt x="41" y="5"/>
                    <a:pt x="41" y="6"/>
                  </a:cubicBezTo>
                  <a:cubicBezTo>
                    <a:pt x="41" y="11"/>
                    <a:pt x="40" y="13"/>
                    <a:pt x="46" y="16"/>
                  </a:cubicBezTo>
                  <a:cubicBezTo>
                    <a:pt x="44" y="17"/>
                    <a:pt x="41" y="20"/>
                    <a:pt x="41" y="23"/>
                  </a:cubicBezTo>
                  <a:lnTo>
                    <a:pt x="40" y="32"/>
                  </a:lnTo>
                  <a:cubicBezTo>
                    <a:pt x="39" y="34"/>
                    <a:pt x="37" y="34"/>
                    <a:pt x="37" y="38"/>
                  </a:cubicBezTo>
                  <a:cubicBezTo>
                    <a:pt x="37" y="38"/>
                    <a:pt x="36" y="37"/>
                    <a:pt x="35" y="46"/>
                  </a:cubicBezTo>
                  <a:cubicBezTo>
                    <a:pt x="32" y="46"/>
                    <a:pt x="31" y="50"/>
                    <a:pt x="34" y="49"/>
                  </a:cubicBezTo>
                  <a:cubicBezTo>
                    <a:pt x="35" y="50"/>
                    <a:pt x="36" y="50"/>
                    <a:pt x="37" y="52"/>
                  </a:cubicBezTo>
                  <a:cubicBezTo>
                    <a:pt x="37" y="53"/>
                    <a:pt x="37" y="56"/>
                    <a:pt x="39" y="56"/>
                  </a:cubicBezTo>
                  <a:cubicBezTo>
                    <a:pt x="40" y="58"/>
                    <a:pt x="40" y="57"/>
                    <a:pt x="39" y="59"/>
                  </a:cubicBezTo>
                  <a:cubicBezTo>
                    <a:pt x="38" y="59"/>
                    <a:pt x="36" y="59"/>
                    <a:pt x="35" y="59"/>
                  </a:cubicBezTo>
                  <a:cubicBezTo>
                    <a:pt x="35" y="59"/>
                    <a:pt x="35" y="60"/>
                    <a:pt x="35" y="60"/>
                  </a:cubicBezTo>
                  <a:cubicBezTo>
                    <a:pt x="35" y="60"/>
                    <a:pt x="34" y="62"/>
                    <a:pt x="32" y="62"/>
                  </a:cubicBezTo>
                  <a:cubicBezTo>
                    <a:pt x="31" y="62"/>
                    <a:pt x="28" y="62"/>
                    <a:pt x="26" y="62"/>
                  </a:cubicBezTo>
                  <a:cubicBezTo>
                    <a:pt x="25" y="61"/>
                    <a:pt x="24" y="59"/>
                    <a:pt x="22" y="59"/>
                  </a:cubicBezTo>
                  <a:cubicBezTo>
                    <a:pt x="20" y="59"/>
                    <a:pt x="13" y="61"/>
                    <a:pt x="15" y="56"/>
                  </a:cubicBezTo>
                  <a:cubicBezTo>
                    <a:pt x="13" y="53"/>
                    <a:pt x="10" y="52"/>
                    <a:pt x="10" y="48"/>
                  </a:cubicBezTo>
                  <a:cubicBezTo>
                    <a:pt x="6" y="48"/>
                    <a:pt x="7" y="45"/>
                    <a:pt x="6" y="42"/>
                  </a:cubicBezTo>
                  <a:cubicBezTo>
                    <a:pt x="5" y="41"/>
                    <a:pt x="3" y="41"/>
                    <a:pt x="3" y="39"/>
                  </a:cubicBezTo>
                  <a:cubicBezTo>
                    <a:pt x="2" y="37"/>
                    <a:pt x="2" y="34"/>
                    <a:pt x="0" y="32"/>
                  </a:cubicBezTo>
                  <a:cubicBezTo>
                    <a:pt x="1" y="31"/>
                    <a:pt x="1" y="30"/>
                    <a:pt x="1" y="28"/>
                  </a:cubicBezTo>
                  <a:cubicBezTo>
                    <a:pt x="2" y="25"/>
                    <a:pt x="5" y="24"/>
                    <a:pt x="6" y="23"/>
                  </a:cubicBezTo>
                  <a:lnTo>
                    <a:pt x="6" y="12"/>
                  </a:lnTo>
                  <a:cubicBezTo>
                    <a:pt x="6" y="11"/>
                    <a:pt x="6" y="10"/>
                    <a:pt x="6" y="10"/>
                  </a:cubicBezTo>
                  <a:cubicBezTo>
                    <a:pt x="9" y="10"/>
                    <a:pt x="8" y="8"/>
                    <a:pt x="8" y="6"/>
                  </a:cubicBezTo>
                  <a:cubicBezTo>
                    <a:pt x="8" y="4"/>
                    <a:pt x="8" y="4"/>
                    <a:pt x="8" y="3"/>
                  </a:cubicBezTo>
                  <a:lnTo>
                    <a:pt x="33" y="4"/>
                  </a:lnTo>
                  <a:cubicBezTo>
                    <a:pt x="34" y="4"/>
                    <a:pt x="35" y="2"/>
                    <a:pt x="35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5" name="Freeform 609"/>
            <p:cNvSpPr>
              <a:spLocks/>
            </p:cNvSpPr>
            <p:nvPr/>
          </p:nvSpPr>
          <p:spPr bwMode="auto">
            <a:xfrm>
              <a:off x="5154215" y="3152773"/>
              <a:ext cx="278406" cy="430216"/>
            </a:xfrm>
            <a:custGeom>
              <a:avLst/>
              <a:gdLst>
                <a:gd name="T0" fmla="*/ 2147483647 w 28"/>
                <a:gd name="T1" fmla="*/ 2147483647 h 43"/>
                <a:gd name="T2" fmla="*/ 2147483647 w 28"/>
                <a:gd name="T3" fmla="*/ 2147483647 h 43"/>
                <a:gd name="T4" fmla="*/ 2147483647 w 28"/>
                <a:gd name="T5" fmla="*/ 2147483647 h 43"/>
                <a:gd name="T6" fmla="*/ 2147483647 w 28"/>
                <a:gd name="T7" fmla="*/ 2147483647 h 43"/>
                <a:gd name="T8" fmla="*/ 2147483647 w 28"/>
                <a:gd name="T9" fmla="*/ 2147483647 h 43"/>
                <a:gd name="T10" fmla="*/ 2147483647 w 28"/>
                <a:gd name="T11" fmla="*/ 0 h 43"/>
                <a:gd name="T12" fmla="*/ 2147483647 w 28"/>
                <a:gd name="T13" fmla="*/ 2147483647 h 43"/>
                <a:gd name="T14" fmla="*/ 2147483647 w 28"/>
                <a:gd name="T15" fmla="*/ 2147483647 h 43"/>
                <a:gd name="T16" fmla="*/ 2147483647 w 28"/>
                <a:gd name="T17" fmla="*/ 2147483647 h 43"/>
                <a:gd name="T18" fmla="*/ 2147483647 w 28"/>
                <a:gd name="T19" fmla="*/ 2147483647 h 43"/>
                <a:gd name="T20" fmla="*/ 2147483647 w 28"/>
                <a:gd name="T21" fmla="*/ 2147483647 h 43"/>
                <a:gd name="T22" fmla="*/ 2147483647 w 28"/>
                <a:gd name="T23" fmla="*/ 2147483647 h 43"/>
                <a:gd name="T24" fmla="*/ 2147483647 w 28"/>
                <a:gd name="T25" fmla="*/ 2147483647 h 43"/>
                <a:gd name="T26" fmla="*/ 2147483647 w 28"/>
                <a:gd name="T27" fmla="*/ 2147483647 h 43"/>
                <a:gd name="T28" fmla="*/ 2147483647 w 28"/>
                <a:gd name="T29" fmla="*/ 2147483647 h 43"/>
                <a:gd name="T30" fmla="*/ 2147483647 w 28"/>
                <a:gd name="T31" fmla="*/ 2147483647 h 43"/>
                <a:gd name="T32" fmla="*/ 2147483647 w 28"/>
                <a:gd name="T33" fmla="*/ 2147483647 h 43"/>
                <a:gd name="T34" fmla="*/ 2147483647 w 28"/>
                <a:gd name="T35" fmla="*/ 2147483647 h 43"/>
                <a:gd name="T36" fmla="*/ 2147483647 w 28"/>
                <a:gd name="T37" fmla="*/ 2147483647 h 43"/>
                <a:gd name="T38" fmla="*/ 2147483647 w 28"/>
                <a:gd name="T39" fmla="*/ 2147483647 h 43"/>
                <a:gd name="T40" fmla="*/ 2147483647 w 28"/>
                <a:gd name="T41" fmla="*/ 2147483647 h 43"/>
                <a:gd name="T42" fmla="*/ 2147483647 w 28"/>
                <a:gd name="T43" fmla="*/ 2147483647 h 43"/>
                <a:gd name="T44" fmla="*/ 2147483647 w 28"/>
                <a:gd name="T45" fmla="*/ 2147483647 h 43"/>
                <a:gd name="T46" fmla="*/ 2147483647 w 28"/>
                <a:gd name="T47" fmla="*/ 2147483647 h 43"/>
                <a:gd name="T48" fmla="*/ 2147483647 w 28"/>
                <a:gd name="T49" fmla="*/ 2147483647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43"/>
                <a:gd name="T77" fmla="*/ 28 w 2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43">
                  <a:moveTo>
                    <a:pt x="5" y="4"/>
                  </a:moveTo>
                  <a:cubicBezTo>
                    <a:pt x="5" y="4"/>
                    <a:pt x="6" y="3"/>
                    <a:pt x="6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1" y="5"/>
                    <a:pt x="13" y="5"/>
                    <a:pt x="14" y="5"/>
                  </a:cubicBezTo>
                  <a:cubicBezTo>
                    <a:pt x="16" y="5"/>
                    <a:pt x="15" y="4"/>
                    <a:pt x="15" y="4"/>
                  </a:cubicBezTo>
                  <a:cubicBezTo>
                    <a:pt x="18" y="4"/>
                    <a:pt x="24" y="3"/>
                    <a:pt x="26" y="0"/>
                  </a:cubicBezTo>
                  <a:cubicBezTo>
                    <a:pt x="27" y="2"/>
                    <a:pt x="28" y="2"/>
                    <a:pt x="28" y="4"/>
                  </a:cubicBezTo>
                  <a:cubicBezTo>
                    <a:pt x="28" y="10"/>
                    <a:pt x="23" y="15"/>
                    <a:pt x="21" y="20"/>
                  </a:cubicBezTo>
                  <a:cubicBezTo>
                    <a:pt x="20" y="24"/>
                    <a:pt x="18" y="27"/>
                    <a:pt x="16" y="29"/>
                  </a:cubicBezTo>
                  <a:cubicBezTo>
                    <a:pt x="13" y="32"/>
                    <a:pt x="9" y="34"/>
                    <a:pt x="7" y="37"/>
                  </a:cubicBezTo>
                  <a:cubicBezTo>
                    <a:pt x="7" y="38"/>
                    <a:pt x="5" y="39"/>
                    <a:pt x="4" y="39"/>
                  </a:cubicBezTo>
                  <a:cubicBezTo>
                    <a:pt x="3" y="41"/>
                    <a:pt x="2" y="42"/>
                    <a:pt x="1" y="43"/>
                  </a:cubicBezTo>
                  <a:lnTo>
                    <a:pt x="1" y="31"/>
                  </a:lnTo>
                  <a:cubicBezTo>
                    <a:pt x="0" y="30"/>
                    <a:pt x="3" y="29"/>
                    <a:pt x="3" y="27"/>
                  </a:cubicBezTo>
                  <a:cubicBezTo>
                    <a:pt x="4" y="27"/>
                    <a:pt x="5" y="26"/>
                    <a:pt x="6" y="26"/>
                  </a:cubicBezTo>
                  <a:cubicBezTo>
                    <a:pt x="7" y="26"/>
                    <a:pt x="7" y="24"/>
                    <a:pt x="7" y="24"/>
                  </a:cubicBezTo>
                  <a:cubicBezTo>
                    <a:pt x="10" y="23"/>
                    <a:pt x="9" y="24"/>
                    <a:pt x="11" y="24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8" y="16"/>
                    <a:pt x="19" y="14"/>
                  </a:cubicBezTo>
                  <a:cubicBezTo>
                    <a:pt x="14" y="13"/>
                    <a:pt x="13" y="12"/>
                    <a:pt x="10" y="11"/>
                  </a:cubicBezTo>
                  <a:cubicBezTo>
                    <a:pt x="9" y="11"/>
                    <a:pt x="5" y="9"/>
                    <a:pt x="4" y="4"/>
                  </a:cubicBezTo>
                  <a:cubicBezTo>
                    <a:pt x="3" y="6"/>
                    <a:pt x="5" y="4"/>
                    <a:pt x="5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6" name="Freeform 610"/>
            <p:cNvSpPr>
              <a:spLocks/>
            </p:cNvSpPr>
            <p:nvPr/>
          </p:nvSpPr>
          <p:spPr bwMode="auto">
            <a:xfrm>
              <a:off x="5173415" y="3143248"/>
              <a:ext cx="40000" cy="60325"/>
            </a:xfrm>
            <a:custGeom>
              <a:avLst/>
              <a:gdLst>
                <a:gd name="T0" fmla="*/ 272176820 w 4"/>
                <a:gd name="T1" fmla="*/ 0 h 6"/>
                <a:gd name="T2" fmla="*/ 0 w 4"/>
                <a:gd name="T3" fmla="*/ 0 h 6"/>
                <a:gd name="T4" fmla="*/ 0 w 4"/>
                <a:gd name="T5" fmla="*/ 362902533 h 6"/>
                <a:gd name="T6" fmla="*/ 181451238 w 4"/>
                <a:gd name="T7" fmla="*/ 453628130 h 6"/>
                <a:gd name="T8" fmla="*/ 181451238 w 4"/>
                <a:gd name="T9" fmla="*/ 453628130 h 6"/>
                <a:gd name="T10" fmla="*/ 362902476 w 4"/>
                <a:gd name="T11" fmla="*/ 362902533 h 6"/>
                <a:gd name="T12" fmla="*/ 272176820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2" y="5"/>
                    <a:pt x="2" y="5"/>
                  </a:cubicBez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7" name="Freeform 611"/>
            <p:cNvSpPr>
              <a:spLocks/>
            </p:cNvSpPr>
            <p:nvPr/>
          </p:nvSpPr>
          <p:spPr bwMode="auto">
            <a:xfrm>
              <a:off x="4923810" y="3052760"/>
              <a:ext cx="419209" cy="381003"/>
            </a:xfrm>
            <a:custGeom>
              <a:avLst/>
              <a:gdLst>
                <a:gd name="T0" fmla="*/ 2147483647 w 42"/>
                <a:gd name="T1" fmla="*/ 2147483647 h 38"/>
                <a:gd name="T2" fmla="*/ 2147483647 w 42"/>
                <a:gd name="T3" fmla="*/ 2147483647 h 38"/>
                <a:gd name="T4" fmla="*/ 2147483647 w 42"/>
                <a:gd name="T5" fmla="*/ 2147483647 h 38"/>
                <a:gd name="T6" fmla="*/ 2147483647 w 42"/>
                <a:gd name="T7" fmla="*/ 2147483647 h 38"/>
                <a:gd name="T8" fmla="*/ 2147483647 w 42"/>
                <a:gd name="T9" fmla="*/ 0 h 38"/>
                <a:gd name="T10" fmla="*/ 2147483647 w 42"/>
                <a:gd name="T11" fmla="*/ 0 h 38"/>
                <a:gd name="T12" fmla="*/ 2147483647 w 42"/>
                <a:gd name="T13" fmla="*/ 2147483647 h 38"/>
                <a:gd name="T14" fmla="*/ 2147483647 w 42"/>
                <a:gd name="T15" fmla="*/ 2147483647 h 38"/>
                <a:gd name="T16" fmla="*/ 2147483647 w 42"/>
                <a:gd name="T17" fmla="*/ 2147483647 h 38"/>
                <a:gd name="T18" fmla="*/ 2147483647 w 42"/>
                <a:gd name="T19" fmla="*/ 2147483647 h 38"/>
                <a:gd name="T20" fmla="*/ 2147483647 w 42"/>
                <a:gd name="T21" fmla="*/ 2147483647 h 38"/>
                <a:gd name="T22" fmla="*/ 2147483647 w 42"/>
                <a:gd name="T23" fmla="*/ 2147483647 h 38"/>
                <a:gd name="T24" fmla="*/ 2147483647 w 42"/>
                <a:gd name="T25" fmla="*/ 2147483647 h 38"/>
                <a:gd name="T26" fmla="*/ 2147483647 w 42"/>
                <a:gd name="T27" fmla="*/ 2147483647 h 38"/>
                <a:gd name="T28" fmla="*/ 2147483647 w 42"/>
                <a:gd name="T29" fmla="*/ 2147483647 h 38"/>
                <a:gd name="T30" fmla="*/ 2147483647 w 42"/>
                <a:gd name="T31" fmla="*/ 2147483647 h 38"/>
                <a:gd name="T32" fmla="*/ 2147483647 w 42"/>
                <a:gd name="T33" fmla="*/ 2147483647 h 38"/>
                <a:gd name="T34" fmla="*/ 2147483647 w 42"/>
                <a:gd name="T35" fmla="*/ 2147483647 h 38"/>
                <a:gd name="T36" fmla="*/ 2147483647 w 42"/>
                <a:gd name="T37" fmla="*/ 2147483647 h 38"/>
                <a:gd name="T38" fmla="*/ 2147483647 w 42"/>
                <a:gd name="T39" fmla="*/ 2147483647 h 38"/>
                <a:gd name="T40" fmla="*/ 2147483647 w 42"/>
                <a:gd name="T41" fmla="*/ 2147483647 h 38"/>
                <a:gd name="T42" fmla="*/ 2147483647 w 42"/>
                <a:gd name="T43" fmla="*/ 2147483647 h 38"/>
                <a:gd name="T44" fmla="*/ 2147483647 w 42"/>
                <a:gd name="T45" fmla="*/ 2147483647 h 38"/>
                <a:gd name="T46" fmla="*/ 2147483647 w 42"/>
                <a:gd name="T47" fmla="*/ 2147483647 h 38"/>
                <a:gd name="T48" fmla="*/ 2147483647 w 42"/>
                <a:gd name="T49" fmla="*/ 2147483647 h 38"/>
                <a:gd name="T50" fmla="*/ 2147483647 w 42"/>
                <a:gd name="T51" fmla="*/ 2147483647 h 38"/>
                <a:gd name="T52" fmla="*/ 2147483647 w 42"/>
                <a:gd name="T53" fmla="*/ 2147483647 h 38"/>
                <a:gd name="T54" fmla="*/ 2147483647 w 42"/>
                <a:gd name="T55" fmla="*/ 2147483647 h 38"/>
                <a:gd name="T56" fmla="*/ 2147483647 w 42"/>
                <a:gd name="T57" fmla="*/ 2147483647 h 38"/>
                <a:gd name="T58" fmla="*/ 2147483647 w 42"/>
                <a:gd name="T59" fmla="*/ 2147483647 h 38"/>
                <a:gd name="T60" fmla="*/ 2147483647 w 42"/>
                <a:gd name="T61" fmla="*/ 2147483647 h 38"/>
                <a:gd name="T62" fmla="*/ 2147483647 w 42"/>
                <a:gd name="T63" fmla="*/ 2147483647 h 38"/>
                <a:gd name="T64" fmla="*/ 2147483647 w 42"/>
                <a:gd name="T65" fmla="*/ 2147483647 h 38"/>
                <a:gd name="T66" fmla="*/ 2147483647 w 42"/>
                <a:gd name="T67" fmla="*/ 2147483647 h 38"/>
                <a:gd name="T68" fmla="*/ 2147483647 w 42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38"/>
                <a:gd name="T107" fmla="*/ 42 w 42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38">
                  <a:moveTo>
                    <a:pt x="10" y="1"/>
                  </a:moveTo>
                  <a:cubicBezTo>
                    <a:pt x="10" y="1"/>
                    <a:pt x="10" y="2"/>
                    <a:pt x="11" y="2"/>
                  </a:cubicBezTo>
                  <a:cubicBezTo>
                    <a:pt x="11" y="1"/>
                    <a:pt x="13" y="1"/>
                    <a:pt x="13" y="1"/>
                  </a:cubicBezTo>
                  <a:lnTo>
                    <a:pt x="13" y="0"/>
                  </a:ln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7" y="2"/>
                    <a:pt x="17" y="2"/>
                  </a:cubicBezTo>
                  <a:cubicBezTo>
                    <a:pt x="18" y="2"/>
                    <a:pt x="19" y="3"/>
                    <a:pt x="20" y="3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2" y="5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7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10"/>
                    <a:pt x="25" y="11"/>
                    <a:pt x="25" y="13"/>
                  </a:cubicBezTo>
                  <a:cubicBezTo>
                    <a:pt x="25" y="15"/>
                    <a:pt x="27" y="14"/>
                    <a:pt x="27" y="14"/>
                  </a:cubicBezTo>
                  <a:cubicBezTo>
                    <a:pt x="28" y="18"/>
                    <a:pt x="32" y="21"/>
                    <a:pt x="33" y="21"/>
                  </a:cubicBezTo>
                  <a:cubicBezTo>
                    <a:pt x="37" y="22"/>
                    <a:pt x="38" y="23"/>
                    <a:pt x="42" y="24"/>
                  </a:cubicBezTo>
                  <a:cubicBezTo>
                    <a:pt x="41" y="26"/>
                    <a:pt x="36" y="28"/>
                    <a:pt x="36" y="30"/>
                  </a:cubicBezTo>
                  <a:cubicBezTo>
                    <a:pt x="35" y="35"/>
                    <a:pt x="33" y="33"/>
                    <a:pt x="31" y="34"/>
                  </a:cubicBezTo>
                  <a:cubicBezTo>
                    <a:pt x="30" y="34"/>
                    <a:pt x="29" y="36"/>
                    <a:pt x="29" y="36"/>
                  </a:cubicBezTo>
                  <a:cubicBezTo>
                    <a:pt x="27" y="36"/>
                    <a:pt x="27" y="36"/>
                    <a:pt x="26" y="37"/>
                  </a:cubicBezTo>
                  <a:cubicBezTo>
                    <a:pt x="24" y="37"/>
                    <a:pt x="25" y="36"/>
                    <a:pt x="23" y="36"/>
                  </a:cubicBezTo>
                  <a:cubicBezTo>
                    <a:pt x="21" y="36"/>
                    <a:pt x="21" y="38"/>
                    <a:pt x="19" y="38"/>
                  </a:cubicBezTo>
                  <a:cubicBezTo>
                    <a:pt x="16" y="38"/>
                    <a:pt x="15" y="36"/>
                    <a:pt x="12" y="35"/>
                  </a:cubicBezTo>
                  <a:cubicBezTo>
                    <a:pt x="11" y="35"/>
                    <a:pt x="9" y="35"/>
                    <a:pt x="8" y="35"/>
                  </a:cubicBezTo>
                  <a:cubicBezTo>
                    <a:pt x="9" y="33"/>
                    <a:pt x="9" y="34"/>
                    <a:pt x="8" y="32"/>
                  </a:cubicBezTo>
                  <a:cubicBezTo>
                    <a:pt x="6" y="32"/>
                    <a:pt x="6" y="29"/>
                    <a:pt x="6" y="28"/>
                  </a:cubicBezTo>
                  <a:cubicBezTo>
                    <a:pt x="5" y="26"/>
                    <a:pt x="4" y="26"/>
                    <a:pt x="3" y="25"/>
                  </a:cubicBezTo>
                  <a:cubicBezTo>
                    <a:pt x="0" y="26"/>
                    <a:pt x="2" y="21"/>
                    <a:pt x="4" y="22"/>
                  </a:cubicBezTo>
                  <a:cubicBezTo>
                    <a:pt x="5" y="13"/>
                    <a:pt x="7" y="14"/>
                    <a:pt x="7" y="14"/>
                  </a:cubicBezTo>
                  <a:cubicBezTo>
                    <a:pt x="7" y="10"/>
                    <a:pt x="9" y="10"/>
                    <a:pt x="10" y="8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8" name="Freeform 617"/>
            <p:cNvSpPr>
              <a:spLocks/>
            </p:cNvSpPr>
            <p:nvPr/>
          </p:nvSpPr>
          <p:spPr bwMode="auto">
            <a:xfrm>
              <a:off x="5413421" y="3813178"/>
              <a:ext cx="1600" cy="9525"/>
            </a:xfrm>
            <a:custGeom>
              <a:avLst/>
              <a:gdLst>
                <a:gd name="T0" fmla="*/ 0 w 1588"/>
                <a:gd name="T1" fmla="*/ 90725619 h 1"/>
                <a:gd name="T2" fmla="*/ 0 w 1588"/>
                <a:gd name="T3" fmla="*/ 0 h 1"/>
                <a:gd name="T4" fmla="*/ 0 w 1588"/>
                <a:gd name="T5" fmla="*/ 90725619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9" name="Freeform 618"/>
            <p:cNvSpPr>
              <a:spLocks noEditPoints="1"/>
            </p:cNvSpPr>
            <p:nvPr/>
          </p:nvSpPr>
          <p:spPr bwMode="auto">
            <a:xfrm>
              <a:off x="5403820" y="3803652"/>
              <a:ext cx="19200" cy="19050"/>
            </a:xfrm>
            <a:custGeom>
              <a:avLst/>
              <a:gdLst>
                <a:gd name="T0" fmla="*/ 90725619 w 2"/>
                <a:gd name="T1" fmla="*/ 181451238 h 2"/>
                <a:gd name="T2" fmla="*/ 0 w 2"/>
                <a:gd name="T3" fmla="*/ 90725619 h 2"/>
                <a:gd name="T4" fmla="*/ 90725619 w 2"/>
                <a:gd name="T5" fmla="*/ 0 h 2"/>
                <a:gd name="T6" fmla="*/ 181451238 w 2"/>
                <a:gd name="T7" fmla="*/ 90725619 h 2"/>
                <a:gd name="T8" fmla="*/ 90725619 w 2"/>
                <a:gd name="T9" fmla="*/ 181451238 h 2"/>
                <a:gd name="T10" fmla="*/ 0 w 2"/>
                <a:gd name="T11" fmla="*/ 90725619 h 2"/>
                <a:gd name="T12" fmla="*/ 90725619 w 2"/>
                <a:gd name="T13" fmla="*/ 0 h 2"/>
                <a:gd name="T14" fmla="*/ 90725619 w 2"/>
                <a:gd name="T15" fmla="*/ 90725619 h 2"/>
                <a:gd name="T16" fmla="*/ 0 w 2"/>
                <a:gd name="T17" fmla="*/ 90725619 h 2"/>
                <a:gd name="T18" fmla="*/ 90725619 w 2"/>
                <a:gd name="T19" fmla="*/ 0 h 2"/>
                <a:gd name="T20" fmla="*/ 181451238 w 2"/>
                <a:gd name="T21" fmla="*/ 90725619 h 2"/>
                <a:gd name="T22" fmla="*/ 90725619 w 2"/>
                <a:gd name="T23" fmla="*/ 181451238 h 2"/>
                <a:gd name="T24" fmla="*/ 0 w 2"/>
                <a:gd name="T25" fmla="*/ 90725619 h 2"/>
                <a:gd name="T26" fmla="*/ 90725619 w 2"/>
                <a:gd name="T27" fmla="*/ 0 h 2"/>
                <a:gd name="T28" fmla="*/ 181451238 w 2"/>
                <a:gd name="T29" fmla="*/ 90725619 h 2"/>
                <a:gd name="T30" fmla="*/ 90725619 w 2"/>
                <a:gd name="T31" fmla="*/ 181451238 h 2"/>
                <a:gd name="T32" fmla="*/ 90725619 w 2"/>
                <a:gd name="T33" fmla="*/ 181451238 h 2"/>
                <a:gd name="T34" fmla="*/ 181451238 w 2"/>
                <a:gd name="T35" fmla="*/ 90725619 h 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"/>
                <a:gd name="T55" fmla="*/ 0 h 2"/>
                <a:gd name="T56" fmla="*/ 2 w 2"/>
                <a:gd name="T57" fmla="*/ 2 h 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" h="2">
                  <a:moveTo>
                    <a:pt x="1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  <a:close/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1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1"/>
                  </a:moveTo>
                  <a:lnTo>
                    <a:pt x="1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0" name="Freeform 619"/>
            <p:cNvSpPr>
              <a:spLocks/>
            </p:cNvSpPr>
            <p:nvPr/>
          </p:nvSpPr>
          <p:spPr bwMode="auto">
            <a:xfrm>
              <a:off x="5303018" y="3822703"/>
              <a:ext cx="96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90725619 h 1"/>
                <a:gd name="T4" fmla="*/ 90725619 w 1"/>
                <a:gd name="T5" fmla="*/ 90725619 h 1"/>
                <a:gd name="T6" fmla="*/ 90725619 w 1"/>
                <a:gd name="T7" fmla="*/ 90725619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1" name="Freeform 620"/>
            <p:cNvSpPr>
              <a:spLocks noEditPoints="1"/>
            </p:cNvSpPr>
            <p:nvPr/>
          </p:nvSpPr>
          <p:spPr bwMode="auto">
            <a:xfrm>
              <a:off x="5293417" y="3813178"/>
              <a:ext cx="28801" cy="30163"/>
            </a:xfrm>
            <a:custGeom>
              <a:avLst/>
              <a:gdLst>
                <a:gd name="T0" fmla="*/ 90725633 w 3"/>
                <a:gd name="T1" fmla="*/ 90725633 h 3"/>
                <a:gd name="T2" fmla="*/ 90725633 w 3"/>
                <a:gd name="T3" fmla="*/ 181451267 h 3"/>
                <a:gd name="T4" fmla="*/ 0 w 3"/>
                <a:gd name="T5" fmla="*/ 181451267 h 3"/>
                <a:gd name="T6" fmla="*/ 0 w 3"/>
                <a:gd name="T7" fmla="*/ 90725633 h 3"/>
                <a:gd name="T8" fmla="*/ 90725633 w 3"/>
                <a:gd name="T9" fmla="*/ 90725633 h 3"/>
                <a:gd name="T10" fmla="*/ 90725633 w 3"/>
                <a:gd name="T11" fmla="*/ 272176863 h 3"/>
                <a:gd name="T12" fmla="*/ 0 w 3"/>
                <a:gd name="T13" fmla="*/ 272176863 h 3"/>
                <a:gd name="T14" fmla="*/ 0 w 3"/>
                <a:gd name="T15" fmla="*/ 181451267 h 3"/>
                <a:gd name="T16" fmla="*/ 90725633 w 3"/>
                <a:gd name="T17" fmla="*/ 181451267 h 3"/>
                <a:gd name="T18" fmla="*/ 90725633 w 3"/>
                <a:gd name="T19" fmla="*/ 272176863 h 3"/>
                <a:gd name="T20" fmla="*/ 90725633 w 3"/>
                <a:gd name="T21" fmla="*/ 181451267 h 3"/>
                <a:gd name="T22" fmla="*/ 181451267 w 3"/>
                <a:gd name="T23" fmla="*/ 181451267 h 3"/>
                <a:gd name="T24" fmla="*/ 181451267 w 3"/>
                <a:gd name="T25" fmla="*/ 272176863 h 3"/>
                <a:gd name="T26" fmla="*/ 90725633 w 3"/>
                <a:gd name="T27" fmla="*/ 272176863 h 3"/>
                <a:gd name="T28" fmla="*/ 90725633 w 3"/>
                <a:gd name="T29" fmla="*/ 181451267 h 3"/>
                <a:gd name="T30" fmla="*/ 181451267 w 3"/>
                <a:gd name="T31" fmla="*/ 181451267 h 3"/>
                <a:gd name="T32" fmla="*/ 272176863 w 3"/>
                <a:gd name="T33" fmla="*/ 272176863 h 3"/>
                <a:gd name="T34" fmla="*/ 181451267 w 3"/>
                <a:gd name="T35" fmla="*/ 272176863 h 3"/>
                <a:gd name="T36" fmla="*/ 181451267 w 3"/>
                <a:gd name="T37" fmla="*/ 181451267 h 3"/>
                <a:gd name="T38" fmla="*/ 90725633 w 3"/>
                <a:gd name="T39" fmla="*/ 181451267 h 3"/>
                <a:gd name="T40" fmla="*/ 90725633 w 3"/>
                <a:gd name="T41" fmla="*/ 181451267 h 3"/>
                <a:gd name="T42" fmla="*/ 181451267 w 3"/>
                <a:gd name="T43" fmla="*/ 90725633 h 3"/>
                <a:gd name="T44" fmla="*/ 181451267 w 3"/>
                <a:gd name="T45" fmla="*/ 181451267 h 3"/>
                <a:gd name="T46" fmla="*/ 90725633 w 3"/>
                <a:gd name="T47" fmla="*/ 181451267 h 3"/>
                <a:gd name="T48" fmla="*/ 181451267 w 3"/>
                <a:gd name="T49" fmla="*/ 90725633 h 3"/>
                <a:gd name="T50" fmla="*/ 181451267 w 3"/>
                <a:gd name="T51" fmla="*/ 90725633 h 3"/>
                <a:gd name="T52" fmla="*/ 181451267 w 3"/>
                <a:gd name="T53" fmla="*/ 90725633 h 3"/>
                <a:gd name="T54" fmla="*/ 90725633 w 3"/>
                <a:gd name="T55" fmla="*/ 90725633 h 3"/>
                <a:gd name="T56" fmla="*/ 181451267 w 3"/>
                <a:gd name="T57" fmla="*/ 90725633 h 3"/>
                <a:gd name="T58" fmla="*/ 90725633 w 3"/>
                <a:gd name="T59" fmla="*/ 181451267 h 3"/>
                <a:gd name="T60" fmla="*/ 0 w 3"/>
                <a:gd name="T61" fmla="*/ 181451267 h 3"/>
                <a:gd name="T62" fmla="*/ 90725633 w 3"/>
                <a:gd name="T63" fmla="*/ 90725633 h 3"/>
                <a:gd name="T64" fmla="*/ 181451267 w 3"/>
                <a:gd name="T65" fmla="*/ 90725633 h 3"/>
                <a:gd name="T66" fmla="*/ 90725633 w 3"/>
                <a:gd name="T67" fmla="*/ 181451267 h 3"/>
                <a:gd name="T68" fmla="*/ 0 w 3"/>
                <a:gd name="T69" fmla="*/ 90725633 h 3"/>
                <a:gd name="T70" fmla="*/ 0 w 3"/>
                <a:gd name="T71" fmla="*/ 0 h 3"/>
                <a:gd name="T72" fmla="*/ 90725633 w 3"/>
                <a:gd name="T73" fmla="*/ 90725633 h 3"/>
                <a:gd name="T74" fmla="*/ 90725633 w 3"/>
                <a:gd name="T75" fmla="*/ 90725633 h 3"/>
                <a:gd name="T76" fmla="*/ 0 w 3"/>
                <a:gd name="T77" fmla="*/ 90725633 h 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"/>
                <a:gd name="T118" fmla="*/ 0 h 3"/>
                <a:gd name="T119" fmla="*/ 3 w 3"/>
                <a:gd name="T120" fmla="*/ 3 h 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" h="3">
                  <a:moveTo>
                    <a:pt x="1" y="1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close/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close/>
                  <a:moveTo>
                    <a:pt x="1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close/>
                  <a:moveTo>
                    <a:pt x="2" y="2"/>
                  </a:move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close/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close/>
                  <a:moveTo>
                    <a:pt x="1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2" name="Freeform 621"/>
            <p:cNvSpPr>
              <a:spLocks/>
            </p:cNvSpPr>
            <p:nvPr/>
          </p:nvSpPr>
          <p:spPr bwMode="auto">
            <a:xfrm>
              <a:off x="5373419" y="3833816"/>
              <a:ext cx="1601" cy="9525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90725619 h 1"/>
                <a:gd name="T4" fmla="*/ 0 w 1588"/>
                <a:gd name="T5" fmla="*/ 90725619 h 1"/>
                <a:gd name="T6" fmla="*/ 0 w 1588"/>
                <a:gd name="T7" fmla="*/ 0 h 1"/>
                <a:gd name="T8" fmla="*/ 0 w 1588"/>
                <a:gd name="T9" fmla="*/ 0 h 1"/>
                <a:gd name="T10" fmla="*/ 0 w 158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8"/>
                <a:gd name="T19" fmla="*/ 0 h 1"/>
                <a:gd name="T20" fmla="*/ 1588 w 158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3" name="Freeform 622"/>
            <p:cNvSpPr>
              <a:spLocks noEditPoints="1"/>
            </p:cNvSpPr>
            <p:nvPr/>
          </p:nvSpPr>
          <p:spPr bwMode="auto">
            <a:xfrm>
              <a:off x="5363819" y="3822703"/>
              <a:ext cx="28801" cy="20638"/>
            </a:xfrm>
            <a:custGeom>
              <a:avLst/>
              <a:gdLst>
                <a:gd name="T0" fmla="*/ 90725633 w 3"/>
                <a:gd name="T1" fmla="*/ 90725619 h 2"/>
                <a:gd name="T2" fmla="*/ 181451267 w 3"/>
                <a:gd name="T3" fmla="*/ 181451238 h 2"/>
                <a:gd name="T4" fmla="*/ 90725633 w 3"/>
                <a:gd name="T5" fmla="*/ 181451238 h 2"/>
                <a:gd name="T6" fmla="*/ 0 w 3"/>
                <a:gd name="T7" fmla="*/ 90725619 h 2"/>
                <a:gd name="T8" fmla="*/ 90725633 w 3"/>
                <a:gd name="T9" fmla="*/ 90725619 h 2"/>
                <a:gd name="T10" fmla="*/ 181451267 w 3"/>
                <a:gd name="T11" fmla="*/ 181451238 h 2"/>
                <a:gd name="T12" fmla="*/ 181451267 w 3"/>
                <a:gd name="T13" fmla="*/ 181451238 h 2"/>
                <a:gd name="T14" fmla="*/ 90725633 w 3"/>
                <a:gd name="T15" fmla="*/ 181451238 h 2"/>
                <a:gd name="T16" fmla="*/ 90725633 w 3"/>
                <a:gd name="T17" fmla="*/ 181451238 h 2"/>
                <a:gd name="T18" fmla="*/ 181451267 w 3"/>
                <a:gd name="T19" fmla="*/ 181451238 h 2"/>
                <a:gd name="T20" fmla="*/ 90725633 w 3"/>
                <a:gd name="T21" fmla="*/ 181451238 h 2"/>
                <a:gd name="T22" fmla="*/ 90725633 w 3"/>
                <a:gd name="T23" fmla="*/ 181451238 h 2"/>
                <a:gd name="T24" fmla="*/ 90725633 w 3"/>
                <a:gd name="T25" fmla="*/ 90725619 h 2"/>
                <a:gd name="T26" fmla="*/ 90725633 w 3"/>
                <a:gd name="T27" fmla="*/ 90725619 h 2"/>
                <a:gd name="T28" fmla="*/ 90725633 w 3"/>
                <a:gd name="T29" fmla="*/ 181451238 h 2"/>
                <a:gd name="T30" fmla="*/ 90725633 w 3"/>
                <a:gd name="T31" fmla="*/ 181451238 h 2"/>
                <a:gd name="T32" fmla="*/ 0 w 3"/>
                <a:gd name="T33" fmla="*/ 181451238 h 2"/>
                <a:gd name="T34" fmla="*/ 0 w 3"/>
                <a:gd name="T35" fmla="*/ 181451238 h 2"/>
                <a:gd name="T36" fmla="*/ 90725633 w 3"/>
                <a:gd name="T37" fmla="*/ 181451238 h 2"/>
                <a:gd name="T38" fmla="*/ 0 w 3"/>
                <a:gd name="T39" fmla="*/ 181451238 h 2"/>
                <a:gd name="T40" fmla="*/ 0 w 3"/>
                <a:gd name="T41" fmla="*/ 90725619 h 2"/>
                <a:gd name="T42" fmla="*/ 90725633 w 3"/>
                <a:gd name="T43" fmla="*/ 90725619 h 2"/>
                <a:gd name="T44" fmla="*/ 90725633 w 3"/>
                <a:gd name="T45" fmla="*/ 181451238 h 2"/>
                <a:gd name="T46" fmla="*/ 0 w 3"/>
                <a:gd name="T47" fmla="*/ 181451238 h 2"/>
                <a:gd name="T48" fmla="*/ 0 w 3"/>
                <a:gd name="T49" fmla="*/ 90725619 h 2"/>
                <a:gd name="T50" fmla="*/ 0 w 3"/>
                <a:gd name="T51" fmla="*/ 0 h 2"/>
                <a:gd name="T52" fmla="*/ 90725633 w 3"/>
                <a:gd name="T53" fmla="*/ 0 h 2"/>
                <a:gd name="T54" fmla="*/ 90725633 w 3"/>
                <a:gd name="T55" fmla="*/ 90725619 h 2"/>
                <a:gd name="T56" fmla="*/ 0 w 3"/>
                <a:gd name="T57" fmla="*/ 90725619 h 2"/>
                <a:gd name="T58" fmla="*/ 90725633 w 3"/>
                <a:gd name="T59" fmla="*/ 0 h 2"/>
                <a:gd name="T60" fmla="*/ 90725633 w 3"/>
                <a:gd name="T61" fmla="*/ 0 h 2"/>
                <a:gd name="T62" fmla="*/ 90725633 w 3"/>
                <a:gd name="T63" fmla="*/ 90725619 h 2"/>
                <a:gd name="T64" fmla="*/ 90725633 w 3"/>
                <a:gd name="T65" fmla="*/ 90725619 h 2"/>
                <a:gd name="T66" fmla="*/ 90725633 w 3"/>
                <a:gd name="T67" fmla="*/ 0 h 2"/>
                <a:gd name="T68" fmla="*/ 90725633 w 3"/>
                <a:gd name="T69" fmla="*/ 0 h 2"/>
                <a:gd name="T70" fmla="*/ 272176863 w 3"/>
                <a:gd name="T71" fmla="*/ 0 h 2"/>
                <a:gd name="T72" fmla="*/ 181451267 w 3"/>
                <a:gd name="T73" fmla="*/ 90725619 h 2"/>
                <a:gd name="T74" fmla="*/ 90725633 w 3"/>
                <a:gd name="T75" fmla="*/ 90725619 h 2"/>
                <a:gd name="T76" fmla="*/ 90725633 w 3"/>
                <a:gd name="T77" fmla="*/ 0 h 2"/>
                <a:gd name="T78" fmla="*/ 181451267 w 3"/>
                <a:gd name="T79" fmla="*/ 90725619 h 2"/>
                <a:gd name="T80" fmla="*/ 90725633 w 3"/>
                <a:gd name="T81" fmla="*/ 181451238 h 2"/>
                <a:gd name="T82" fmla="*/ 0 w 3"/>
                <a:gd name="T83" fmla="*/ 90725619 h 2"/>
                <a:gd name="T84" fmla="*/ 90725633 w 3"/>
                <a:gd name="T85" fmla="*/ 0 h 2"/>
                <a:gd name="T86" fmla="*/ 181451267 w 3"/>
                <a:gd name="T87" fmla="*/ 90725619 h 2"/>
                <a:gd name="T88" fmla="*/ 0 w 3"/>
                <a:gd name="T89" fmla="*/ 90725619 h 2"/>
                <a:gd name="T90" fmla="*/ 0 w 3"/>
                <a:gd name="T91" fmla="*/ 90725619 h 2"/>
                <a:gd name="T92" fmla="*/ 0 w 3"/>
                <a:gd name="T93" fmla="*/ 90725619 h 2"/>
                <a:gd name="T94" fmla="*/ 90725633 w 3"/>
                <a:gd name="T95" fmla="*/ 90725619 h 2"/>
                <a:gd name="T96" fmla="*/ 0 w 3"/>
                <a:gd name="T97" fmla="*/ 90725619 h 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"/>
                <a:gd name="T148" fmla="*/ 0 h 2"/>
                <a:gd name="T149" fmla="*/ 3 w 3"/>
                <a:gd name="T150" fmla="*/ 2 h 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" h="2">
                  <a:moveTo>
                    <a:pt x="1" y="1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close/>
                  <a:moveTo>
                    <a:pt x="2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close/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close/>
                  <a:moveTo>
                    <a:pt x="2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4" name="Freeform 623"/>
            <p:cNvSpPr>
              <a:spLocks/>
            </p:cNvSpPr>
            <p:nvPr/>
          </p:nvSpPr>
          <p:spPr bwMode="auto">
            <a:xfrm>
              <a:off x="5451821" y="3773490"/>
              <a:ext cx="9600" cy="11112"/>
            </a:xfrm>
            <a:custGeom>
              <a:avLst/>
              <a:gdLst>
                <a:gd name="T0" fmla="*/ 90725619 w 1"/>
                <a:gd name="T1" fmla="*/ 0 h 1"/>
                <a:gd name="T2" fmla="*/ 0 w 1"/>
                <a:gd name="T3" fmla="*/ 90725619 h 1"/>
                <a:gd name="T4" fmla="*/ 0 w 1"/>
                <a:gd name="T5" fmla="*/ 90725619 h 1"/>
                <a:gd name="T6" fmla="*/ 0 w 1"/>
                <a:gd name="T7" fmla="*/ 90725619 h 1"/>
                <a:gd name="T8" fmla="*/ 90725619 w 1"/>
                <a:gd name="T9" fmla="*/ 90725619 h 1"/>
                <a:gd name="T10" fmla="*/ 90725619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5" name="Freeform 624"/>
            <p:cNvSpPr>
              <a:spLocks noEditPoints="1"/>
            </p:cNvSpPr>
            <p:nvPr/>
          </p:nvSpPr>
          <p:spPr bwMode="auto">
            <a:xfrm>
              <a:off x="5451821" y="3763965"/>
              <a:ext cx="9600" cy="39687"/>
            </a:xfrm>
            <a:custGeom>
              <a:avLst/>
              <a:gdLst>
                <a:gd name="T0" fmla="*/ 90725619 w 1"/>
                <a:gd name="T1" fmla="*/ 90725619 h 4"/>
                <a:gd name="T2" fmla="*/ 90725619 w 1"/>
                <a:gd name="T3" fmla="*/ 272176820 h 4"/>
                <a:gd name="T4" fmla="*/ 0 w 1"/>
                <a:gd name="T5" fmla="*/ 181451238 h 4"/>
                <a:gd name="T6" fmla="*/ 0 w 1"/>
                <a:gd name="T7" fmla="*/ 90725619 h 4"/>
                <a:gd name="T8" fmla="*/ 90725619 w 1"/>
                <a:gd name="T9" fmla="*/ 90725619 h 4"/>
                <a:gd name="T10" fmla="*/ 90725619 w 1"/>
                <a:gd name="T11" fmla="*/ 272176820 h 4"/>
                <a:gd name="T12" fmla="*/ 0 w 1"/>
                <a:gd name="T13" fmla="*/ 362902476 h 4"/>
                <a:gd name="T14" fmla="*/ 0 w 1"/>
                <a:gd name="T15" fmla="*/ 181451238 h 4"/>
                <a:gd name="T16" fmla="*/ 0 w 1"/>
                <a:gd name="T17" fmla="*/ 181451238 h 4"/>
                <a:gd name="T18" fmla="*/ 90725619 w 1"/>
                <a:gd name="T19" fmla="*/ 272176820 h 4"/>
                <a:gd name="T20" fmla="*/ 0 w 1"/>
                <a:gd name="T21" fmla="*/ 181451238 h 4"/>
                <a:gd name="T22" fmla="*/ 0 w 1"/>
                <a:gd name="T23" fmla="*/ 181451238 h 4"/>
                <a:gd name="T24" fmla="*/ 90725619 w 1"/>
                <a:gd name="T25" fmla="*/ 181451238 h 4"/>
                <a:gd name="T26" fmla="*/ 90725619 w 1"/>
                <a:gd name="T27" fmla="*/ 181451238 h 4"/>
                <a:gd name="T28" fmla="*/ 0 w 1"/>
                <a:gd name="T29" fmla="*/ 181451238 h 4"/>
                <a:gd name="T30" fmla="*/ 0 w 1"/>
                <a:gd name="T31" fmla="*/ 181451238 h 4"/>
                <a:gd name="T32" fmla="*/ 0 w 1"/>
                <a:gd name="T33" fmla="*/ 90725619 h 4"/>
                <a:gd name="T34" fmla="*/ 0 w 1"/>
                <a:gd name="T35" fmla="*/ 90725619 h 4"/>
                <a:gd name="T36" fmla="*/ 0 w 1"/>
                <a:gd name="T37" fmla="*/ 181451238 h 4"/>
                <a:gd name="T38" fmla="*/ 0 w 1"/>
                <a:gd name="T39" fmla="*/ 90725619 h 4"/>
                <a:gd name="T40" fmla="*/ 90725619 w 1"/>
                <a:gd name="T41" fmla="*/ 90725619 h 4"/>
                <a:gd name="T42" fmla="*/ 90725619 w 1"/>
                <a:gd name="T43" fmla="*/ 181451238 h 4"/>
                <a:gd name="T44" fmla="*/ 0 w 1"/>
                <a:gd name="T45" fmla="*/ 181451238 h 4"/>
                <a:gd name="T46" fmla="*/ 0 w 1"/>
                <a:gd name="T47" fmla="*/ 90725619 h 4"/>
                <a:gd name="T48" fmla="*/ 90725619 w 1"/>
                <a:gd name="T49" fmla="*/ 181451238 h 4"/>
                <a:gd name="T50" fmla="*/ 90725619 w 1"/>
                <a:gd name="T51" fmla="*/ 181451238 h 4"/>
                <a:gd name="T52" fmla="*/ 90725619 w 1"/>
                <a:gd name="T53" fmla="*/ 181451238 h 4"/>
                <a:gd name="T54" fmla="*/ 90725619 w 1"/>
                <a:gd name="T55" fmla="*/ 181451238 h 4"/>
                <a:gd name="T56" fmla="*/ 0 w 1"/>
                <a:gd name="T57" fmla="*/ 90725619 h 4"/>
                <a:gd name="T58" fmla="*/ 90725619 w 1"/>
                <a:gd name="T59" fmla="*/ 90725619 h 4"/>
                <a:gd name="T60" fmla="*/ 90725619 w 1"/>
                <a:gd name="T61" fmla="*/ 181451238 h 4"/>
                <a:gd name="T62" fmla="*/ 90725619 w 1"/>
                <a:gd name="T63" fmla="*/ 181451238 h 4"/>
                <a:gd name="T64" fmla="*/ 0 w 1"/>
                <a:gd name="T65" fmla="*/ 90725619 h 4"/>
                <a:gd name="T66" fmla="*/ 90725619 w 1"/>
                <a:gd name="T67" fmla="*/ 90725619 h 4"/>
                <a:gd name="T68" fmla="*/ 90725619 w 1"/>
                <a:gd name="T69" fmla="*/ 0 h 4"/>
                <a:gd name="T70" fmla="*/ 90725619 w 1"/>
                <a:gd name="T71" fmla="*/ 90725619 h 4"/>
                <a:gd name="T72" fmla="*/ 90725619 w 1"/>
                <a:gd name="T73" fmla="*/ 90725619 h 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"/>
                <a:gd name="T112" fmla="*/ 0 h 4"/>
                <a:gd name="T113" fmla="*/ 1 w 1"/>
                <a:gd name="T114" fmla="*/ 4 h 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" h="4">
                  <a:moveTo>
                    <a:pt x="1" y="1"/>
                  </a:moveTo>
                  <a:cubicBezTo>
                    <a:pt x="1" y="2"/>
                    <a:pt x="1" y="2"/>
                    <a:pt x="1" y="3"/>
                  </a:cubicBezTo>
                  <a:lnTo>
                    <a:pt x="0" y="2"/>
                  </a:lnTo>
                  <a:cubicBezTo>
                    <a:pt x="0" y="2"/>
                    <a:pt x="0" y="1"/>
                    <a:pt x="0" y="1"/>
                  </a:cubicBezTo>
                  <a:lnTo>
                    <a:pt x="1" y="1"/>
                  </a:lnTo>
                  <a:close/>
                  <a:moveTo>
                    <a:pt x="1" y="3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3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0" y="2"/>
                  </a:lnTo>
                  <a:close/>
                  <a:moveTo>
                    <a:pt x="0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close/>
                  <a:moveTo>
                    <a:pt x="1" y="2"/>
                  </a:moveTo>
                  <a:lnTo>
                    <a:pt x="1" y="2"/>
                  </a:lnTo>
                  <a:close/>
                  <a:moveTo>
                    <a:pt x="0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close/>
                  <a:moveTo>
                    <a:pt x="1" y="1"/>
                  </a:move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6" name="Freeform 625"/>
            <p:cNvSpPr>
              <a:spLocks/>
            </p:cNvSpPr>
            <p:nvPr/>
          </p:nvSpPr>
          <p:spPr bwMode="auto">
            <a:xfrm>
              <a:off x="2578159" y="3533776"/>
              <a:ext cx="70402" cy="69850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0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7" y="2"/>
                  </a:moveTo>
                  <a:cubicBezTo>
                    <a:pt x="6" y="2"/>
                    <a:pt x="6" y="1"/>
                    <a:pt x="5" y="1"/>
                  </a:cubicBezTo>
                  <a:cubicBezTo>
                    <a:pt x="4" y="1"/>
                    <a:pt x="2" y="0"/>
                    <a:pt x="2" y="2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2" y="5"/>
                    <a:pt x="2" y="6"/>
                    <a:pt x="4" y="6"/>
                  </a:cubicBezTo>
                  <a:cubicBezTo>
                    <a:pt x="6" y="6"/>
                    <a:pt x="7" y="7"/>
                    <a:pt x="7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7" name="Freeform 626"/>
            <p:cNvSpPr>
              <a:spLocks/>
            </p:cNvSpPr>
            <p:nvPr/>
          </p:nvSpPr>
          <p:spPr bwMode="auto">
            <a:xfrm>
              <a:off x="2648560" y="3552826"/>
              <a:ext cx="19200" cy="3016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8" name="Line 628"/>
            <p:cNvSpPr>
              <a:spLocks noChangeShapeType="1"/>
            </p:cNvSpPr>
            <p:nvPr/>
          </p:nvSpPr>
          <p:spPr bwMode="auto">
            <a:xfrm flipH="1">
              <a:off x="2328772" y="5236350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69" name="Freeform 629"/>
            <p:cNvSpPr>
              <a:spLocks/>
            </p:cNvSpPr>
            <p:nvPr/>
          </p:nvSpPr>
          <p:spPr bwMode="auto">
            <a:xfrm>
              <a:off x="2328772" y="5236350"/>
              <a:ext cx="19963" cy="20015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1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0" name="Line 630"/>
            <p:cNvSpPr>
              <a:spLocks noChangeShapeType="1"/>
            </p:cNvSpPr>
            <p:nvPr/>
          </p:nvSpPr>
          <p:spPr bwMode="auto">
            <a:xfrm>
              <a:off x="2338754" y="523635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1" name="Freeform 631"/>
            <p:cNvSpPr>
              <a:spLocks/>
            </p:cNvSpPr>
            <p:nvPr/>
          </p:nvSpPr>
          <p:spPr bwMode="auto">
            <a:xfrm>
              <a:off x="2288848" y="5236350"/>
              <a:ext cx="29943" cy="20015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2147483647 w 3"/>
                <a:gd name="T5" fmla="*/ 2147483647 h 2"/>
                <a:gd name="T6" fmla="*/ 2147483647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2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2" name="Line 632"/>
            <p:cNvSpPr>
              <a:spLocks noChangeShapeType="1"/>
            </p:cNvSpPr>
            <p:nvPr/>
          </p:nvSpPr>
          <p:spPr bwMode="auto">
            <a:xfrm>
              <a:off x="2308811" y="523635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3" name="Freeform 633"/>
            <p:cNvSpPr>
              <a:spLocks/>
            </p:cNvSpPr>
            <p:nvPr/>
          </p:nvSpPr>
          <p:spPr bwMode="auto">
            <a:xfrm>
              <a:off x="2268886" y="5216336"/>
              <a:ext cx="29943" cy="10007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2147483647 h 1"/>
                <a:gd name="T4" fmla="*/ 0 w 3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4" name="Line 634"/>
            <p:cNvSpPr>
              <a:spLocks noChangeShapeType="1"/>
            </p:cNvSpPr>
            <p:nvPr/>
          </p:nvSpPr>
          <p:spPr bwMode="auto">
            <a:xfrm>
              <a:off x="2268886" y="522634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5" name="Freeform 635"/>
            <p:cNvSpPr>
              <a:spLocks/>
            </p:cNvSpPr>
            <p:nvPr/>
          </p:nvSpPr>
          <p:spPr bwMode="auto">
            <a:xfrm>
              <a:off x="2238942" y="5204661"/>
              <a:ext cx="39924" cy="21682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2147483647 h 2"/>
                <a:gd name="T8" fmla="*/ 2147483647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6" name="Line 636"/>
            <p:cNvSpPr>
              <a:spLocks noChangeShapeType="1"/>
            </p:cNvSpPr>
            <p:nvPr/>
          </p:nvSpPr>
          <p:spPr bwMode="auto">
            <a:xfrm>
              <a:off x="2258905" y="520466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7" name="Freeform 637"/>
            <p:cNvSpPr>
              <a:spLocks/>
            </p:cNvSpPr>
            <p:nvPr/>
          </p:nvSpPr>
          <p:spPr bwMode="auto">
            <a:xfrm>
              <a:off x="2228961" y="5184645"/>
              <a:ext cx="29943" cy="10007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2147483647 h 1"/>
                <a:gd name="T4" fmla="*/ 2147483647 w 3"/>
                <a:gd name="T5" fmla="*/ 2147483647 h 1"/>
                <a:gd name="T6" fmla="*/ 2147483647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8" name="Line 638"/>
            <p:cNvSpPr>
              <a:spLocks noChangeShapeType="1"/>
            </p:cNvSpPr>
            <p:nvPr/>
          </p:nvSpPr>
          <p:spPr bwMode="auto">
            <a:xfrm>
              <a:off x="2248924" y="518464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9" name="Freeform 639"/>
            <p:cNvSpPr>
              <a:spLocks/>
            </p:cNvSpPr>
            <p:nvPr/>
          </p:nvSpPr>
          <p:spPr bwMode="auto">
            <a:xfrm>
              <a:off x="2119169" y="4884419"/>
              <a:ext cx="29943" cy="40030"/>
            </a:xfrm>
            <a:custGeom>
              <a:avLst/>
              <a:gdLst>
                <a:gd name="T0" fmla="*/ 2147483647 w 3"/>
                <a:gd name="T1" fmla="*/ 0 h 4"/>
                <a:gd name="T2" fmla="*/ 0 w 3"/>
                <a:gd name="T3" fmla="*/ 2147483647 h 4"/>
                <a:gd name="T4" fmla="*/ 2147483647 w 3"/>
                <a:gd name="T5" fmla="*/ 2147483647 h 4"/>
                <a:gd name="T6" fmla="*/ 2147483647 w 3"/>
                <a:gd name="T7" fmla="*/ 2147483647 h 4"/>
                <a:gd name="T8" fmla="*/ 2147483647 w 3"/>
                <a:gd name="T9" fmla="*/ 0 h 4"/>
                <a:gd name="T10" fmla="*/ 2147483647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2"/>
                    <a:pt x="2" y="2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0" name="Line 640"/>
            <p:cNvSpPr>
              <a:spLocks noChangeShapeType="1"/>
            </p:cNvSpPr>
            <p:nvPr/>
          </p:nvSpPr>
          <p:spPr bwMode="auto">
            <a:xfrm>
              <a:off x="2129150" y="488441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1" name="Freeform 641"/>
            <p:cNvSpPr>
              <a:spLocks/>
            </p:cNvSpPr>
            <p:nvPr/>
          </p:nvSpPr>
          <p:spPr bwMode="auto">
            <a:xfrm>
              <a:off x="2149112" y="4984494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2" name="Freeform 642"/>
            <p:cNvSpPr>
              <a:spLocks/>
            </p:cNvSpPr>
            <p:nvPr/>
          </p:nvSpPr>
          <p:spPr bwMode="auto">
            <a:xfrm>
              <a:off x="2149112" y="4974487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3" name="Line 643"/>
            <p:cNvSpPr>
              <a:spLocks noChangeShapeType="1"/>
            </p:cNvSpPr>
            <p:nvPr/>
          </p:nvSpPr>
          <p:spPr bwMode="auto">
            <a:xfrm>
              <a:off x="2149112" y="499450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4" name="Line 644"/>
            <p:cNvSpPr>
              <a:spLocks noChangeShapeType="1"/>
            </p:cNvSpPr>
            <p:nvPr/>
          </p:nvSpPr>
          <p:spPr bwMode="auto">
            <a:xfrm flipH="1">
              <a:off x="2159094" y="4994501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5" name="Freeform 645"/>
            <p:cNvSpPr>
              <a:spLocks/>
            </p:cNvSpPr>
            <p:nvPr/>
          </p:nvSpPr>
          <p:spPr bwMode="auto">
            <a:xfrm>
              <a:off x="2159094" y="4994501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6" name="Freeform 646"/>
            <p:cNvSpPr>
              <a:spLocks/>
            </p:cNvSpPr>
            <p:nvPr/>
          </p:nvSpPr>
          <p:spPr bwMode="auto">
            <a:xfrm>
              <a:off x="2169075" y="4994501"/>
              <a:ext cx="1664" cy="1000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7" name="Freeform 647"/>
            <p:cNvSpPr>
              <a:spLocks/>
            </p:cNvSpPr>
            <p:nvPr/>
          </p:nvSpPr>
          <p:spPr bwMode="auto">
            <a:xfrm>
              <a:off x="2169075" y="5064555"/>
              <a:ext cx="29943" cy="1000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2147483647 h 1"/>
                <a:gd name="T4" fmla="*/ 2147483647 w 3"/>
                <a:gd name="T5" fmla="*/ 0 h 1"/>
                <a:gd name="T6" fmla="*/ 2147483647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8" name="Line 648"/>
            <p:cNvSpPr>
              <a:spLocks noChangeShapeType="1"/>
            </p:cNvSpPr>
            <p:nvPr/>
          </p:nvSpPr>
          <p:spPr bwMode="auto">
            <a:xfrm flipH="1" flipV="1">
              <a:off x="2159094" y="5074562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9" name="Freeform 649"/>
            <p:cNvSpPr>
              <a:spLocks/>
            </p:cNvSpPr>
            <p:nvPr/>
          </p:nvSpPr>
          <p:spPr bwMode="auto">
            <a:xfrm>
              <a:off x="2149112" y="5074562"/>
              <a:ext cx="39924" cy="30023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0"/>
                  </a:moveTo>
                  <a:cubicBezTo>
                    <a:pt x="0" y="1"/>
                    <a:pt x="2" y="3"/>
                    <a:pt x="4" y="3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0" name="Line 650"/>
            <p:cNvSpPr>
              <a:spLocks noChangeShapeType="1"/>
            </p:cNvSpPr>
            <p:nvPr/>
          </p:nvSpPr>
          <p:spPr bwMode="auto">
            <a:xfrm>
              <a:off x="2169075" y="508457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1" name="Line 651"/>
            <p:cNvSpPr>
              <a:spLocks noChangeShapeType="1"/>
            </p:cNvSpPr>
            <p:nvPr/>
          </p:nvSpPr>
          <p:spPr bwMode="auto">
            <a:xfrm flipH="1" flipV="1">
              <a:off x="2189037" y="5104585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2" name="Freeform 652"/>
            <p:cNvSpPr>
              <a:spLocks/>
            </p:cNvSpPr>
            <p:nvPr/>
          </p:nvSpPr>
          <p:spPr bwMode="auto">
            <a:xfrm>
              <a:off x="2189037" y="5104585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3" name="Line 653"/>
            <p:cNvSpPr>
              <a:spLocks noChangeShapeType="1"/>
            </p:cNvSpPr>
            <p:nvPr/>
          </p:nvSpPr>
          <p:spPr bwMode="auto">
            <a:xfrm>
              <a:off x="2199018" y="511459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4" name="Freeform 654"/>
            <p:cNvSpPr>
              <a:spLocks/>
            </p:cNvSpPr>
            <p:nvPr/>
          </p:nvSpPr>
          <p:spPr bwMode="auto">
            <a:xfrm>
              <a:off x="2189037" y="5134607"/>
              <a:ext cx="19963" cy="10007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2147483647 h 1"/>
                <a:gd name="T4" fmla="*/ 2147483647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0" y="0"/>
                    <a:pt x="1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5" name="Freeform 655"/>
            <p:cNvSpPr>
              <a:spLocks/>
            </p:cNvSpPr>
            <p:nvPr/>
          </p:nvSpPr>
          <p:spPr bwMode="auto">
            <a:xfrm>
              <a:off x="2208999" y="5134607"/>
              <a:ext cx="1664" cy="1000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6" name="Freeform 656"/>
            <p:cNvSpPr>
              <a:spLocks/>
            </p:cNvSpPr>
            <p:nvPr/>
          </p:nvSpPr>
          <p:spPr bwMode="auto">
            <a:xfrm>
              <a:off x="2208999" y="5154623"/>
              <a:ext cx="29943" cy="20015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7" name="Line 657"/>
            <p:cNvSpPr>
              <a:spLocks noChangeShapeType="1"/>
            </p:cNvSpPr>
            <p:nvPr/>
          </p:nvSpPr>
          <p:spPr bwMode="auto">
            <a:xfrm>
              <a:off x="2228961" y="515462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8" name="Freeform 658"/>
            <p:cNvSpPr>
              <a:spLocks/>
            </p:cNvSpPr>
            <p:nvPr/>
          </p:nvSpPr>
          <p:spPr bwMode="auto">
            <a:xfrm>
              <a:off x="2218981" y="5184645"/>
              <a:ext cx="9981" cy="1668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9" name="Freeform 659"/>
            <p:cNvSpPr>
              <a:spLocks/>
            </p:cNvSpPr>
            <p:nvPr/>
          </p:nvSpPr>
          <p:spPr bwMode="auto">
            <a:xfrm>
              <a:off x="2218981" y="5184645"/>
              <a:ext cx="9981" cy="1668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0" name="Freeform 660"/>
            <p:cNvSpPr>
              <a:spLocks/>
            </p:cNvSpPr>
            <p:nvPr/>
          </p:nvSpPr>
          <p:spPr bwMode="auto">
            <a:xfrm>
              <a:off x="2348735" y="5266373"/>
              <a:ext cx="29943" cy="200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2147483647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3" y="1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1" name="Freeform 661"/>
            <p:cNvSpPr>
              <a:spLocks/>
            </p:cNvSpPr>
            <p:nvPr/>
          </p:nvSpPr>
          <p:spPr bwMode="auto">
            <a:xfrm>
              <a:off x="2348735" y="5266373"/>
              <a:ext cx="29943" cy="1668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2" name="Freeform 662"/>
            <p:cNvSpPr>
              <a:spLocks/>
            </p:cNvSpPr>
            <p:nvPr/>
          </p:nvSpPr>
          <p:spPr bwMode="auto">
            <a:xfrm>
              <a:off x="2298829" y="5246358"/>
              <a:ext cx="39924" cy="20015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2" y="1"/>
                    <a:pt x="3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3" name="Line 663"/>
            <p:cNvSpPr>
              <a:spLocks noChangeShapeType="1"/>
            </p:cNvSpPr>
            <p:nvPr/>
          </p:nvSpPr>
          <p:spPr bwMode="auto">
            <a:xfrm>
              <a:off x="2318791" y="524635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4" name="Freeform 664"/>
            <p:cNvSpPr>
              <a:spLocks/>
            </p:cNvSpPr>
            <p:nvPr/>
          </p:nvSpPr>
          <p:spPr bwMode="auto">
            <a:xfrm>
              <a:off x="2269352" y="3213098"/>
              <a:ext cx="68802" cy="79376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w 7"/>
                <a:gd name="T9" fmla="*/ 2147483647 h 8"/>
                <a:gd name="T10" fmla="*/ 0 w 7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8"/>
                  </a:moveTo>
                  <a:cubicBezTo>
                    <a:pt x="5" y="7"/>
                    <a:pt x="4" y="6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5" name="Line 665"/>
            <p:cNvSpPr>
              <a:spLocks noChangeShapeType="1"/>
            </p:cNvSpPr>
            <p:nvPr/>
          </p:nvSpPr>
          <p:spPr bwMode="auto">
            <a:xfrm flipH="1">
              <a:off x="2248924" y="3213159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6" name="Freeform 666"/>
            <p:cNvSpPr>
              <a:spLocks/>
            </p:cNvSpPr>
            <p:nvPr/>
          </p:nvSpPr>
          <p:spPr bwMode="auto">
            <a:xfrm>
              <a:off x="2009376" y="3173129"/>
              <a:ext cx="239547" cy="110083"/>
            </a:xfrm>
            <a:custGeom>
              <a:avLst/>
              <a:gdLst>
                <a:gd name="T0" fmla="*/ 2147483647 w 24"/>
                <a:gd name="T1" fmla="*/ 2147483647 h 11"/>
                <a:gd name="T2" fmla="*/ 2147483647 w 24"/>
                <a:gd name="T3" fmla="*/ 2147483647 h 11"/>
                <a:gd name="T4" fmla="*/ 2147483647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2147483647 h 11"/>
                <a:gd name="T10" fmla="*/ 2147483647 w 24"/>
                <a:gd name="T11" fmla="*/ 2147483647 h 11"/>
                <a:gd name="T12" fmla="*/ 2147483647 w 24"/>
                <a:gd name="T13" fmla="*/ 2147483647 h 11"/>
                <a:gd name="T14" fmla="*/ 2147483647 w 24"/>
                <a:gd name="T15" fmla="*/ 2147483647 h 11"/>
                <a:gd name="T16" fmla="*/ 2147483647 w 24"/>
                <a:gd name="T17" fmla="*/ 2147483647 h 11"/>
                <a:gd name="T18" fmla="*/ 2147483647 w 24"/>
                <a:gd name="T19" fmla="*/ 0 h 11"/>
                <a:gd name="T20" fmla="*/ 2147483647 w 24"/>
                <a:gd name="T21" fmla="*/ 2147483647 h 11"/>
                <a:gd name="T22" fmla="*/ 2147483647 w 24"/>
                <a:gd name="T23" fmla="*/ 2147483647 h 11"/>
                <a:gd name="T24" fmla="*/ 2147483647 w 24"/>
                <a:gd name="T25" fmla="*/ 2147483647 h 11"/>
                <a:gd name="T26" fmla="*/ 2147483647 w 24"/>
                <a:gd name="T27" fmla="*/ 2147483647 h 11"/>
                <a:gd name="T28" fmla="*/ 2147483647 w 24"/>
                <a:gd name="T29" fmla="*/ 2147483647 h 11"/>
                <a:gd name="T30" fmla="*/ 0 w 24"/>
                <a:gd name="T31" fmla="*/ 2147483647 h 11"/>
                <a:gd name="T32" fmla="*/ 2147483647 w 24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24" y="4"/>
                  </a:moveTo>
                  <a:cubicBezTo>
                    <a:pt x="23" y="5"/>
                    <a:pt x="22" y="5"/>
                    <a:pt x="21" y="5"/>
                  </a:cubicBezTo>
                  <a:cubicBezTo>
                    <a:pt x="21" y="5"/>
                    <a:pt x="20" y="5"/>
                    <a:pt x="20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6" y="6"/>
                    <a:pt x="16" y="4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2"/>
                    <a:pt x="6" y="2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6"/>
                    <a:pt x="3" y="6"/>
                    <a:pt x="3" y="8"/>
                  </a:cubicBezTo>
                  <a:cubicBezTo>
                    <a:pt x="3" y="8"/>
                    <a:pt x="2" y="10"/>
                    <a:pt x="3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4"/>
                    <a:pt x="2" y="3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7" name="Line 667"/>
            <p:cNvSpPr>
              <a:spLocks noChangeShapeType="1"/>
            </p:cNvSpPr>
            <p:nvPr/>
          </p:nvSpPr>
          <p:spPr bwMode="auto">
            <a:xfrm flipV="1">
              <a:off x="2029339" y="3173129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8" name="Freeform 668"/>
            <p:cNvSpPr>
              <a:spLocks/>
            </p:cNvSpPr>
            <p:nvPr/>
          </p:nvSpPr>
          <p:spPr bwMode="auto">
            <a:xfrm>
              <a:off x="1970146" y="3163886"/>
              <a:ext cx="59201" cy="39687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0 h 4"/>
                <a:gd name="T4" fmla="*/ 0 w 6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1"/>
                    <a:pt x="1" y="3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9" name="Line 669"/>
            <p:cNvSpPr>
              <a:spLocks noChangeShapeType="1"/>
            </p:cNvSpPr>
            <p:nvPr/>
          </p:nvSpPr>
          <p:spPr bwMode="auto">
            <a:xfrm>
              <a:off x="1969452" y="320315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0" name="Freeform 670"/>
            <p:cNvSpPr>
              <a:spLocks/>
            </p:cNvSpPr>
            <p:nvPr/>
          </p:nvSpPr>
          <p:spPr bwMode="auto">
            <a:xfrm>
              <a:off x="1789792" y="3193145"/>
              <a:ext cx="179660" cy="330249"/>
            </a:xfrm>
            <a:custGeom>
              <a:avLst/>
              <a:gdLst>
                <a:gd name="T0" fmla="*/ 2147483647 w 18"/>
                <a:gd name="T1" fmla="*/ 2147483647 h 33"/>
                <a:gd name="T2" fmla="*/ 2147483647 w 18"/>
                <a:gd name="T3" fmla="*/ 0 h 33"/>
                <a:gd name="T4" fmla="*/ 2147483647 w 18"/>
                <a:gd name="T5" fmla="*/ 2147483647 h 33"/>
                <a:gd name="T6" fmla="*/ 2147483647 w 18"/>
                <a:gd name="T7" fmla="*/ 2147483647 h 33"/>
                <a:gd name="T8" fmla="*/ 2147483647 w 18"/>
                <a:gd name="T9" fmla="*/ 2147483647 h 33"/>
                <a:gd name="T10" fmla="*/ 2147483647 w 18"/>
                <a:gd name="T11" fmla="*/ 2147483647 h 33"/>
                <a:gd name="T12" fmla="*/ 2147483647 w 18"/>
                <a:gd name="T13" fmla="*/ 2147483647 h 33"/>
                <a:gd name="T14" fmla="*/ 2147483647 w 18"/>
                <a:gd name="T15" fmla="*/ 2147483647 h 33"/>
                <a:gd name="T16" fmla="*/ 0 w 18"/>
                <a:gd name="T17" fmla="*/ 214748364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3"/>
                <a:gd name="T29" fmla="*/ 18 w 1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3">
                  <a:moveTo>
                    <a:pt x="18" y="1"/>
                  </a:moveTo>
                  <a:cubicBezTo>
                    <a:pt x="17" y="1"/>
                    <a:pt x="17" y="1"/>
                    <a:pt x="16" y="0"/>
                  </a:cubicBezTo>
                  <a:cubicBezTo>
                    <a:pt x="15" y="2"/>
                    <a:pt x="14" y="0"/>
                    <a:pt x="13" y="1"/>
                  </a:cubicBezTo>
                  <a:cubicBezTo>
                    <a:pt x="10" y="4"/>
                    <a:pt x="12" y="5"/>
                    <a:pt x="10" y="8"/>
                  </a:cubicBezTo>
                  <a:cubicBezTo>
                    <a:pt x="8" y="10"/>
                    <a:pt x="6" y="12"/>
                    <a:pt x="5" y="14"/>
                  </a:cubicBezTo>
                  <a:cubicBezTo>
                    <a:pt x="5" y="15"/>
                    <a:pt x="5" y="17"/>
                    <a:pt x="6" y="17"/>
                  </a:cubicBezTo>
                  <a:cubicBezTo>
                    <a:pt x="6" y="20"/>
                    <a:pt x="6" y="23"/>
                    <a:pt x="6" y="24"/>
                  </a:cubicBezTo>
                  <a:cubicBezTo>
                    <a:pt x="6" y="25"/>
                    <a:pt x="4" y="29"/>
                    <a:pt x="2" y="29"/>
                  </a:cubicBezTo>
                  <a:cubicBezTo>
                    <a:pt x="1" y="31"/>
                    <a:pt x="1" y="33"/>
                    <a:pt x="0" y="3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1" name="Line 671"/>
            <p:cNvSpPr>
              <a:spLocks noChangeShapeType="1"/>
            </p:cNvSpPr>
            <p:nvPr/>
          </p:nvSpPr>
          <p:spPr bwMode="auto">
            <a:xfrm>
              <a:off x="1789792" y="352339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2" name="Line 672"/>
            <p:cNvSpPr>
              <a:spLocks noChangeShapeType="1"/>
            </p:cNvSpPr>
            <p:nvPr/>
          </p:nvSpPr>
          <p:spPr bwMode="auto">
            <a:xfrm flipH="1">
              <a:off x="1739886" y="3723544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3" name="Line 673"/>
            <p:cNvSpPr>
              <a:spLocks noChangeShapeType="1"/>
            </p:cNvSpPr>
            <p:nvPr/>
          </p:nvSpPr>
          <p:spPr bwMode="auto">
            <a:xfrm>
              <a:off x="2478490" y="4634230"/>
              <a:ext cx="19963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4" name="Line 674"/>
            <p:cNvSpPr>
              <a:spLocks noChangeShapeType="1"/>
            </p:cNvSpPr>
            <p:nvPr/>
          </p:nvSpPr>
          <p:spPr bwMode="auto">
            <a:xfrm flipV="1">
              <a:off x="2877734" y="4213914"/>
              <a:ext cx="19963" cy="3002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5" name="Line 675"/>
            <p:cNvSpPr>
              <a:spLocks noChangeShapeType="1"/>
            </p:cNvSpPr>
            <p:nvPr/>
          </p:nvSpPr>
          <p:spPr bwMode="auto">
            <a:xfrm flipH="1">
              <a:off x="2668131" y="3563423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6" name="Freeform 676"/>
            <p:cNvSpPr>
              <a:spLocks/>
            </p:cNvSpPr>
            <p:nvPr/>
          </p:nvSpPr>
          <p:spPr bwMode="auto">
            <a:xfrm>
              <a:off x="2587759" y="3563939"/>
              <a:ext cx="80002" cy="58737"/>
            </a:xfrm>
            <a:custGeom>
              <a:avLst/>
              <a:gdLst>
                <a:gd name="T0" fmla="*/ 2147483647 w 8"/>
                <a:gd name="T1" fmla="*/ 0 h 6"/>
                <a:gd name="T2" fmla="*/ 2147483647 w 8"/>
                <a:gd name="T3" fmla="*/ 2147483647 h 6"/>
                <a:gd name="T4" fmla="*/ 0 w 8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8" y="0"/>
                  </a:moveTo>
                  <a:cubicBezTo>
                    <a:pt x="8" y="1"/>
                    <a:pt x="5" y="6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7" name="Line 677"/>
            <p:cNvSpPr>
              <a:spLocks noChangeShapeType="1"/>
            </p:cNvSpPr>
            <p:nvPr/>
          </p:nvSpPr>
          <p:spPr bwMode="auto">
            <a:xfrm flipH="1">
              <a:off x="2578301" y="3583439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8" name="Freeform 678"/>
            <p:cNvSpPr>
              <a:spLocks/>
            </p:cNvSpPr>
            <p:nvPr/>
          </p:nvSpPr>
          <p:spPr bwMode="auto">
            <a:xfrm>
              <a:off x="2547758" y="3582989"/>
              <a:ext cx="30401" cy="11112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2147483647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9" name="Line 679"/>
            <p:cNvSpPr>
              <a:spLocks noChangeShapeType="1"/>
            </p:cNvSpPr>
            <p:nvPr/>
          </p:nvSpPr>
          <p:spPr bwMode="auto">
            <a:xfrm flipV="1">
              <a:off x="2548357" y="3563423"/>
              <a:ext cx="29943" cy="3002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0" name="Freeform 680"/>
            <p:cNvSpPr>
              <a:spLocks/>
            </p:cNvSpPr>
            <p:nvPr/>
          </p:nvSpPr>
          <p:spPr bwMode="auto">
            <a:xfrm>
              <a:off x="2467756" y="3363912"/>
              <a:ext cx="150403" cy="200026"/>
            </a:xfrm>
            <a:custGeom>
              <a:avLst/>
              <a:gdLst>
                <a:gd name="T0" fmla="*/ 2147483647 w 15"/>
                <a:gd name="T1" fmla="*/ 2147483647 h 20"/>
                <a:gd name="T2" fmla="*/ 2147483647 w 15"/>
                <a:gd name="T3" fmla="*/ 2147483647 h 20"/>
                <a:gd name="T4" fmla="*/ 2147483647 w 15"/>
                <a:gd name="T5" fmla="*/ 2147483647 h 20"/>
                <a:gd name="T6" fmla="*/ 2147483647 w 15"/>
                <a:gd name="T7" fmla="*/ 2147483647 h 20"/>
                <a:gd name="T8" fmla="*/ 2147483647 w 15"/>
                <a:gd name="T9" fmla="*/ 2147483647 h 20"/>
                <a:gd name="T10" fmla="*/ 2147483647 w 15"/>
                <a:gd name="T11" fmla="*/ 2147483647 h 20"/>
                <a:gd name="T12" fmla="*/ 0 w 15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0"/>
                <a:gd name="T23" fmla="*/ 15 w 15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0">
                  <a:moveTo>
                    <a:pt x="11" y="20"/>
                  </a:moveTo>
                  <a:cubicBezTo>
                    <a:pt x="12" y="17"/>
                    <a:pt x="14" y="16"/>
                    <a:pt x="15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2" y="13"/>
                    <a:pt x="13" y="7"/>
                    <a:pt x="11" y="6"/>
                  </a:cubicBezTo>
                  <a:cubicBezTo>
                    <a:pt x="8" y="5"/>
                    <a:pt x="6" y="4"/>
                    <a:pt x="6" y="1"/>
                  </a:cubicBezTo>
                  <a:cubicBezTo>
                    <a:pt x="4" y="1"/>
                    <a:pt x="5" y="0"/>
                    <a:pt x="4" y="1"/>
                  </a:cubicBezTo>
                  <a:cubicBezTo>
                    <a:pt x="4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1" name="Line 681"/>
            <p:cNvSpPr>
              <a:spLocks noChangeShapeType="1"/>
            </p:cNvSpPr>
            <p:nvPr/>
          </p:nvSpPr>
          <p:spPr bwMode="auto">
            <a:xfrm flipH="1">
              <a:off x="2418602" y="3363273"/>
              <a:ext cx="49906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2" name="Freeform 682"/>
            <p:cNvSpPr>
              <a:spLocks/>
            </p:cNvSpPr>
            <p:nvPr/>
          </p:nvSpPr>
          <p:spPr bwMode="auto">
            <a:xfrm>
              <a:off x="2339753" y="3294062"/>
              <a:ext cx="78402" cy="68262"/>
            </a:xfrm>
            <a:custGeom>
              <a:avLst/>
              <a:gdLst>
                <a:gd name="T0" fmla="*/ 288 w 8"/>
                <a:gd name="T1" fmla="*/ 252 h 7"/>
                <a:gd name="T2" fmla="*/ 180 w 8"/>
                <a:gd name="T3" fmla="*/ 144 h 7"/>
                <a:gd name="T4" fmla="*/ 144 w 8"/>
                <a:gd name="T5" fmla="*/ 180 h 7"/>
                <a:gd name="T6" fmla="*/ 0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7"/>
                  </a:moveTo>
                  <a:cubicBezTo>
                    <a:pt x="6" y="7"/>
                    <a:pt x="6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2"/>
                    <a:pt x="3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3" name="Freeform 683"/>
            <p:cNvSpPr>
              <a:spLocks/>
            </p:cNvSpPr>
            <p:nvPr/>
          </p:nvSpPr>
          <p:spPr bwMode="auto">
            <a:xfrm>
              <a:off x="2338754" y="3293220"/>
              <a:ext cx="1664" cy="166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4" name="Line 684"/>
            <p:cNvSpPr>
              <a:spLocks noChangeShapeType="1"/>
            </p:cNvSpPr>
            <p:nvPr/>
          </p:nvSpPr>
          <p:spPr bwMode="auto">
            <a:xfrm flipH="1" flipV="1">
              <a:off x="2378678" y="4884419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5" name="Freeform 685"/>
            <p:cNvSpPr>
              <a:spLocks/>
            </p:cNvSpPr>
            <p:nvPr/>
          </p:nvSpPr>
          <p:spPr bwMode="auto">
            <a:xfrm>
              <a:off x="2368697" y="4884419"/>
              <a:ext cx="19963" cy="30023"/>
            </a:xfrm>
            <a:custGeom>
              <a:avLst/>
              <a:gdLst>
                <a:gd name="T0" fmla="*/ 2147483647 w 2"/>
                <a:gd name="T1" fmla="*/ 0 h 3"/>
                <a:gd name="T2" fmla="*/ 0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2147483647 h 3"/>
                <a:gd name="T8" fmla="*/ 2147483647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6" name="Line 686"/>
            <p:cNvSpPr>
              <a:spLocks noChangeShapeType="1"/>
            </p:cNvSpPr>
            <p:nvPr/>
          </p:nvSpPr>
          <p:spPr bwMode="auto">
            <a:xfrm>
              <a:off x="2388659" y="489442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7" name="Freeform 687"/>
            <p:cNvSpPr>
              <a:spLocks/>
            </p:cNvSpPr>
            <p:nvPr/>
          </p:nvSpPr>
          <p:spPr bwMode="auto">
            <a:xfrm>
              <a:off x="1679999" y="2822866"/>
              <a:ext cx="79849" cy="40030"/>
            </a:xfrm>
            <a:custGeom>
              <a:avLst/>
              <a:gdLst>
                <a:gd name="T0" fmla="*/ 2147483647 w 8"/>
                <a:gd name="T1" fmla="*/ 0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8" y="0"/>
                  </a:moveTo>
                  <a:cubicBezTo>
                    <a:pt x="6" y="0"/>
                    <a:pt x="3" y="1"/>
                    <a:pt x="2" y="2"/>
                  </a:cubicBezTo>
                  <a:cubicBezTo>
                    <a:pt x="2" y="2"/>
                    <a:pt x="0" y="4"/>
                    <a:pt x="1" y="4"/>
                  </a:cubicBezTo>
                  <a:cubicBezTo>
                    <a:pt x="3" y="4"/>
                    <a:pt x="4" y="3"/>
                    <a:pt x="7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8" name="Line 688"/>
            <p:cNvSpPr>
              <a:spLocks noChangeShapeType="1"/>
            </p:cNvSpPr>
            <p:nvPr/>
          </p:nvSpPr>
          <p:spPr bwMode="auto">
            <a:xfrm>
              <a:off x="1749867" y="2842881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9" name="Line 690"/>
            <p:cNvSpPr>
              <a:spLocks noChangeShapeType="1"/>
            </p:cNvSpPr>
            <p:nvPr/>
          </p:nvSpPr>
          <p:spPr bwMode="auto">
            <a:xfrm flipV="1">
              <a:off x="1909565" y="2922941"/>
              <a:ext cx="3992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0" name="Freeform 691"/>
            <p:cNvSpPr>
              <a:spLocks/>
            </p:cNvSpPr>
            <p:nvPr/>
          </p:nvSpPr>
          <p:spPr bwMode="auto">
            <a:xfrm>
              <a:off x="1829343" y="2832096"/>
              <a:ext cx="129602" cy="90489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w 1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2" y="9"/>
                  </a:moveTo>
                  <a:cubicBezTo>
                    <a:pt x="12" y="9"/>
                    <a:pt x="13" y="8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0" y="7"/>
                    <a:pt x="5" y="3"/>
                    <a:pt x="3" y="2"/>
                  </a:cubicBezTo>
                  <a:cubicBezTo>
                    <a:pt x="2" y="1"/>
                    <a:pt x="0" y="3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1" name="Freeform 692"/>
            <p:cNvSpPr>
              <a:spLocks/>
            </p:cNvSpPr>
            <p:nvPr/>
          </p:nvSpPr>
          <p:spPr bwMode="auto">
            <a:xfrm>
              <a:off x="1759849" y="2822866"/>
              <a:ext cx="69867" cy="10007"/>
            </a:xfrm>
            <a:custGeom>
              <a:avLst/>
              <a:gdLst>
                <a:gd name="T0" fmla="*/ 2147483647 w 7"/>
                <a:gd name="T1" fmla="*/ 2147483647 h 1"/>
                <a:gd name="T2" fmla="*/ 0 w 7"/>
                <a:gd name="T3" fmla="*/ 0 h 1"/>
                <a:gd name="T4" fmla="*/ 0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7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2" name="Line 693"/>
            <p:cNvSpPr>
              <a:spLocks noChangeShapeType="1"/>
            </p:cNvSpPr>
            <p:nvPr/>
          </p:nvSpPr>
          <p:spPr bwMode="auto">
            <a:xfrm>
              <a:off x="1729905" y="2862895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3" name="Freeform 694"/>
            <p:cNvSpPr>
              <a:spLocks/>
            </p:cNvSpPr>
            <p:nvPr/>
          </p:nvSpPr>
          <p:spPr bwMode="auto">
            <a:xfrm>
              <a:off x="1729905" y="2862895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4" name="Line 695"/>
            <p:cNvSpPr>
              <a:spLocks noChangeShapeType="1"/>
            </p:cNvSpPr>
            <p:nvPr/>
          </p:nvSpPr>
          <p:spPr bwMode="auto">
            <a:xfrm>
              <a:off x="1729905" y="286289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5" name="Freeform 696"/>
            <p:cNvSpPr>
              <a:spLocks/>
            </p:cNvSpPr>
            <p:nvPr/>
          </p:nvSpPr>
          <p:spPr bwMode="auto">
            <a:xfrm>
              <a:off x="1869343" y="2713033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6" name="Line 697"/>
            <p:cNvSpPr>
              <a:spLocks noChangeShapeType="1"/>
            </p:cNvSpPr>
            <p:nvPr/>
          </p:nvSpPr>
          <p:spPr bwMode="auto">
            <a:xfrm>
              <a:off x="1869641" y="271278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7" name="Freeform 698"/>
            <p:cNvSpPr>
              <a:spLocks/>
            </p:cNvSpPr>
            <p:nvPr/>
          </p:nvSpPr>
          <p:spPr bwMode="auto">
            <a:xfrm>
              <a:off x="1878943" y="2692395"/>
              <a:ext cx="20801" cy="11113"/>
            </a:xfrm>
            <a:custGeom>
              <a:avLst/>
              <a:gdLst>
                <a:gd name="T0" fmla="*/ 2147483647 w 2"/>
                <a:gd name="T1" fmla="*/ 2147483647 h 1"/>
                <a:gd name="T2" fmla="*/ 2147483647 w 2"/>
                <a:gd name="T3" fmla="*/ 0 h 1"/>
                <a:gd name="T4" fmla="*/ 0 w 2"/>
                <a:gd name="T5" fmla="*/ 0 h 1"/>
                <a:gd name="T6" fmla="*/ 2147483647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8" name="Freeform 699"/>
            <p:cNvSpPr>
              <a:spLocks/>
            </p:cNvSpPr>
            <p:nvPr/>
          </p:nvSpPr>
          <p:spPr bwMode="auto">
            <a:xfrm>
              <a:off x="1899744" y="2692395"/>
              <a:ext cx="19200" cy="50800"/>
            </a:xfrm>
            <a:custGeom>
              <a:avLst/>
              <a:gdLst>
                <a:gd name="T0" fmla="*/ 0 w 2"/>
                <a:gd name="T1" fmla="*/ 0 h 5"/>
                <a:gd name="T2" fmla="*/ 2147483647 w 2"/>
                <a:gd name="T3" fmla="*/ 2147483647 h 5"/>
                <a:gd name="T4" fmla="*/ 2147483647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2147483647 h 5"/>
                <a:gd name="T10" fmla="*/ 0 w 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9" name="Line 700"/>
            <p:cNvSpPr>
              <a:spLocks noChangeShapeType="1"/>
            </p:cNvSpPr>
            <p:nvPr/>
          </p:nvSpPr>
          <p:spPr bwMode="auto">
            <a:xfrm>
              <a:off x="1899585" y="270277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0" name="Freeform 701"/>
            <p:cNvSpPr>
              <a:spLocks/>
            </p:cNvSpPr>
            <p:nvPr/>
          </p:nvSpPr>
          <p:spPr bwMode="auto">
            <a:xfrm>
              <a:off x="1869343" y="2752720"/>
              <a:ext cx="40001" cy="50800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0 h 5"/>
                <a:gd name="T4" fmla="*/ 0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4"/>
                    <a:pt x="4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1" name="Line 702"/>
            <p:cNvSpPr>
              <a:spLocks noChangeShapeType="1"/>
            </p:cNvSpPr>
            <p:nvPr/>
          </p:nvSpPr>
          <p:spPr bwMode="auto">
            <a:xfrm>
              <a:off x="1889603" y="276282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2" name="Line 703"/>
            <p:cNvSpPr>
              <a:spLocks noChangeShapeType="1"/>
            </p:cNvSpPr>
            <p:nvPr/>
          </p:nvSpPr>
          <p:spPr bwMode="auto">
            <a:xfrm>
              <a:off x="1909565" y="276282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3" name="Freeform 704"/>
            <p:cNvSpPr>
              <a:spLocks/>
            </p:cNvSpPr>
            <p:nvPr/>
          </p:nvSpPr>
          <p:spPr bwMode="auto">
            <a:xfrm>
              <a:off x="1909344" y="2762245"/>
              <a:ext cx="1600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4" name="Line 705"/>
            <p:cNvSpPr>
              <a:spLocks noChangeShapeType="1"/>
            </p:cNvSpPr>
            <p:nvPr/>
          </p:nvSpPr>
          <p:spPr bwMode="auto">
            <a:xfrm>
              <a:off x="1909565" y="276282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5" name="Freeform 706"/>
            <p:cNvSpPr>
              <a:spLocks/>
            </p:cNvSpPr>
            <p:nvPr/>
          </p:nvSpPr>
          <p:spPr bwMode="auto">
            <a:xfrm>
              <a:off x="1918945" y="2752720"/>
              <a:ext cx="20800" cy="20638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6" name="Line 707"/>
            <p:cNvSpPr>
              <a:spLocks noChangeShapeType="1"/>
            </p:cNvSpPr>
            <p:nvPr/>
          </p:nvSpPr>
          <p:spPr bwMode="auto">
            <a:xfrm>
              <a:off x="1919546" y="275281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7" name="Freeform 708"/>
            <p:cNvSpPr>
              <a:spLocks/>
            </p:cNvSpPr>
            <p:nvPr/>
          </p:nvSpPr>
          <p:spPr bwMode="auto">
            <a:xfrm>
              <a:off x="1939745" y="2773358"/>
              <a:ext cx="9600" cy="19050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8" name="Line 709"/>
            <p:cNvSpPr>
              <a:spLocks noChangeShapeType="1"/>
            </p:cNvSpPr>
            <p:nvPr/>
          </p:nvSpPr>
          <p:spPr bwMode="auto">
            <a:xfrm>
              <a:off x="1949490" y="277282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9" name="Freeform 710"/>
            <p:cNvSpPr>
              <a:spLocks/>
            </p:cNvSpPr>
            <p:nvPr/>
          </p:nvSpPr>
          <p:spPr bwMode="auto">
            <a:xfrm>
              <a:off x="1939745" y="2803520"/>
              <a:ext cx="19200" cy="19050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2"/>
                    <a:pt x="0" y="2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0" name="Line 711"/>
            <p:cNvSpPr>
              <a:spLocks noChangeShapeType="1"/>
            </p:cNvSpPr>
            <p:nvPr/>
          </p:nvSpPr>
          <p:spPr bwMode="auto">
            <a:xfrm>
              <a:off x="1959471" y="282286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1" name="Freeform 712"/>
            <p:cNvSpPr>
              <a:spLocks/>
            </p:cNvSpPr>
            <p:nvPr/>
          </p:nvSpPr>
          <p:spPr bwMode="auto">
            <a:xfrm>
              <a:off x="1970146" y="2822570"/>
              <a:ext cx="19200" cy="30163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2147483647 h 3"/>
                <a:gd name="T4" fmla="*/ 0 w 2"/>
                <a:gd name="T5" fmla="*/ 2147483647 h 3"/>
                <a:gd name="T6" fmla="*/ 2147483647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2" name="Line 713"/>
            <p:cNvSpPr>
              <a:spLocks noChangeShapeType="1"/>
            </p:cNvSpPr>
            <p:nvPr/>
          </p:nvSpPr>
          <p:spPr bwMode="auto">
            <a:xfrm>
              <a:off x="1989415" y="282286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3" name="Freeform 714"/>
            <p:cNvSpPr>
              <a:spLocks/>
            </p:cNvSpPr>
            <p:nvPr/>
          </p:nvSpPr>
          <p:spPr bwMode="auto">
            <a:xfrm>
              <a:off x="2010146" y="2843209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4" name="Line 715"/>
            <p:cNvSpPr>
              <a:spLocks noChangeShapeType="1"/>
            </p:cNvSpPr>
            <p:nvPr/>
          </p:nvSpPr>
          <p:spPr bwMode="auto">
            <a:xfrm>
              <a:off x="2009376" y="284288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5" name="Freeform 716"/>
            <p:cNvSpPr>
              <a:spLocks/>
            </p:cNvSpPr>
            <p:nvPr/>
          </p:nvSpPr>
          <p:spPr bwMode="auto">
            <a:xfrm>
              <a:off x="1979746" y="2873371"/>
              <a:ext cx="30400" cy="19050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0 h 2"/>
                <a:gd name="T4" fmla="*/ 0 w 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2"/>
                  </a:move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0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6" name="Line 717"/>
            <p:cNvSpPr>
              <a:spLocks noChangeShapeType="1"/>
            </p:cNvSpPr>
            <p:nvPr/>
          </p:nvSpPr>
          <p:spPr bwMode="auto">
            <a:xfrm>
              <a:off x="1979433" y="289291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7" name="Freeform 718"/>
            <p:cNvSpPr>
              <a:spLocks/>
            </p:cNvSpPr>
            <p:nvPr/>
          </p:nvSpPr>
          <p:spPr bwMode="auto">
            <a:xfrm>
              <a:off x="1848543" y="2973385"/>
              <a:ext cx="51201" cy="19050"/>
            </a:xfrm>
            <a:custGeom>
              <a:avLst/>
              <a:gdLst>
                <a:gd name="T0" fmla="*/ 0 w 5"/>
                <a:gd name="T1" fmla="*/ 0 h 2"/>
                <a:gd name="T2" fmla="*/ 180 w 5"/>
                <a:gd name="T3" fmla="*/ 7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0" y="0"/>
                  </a:moveTo>
                  <a:cubicBezTo>
                    <a:pt x="0" y="2"/>
                    <a:pt x="3" y="1"/>
                    <a:pt x="5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8" name="Line 719"/>
            <p:cNvSpPr>
              <a:spLocks noChangeShapeType="1"/>
            </p:cNvSpPr>
            <p:nvPr/>
          </p:nvSpPr>
          <p:spPr bwMode="auto">
            <a:xfrm flipV="1">
              <a:off x="1899585" y="2982987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9" name="Freeform 720"/>
            <p:cNvSpPr>
              <a:spLocks/>
            </p:cNvSpPr>
            <p:nvPr/>
          </p:nvSpPr>
          <p:spPr bwMode="auto">
            <a:xfrm>
              <a:off x="1848543" y="2963859"/>
              <a:ext cx="51201" cy="19050"/>
            </a:xfrm>
            <a:custGeom>
              <a:avLst/>
              <a:gdLst>
                <a:gd name="T0" fmla="*/ 180 w 5"/>
                <a:gd name="T1" fmla="*/ 72 h 2"/>
                <a:gd name="T2" fmla="*/ 72 w 5"/>
                <a:gd name="T3" fmla="*/ 0 h 2"/>
                <a:gd name="T4" fmla="*/ 0 w 5"/>
                <a:gd name="T5" fmla="*/ 36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5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0" name="Line 721"/>
            <p:cNvSpPr>
              <a:spLocks noChangeShapeType="1"/>
            </p:cNvSpPr>
            <p:nvPr/>
          </p:nvSpPr>
          <p:spPr bwMode="auto">
            <a:xfrm>
              <a:off x="1849679" y="297297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1" name="Freeform 722"/>
            <p:cNvSpPr>
              <a:spLocks/>
            </p:cNvSpPr>
            <p:nvPr/>
          </p:nvSpPr>
          <p:spPr bwMode="auto">
            <a:xfrm>
              <a:off x="1949345" y="2933696"/>
              <a:ext cx="179204" cy="58738"/>
            </a:xfrm>
            <a:custGeom>
              <a:avLst/>
              <a:gdLst>
                <a:gd name="T0" fmla="*/ 2147483647 w 18"/>
                <a:gd name="T1" fmla="*/ 2147483647 h 6"/>
                <a:gd name="T2" fmla="*/ 0 w 18"/>
                <a:gd name="T3" fmla="*/ 2147483647 h 6"/>
                <a:gd name="T4" fmla="*/ 2147483647 w 18"/>
                <a:gd name="T5" fmla="*/ 2147483647 h 6"/>
                <a:gd name="T6" fmla="*/ 2147483647 w 18"/>
                <a:gd name="T7" fmla="*/ 2147483647 h 6"/>
                <a:gd name="T8" fmla="*/ 2147483647 w 18"/>
                <a:gd name="T9" fmla="*/ 2147483647 h 6"/>
                <a:gd name="T10" fmla="*/ 2147483647 w 18"/>
                <a:gd name="T11" fmla="*/ 2147483647 h 6"/>
                <a:gd name="T12" fmla="*/ 2147483647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6"/>
                <a:gd name="T23" fmla="*/ 18 w 1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6">
                  <a:moveTo>
                    <a:pt x="4" y="3"/>
                  </a:moveTo>
                  <a:cubicBezTo>
                    <a:pt x="2" y="3"/>
                    <a:pt x="0" y="3"/>
                    <a:pt x="0" y="4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12" y="4"/>
                    <a:pt x="16" y="4"/>
                    <a:pt x="18" y="3"/>
                  </a:cubicBezTo>
                  <a:cubicBezTo>
                    <a:pt x="15" y="1"/>
                    <a:pt x="12" y="1"/>
                    <a:pt x="1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2" name="Line 723"/>
            <p:cNvSpPr>
              <a:spLocks noChangeShapeType="1"/>
            </p:cNvSpPr>
            <p:nvPr/>
          </p:nvSpPr>
          <p:spPr bwMode="auto">
            <a:xfrm flipH="1">
              <a:off x="1979433" y="2932949"/>
              <a:ext cx="69867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3" name="Line 725"/>
            <p:cNvSpPr>
              <a:spLocks noChangeShapeType="1"/>
            </p:cNvSpPr>
            <p:nvPr/>
          </p:nvSpPr>
          <p:spPr bwMode="auto">
            <a:xfrm>
              <a:off x="1989415" y="296297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4" name="Freeform 726"/>
            <p:cNvSpPr>
              <a:spLocks/>
            </p:cNvSpPr>
            <p:nvPr/>
          </p:nvSpPr>
          <p:spPr bwMode="auto">
            <a:xfrm>
              <a:off x="2158950" y="2973385"/>
              <a:ext cx="40000" cy="9525"/>
            </a:xfrm>
            <a:custGeom>
              <a:avLst/>
              <a:gdLst>
                <a:gd name="T0" fmla="*/ 2147483647 w 4"/>
                <a:gd name="T1" fmla="*/ 0 h 1"/>
                <a:gd name="T2" fmla="*/ 0 w 4"/>
                <a:gd name="T3" fmla="*/ 2147483647 h 1"/>
                <a:gd name="T4" fmla="*/ 2147483647 w 4"/>
                <a:gd name="T5" fmla="*/ 2147483647 h 1"/>
                <a:gd name="T6" fmla="*/ 2147483647 w 4"/>
                <a:gd name="T7" fmla="*/ 2147483647 h 1"/>
                <a:gd name="T8" fmla="*/ 2147483647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5" name="Line 727"/>
            <p:cNvSpPr>
              <a:spLocks noChangeShapeType="1"/>
            </p:cNvSpPr>
            <p:nvPr/>
          </p:nvSpPr>
          <p:spPr bwMode="auto">
            <a:xfrm>
              <a:off x="2179056" y="297297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6" name="Freeform 728"/>
            <p:cNvSpPr>
              <a:spLocks/>
            </p:cNvSpPr>
            <p:nvPr/>
          </p:nvSpPr>
          <p:spPr bwMode="auto">
            <a:xfrm>
              <a:off x="2228961" y="2972979"/>
              <a:ext cx="1664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7" name="Freeform 729"/>
            <p:cNvSpPr>
              <a:spLocks/>
            </p:cNvSpPr>
            <p:nvPr/>
          </p:nvSpPr>
          <p:spPr bwMode="auto">
            <a:xfrm>
              <a:off x="2238952" y="2973385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8" name="Freeform 730"/>
            <p:cNvSpPr>
              <a:spLocks/>
            </p:cNvSpPr>
            <p:nvPr/>
          </p:nvSpPr>
          <p:spPr bwMode="auto">
            <a:xfrm>
              <a:off x="2238942" y="2972979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9" name="Freeform 731"/>
            <p:cNvSpPr>
              <a:spLocks/>
            </p:cNvSpPr>
            <p:nvPr/>
          </p:nvSpPr>
          <p:spPr bwMode="auto">
            <a:xfrm>
              <a:off x="2258905" y="2972979"/>
              <a:ext cx="1664" cy="166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0" name="Freeform 732"/>
            <p:cNvSpPr>
              <a:spLocks/>
            </p:cNvSpPr>
            <p:nvPr/>
          </p:nvSpPr>
          <p:spPr bwMode="auto">
            <a:xfrm>
              <a:off x="2229351" y="2962271"/>
              <a:ext cx="19200" cy="1588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1" name="Freeform 733"/>
            <p:cNvSpPr>
              <a:spLocks/>
            </p:cNvSpPr>
            <p:nvPr/>
          </p:nvSpPr>
          <p:spPr bwMode="auto">
            <a:xfrm>
              <a:off x="2228961" y="2962971"/>
              <a:ext cx="19963" cy="1668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2" name="Freeform 734"/>
            <p:cNvSpPr>
              <a:spLocks/>
            </p:cNvSpPr>
            <p:nvPr/>
          </p:nvSpPr>
          <p:spPr bwMode="auto">
            <a:xfrm>
              <a:off x="2288552" y="2992435"/>
              <a:ext cx="9600" cy="158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3" name="Freeform 735"/>
            <p:cNvSpPr>
              <a:spLocks/>
            </p:cNvSpPr>
            <p:nvPr/>
          </p:nvSpPr>
          <p:spPr bwMode="auto">
            <a:xfrm>
              <a:off x="2298829" y="2992994"/>
              <a:ext cx="1664" cy="166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4" name="Line 736"/>
            <p:cNvSpPr>
              <a:spLocks noChangeShapeType="1"/>
            </p:cNvSpPr>
            <p:nvPr/>
          </p:nvSpPr>
          <p:spPr bwMode="auto">
            <a:xfrm>
              <a:off x="2298829" y="3013009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5" name="Freeform 737"/>
            <p:cNvSpPr>
              <a:spLocks/>
            </p:cNvSpPr>
            <p:nvPr/>
          </p:nvSpPr>
          <p:spPr bwMode="auto">
            <a:xfrm>
              <a:off x="2298152" y="3003547"/>
              <a:ext cx="11201" cy="19050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6" name="Line 738"/>
            <p:cNvSpPr>
              <a:spLocks noChangeShapeType="1"/>
            </p:cNvSpPr>
            <p:nvPr/>
          </p:nvSpPr>
          <p:spPr bwMode="auto">
            <a:xfrm flipH="1">
              <a:off x="2298829" y="3033024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7" name="Freeform 739"/>
            <p:cNvSpPr>
              <a:spLocks/>
            </p:cNvSpPr>
            <p:nvPr/>
          </p:nvSpPr>
          <p:spPr bwMode="auto">
            <a:xfrm>
              <a:off x="2298152" y="3043235"/>
              <a:ext cx="20801" cy="1587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8" name="Freeform 740"/>
            <p:cNvSpPr>
              <a:spLocks/>
            </p:cNvSpPr>
            <p:nvPr/>
          </p:nvSpPr>
          <p:spPr bwMode="auto">
            <a:xfrm>
              <a:off x="2309353" y="3033710"/>
              <a:ext cx="9600" cy="9525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9" name="Freeform 741"/>
            <p:cNvSpPr>
              <a:spLocks/>
            </p:cNvSpPr>
            <p:nvPr/>
          </p:nvSpPr>
          <p:spPr bwMode="auto">
            <a:xfrm>
              <a:off x="2309353" y="3082922"/>
              <a:ext cx="19200" cy="9525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0" name="Line 742"/>
            <p:cNvSpPr>
              <a:spLocks noChangeShapeType="1"/>
            </p:cNvSpPr>
            <p:nvPr/>
          </p:nvSpPr>
          <p:spPr bwMode="auto">
            <a:xfrm flipV="1">
              <a:off x="2328772" y="3083062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81" name="Freeform 743"/>
            <p:cNvSpPr>
              <a:spLocks/>
            </p:cNvSpPr>
            <p:nvPr/>
          </p:nvSpPr>
          <p:spPr bwMode="auto">
            <a:xfrm>
              <a:off x="2309353" y="3082922"/>
              <a:ext cx="19200" cy="1588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2" name="Line 744"/>
            <p:cNvSpPr>
              <a:spLocks noChangeShapeType="1"/>
            </p:cNvSpPr>
            <p:nvPr/>
          </p:nvSpPr>
          <p:spPr bwMode="auto">
            <a:xfrm>
              <a:off x="2308811" y="308306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83" name="Freeform 745"/>
            <p:cNvSpPr>
              <a:spLocks/>
            </p:cNvSpPr>
            <p:nvPr/>
          </p:nvSpPr>
          <p:spPr bwMode="auto">
            <a:xfrm>
              <a:off x="2318953" y="3103560"/>
              <a:ext cx="1600" cy="19050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0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4" name="Line 746"/>
            <p:cNvSpPr>
              <a:spLocks noChangeShapeType="1"/>
            </p:cNvSpPr>
            <p:nvPr/>
          </p:nvSpPr>
          <p:spPr bwMode="auto">
            <a:xfrm>
              <a:off x="2318791" y="312309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85" name="Freeform 747"/>
            <p:cNvSpPr>
              <a:spLocks/>
            </p:cNvSpPr>
            <p:nvPr/>
          </p:nvSpPr>
          <p:spPr bwMode="auto">
            <a:xfrm>
              <a:off x="2338154" y="3133723"/>
              <a:ext cx="11200" cy="190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2147483647 w 1"/>
                <a:gd name="T5" fmla="*/ 2147483647 h 2"/>
                <a:gd name="T6" fmla="*/ 2147483647 w 1"/>
                <a:gd name="T7" fmla="*/ 2147483647 h 2"/>
                <a:gd name="T8" fmla="*/ 0 w 1"/>
                <a:gd name="T9" fmla="*/ 0 h 2"/>
                <a:gd name="T10" fmla="*/ 0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6" name="Freeform 748"/>
            <p:cNvSpPr>
              <a:spLocks/>
            </p:cNvSpPr>
            <p:nvPr/>
          </p:nvSpPr>
          <p:spPr bwMode="auto">
            <a:xfrm>
              <a:off x="2298152" y="3152773"/>
              <a:ext cx="11201" cy="11113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0 h 1"/>
                <a:gd name="T6" fmla="*/ 0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7" name="Line 749"/>
            <p:cNvSpPr>
              <a:spLocks noChangeShapeType="1"/>
            </p:cNvSpPr>
            <p:nvPr/>
          </p:nvSpPr>
          <p:spPr bwMode="auto">
            <a:xfrm>
              <a:off x="2298829" y="316312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88" name="Freeform 750"/>
            <p:cNvSpPr>
              <a:spLocks/>
            </p:cNvSpPr>
            <p:nvPr/>
          </p:nvSpPr>
          <p:spPr bwMode="auto">
            <a:xfrm>
              <a:off x="2288552" y="3213098"/>
              <a:ext cx="20801" cy="3016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9" name="Line 751"/>
            <p:cNvSpPr>
              <a:spLocks noChangeShapeType="1"/>
            </p:cNvSpPr>
            <p:nvPr/>
          </p:nvSpPr>
          <p:spPr bwMode="auto">
            <a:xfrm flipH="1">
              <a:off x="2298829" y="3213159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0" name="Freeform 752"/>
            <p:cNvSpPr>
              <a:spLocks/>
            </p:cNvSpPr>
            <p:nvPr/>
          </p:nvSpPr>
          <p:spPr bwMode="auto">
            <a:xfrm>
              <a:off x="2288552" y="3213098"/>
              <a:ext cx="9600" cy="20638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1" name="Line 753"/>
            <p:cNvSpPr>
              <a:spLocks noChangeShapeType="1"/>
            </p:cNvSpPr>
            <p:nvPr/>
          </p:nvSpPr>
          <p:spPr bwMode="auto">
            <a:xfrm>
              <a:off x="2288848" y="323317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2" name="Freeform 754"/>
            <p:cNvSpPr>
              <a:spLocks/>
            </p:cNvSpPr>
            <p:nvPr/>
          </p:nvSpPr>
          <p:spPr bwMode="auto">
            <a:xfrm>
              <a:off x="2309353" y="3192461"/>
              <a:ext cx="9600" cy="158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3" name="Freeform 755"/>
            <p:cNvSpPr>
              <a:spLocks/>
            </p:cNvSpPr>
            <p:nvPr/>
          </p:nvSpPr>
          <p:spPr bwMode="auto">
            <a:xfrm>
              <a:off x="2308811" y="3193145"/>
              <a:ext cx="9981" cy="1668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4" name="Line 756"/>
            <p:cNvSpPr>
              <a:spLocks noChangeShapeType="1"/>
            </p:cNvSpPr>
            <p:nvPr/>
          </p:nvSpPr>
          <p:spPr bwMode="auto">
            <a:xfrm>
              <a:off x="2208999" y="3193145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5" name="Freeform 757"/>
            <p:cNvSpPr>
              <a:spLocks/>
            </p:cNvSpPr>
            <p:nvPr/>
          </p:nvSpPr>
          <p:spPr bwMode="auto">
            <a:xfrm>
              <a:off x="2208550" y="3192461"/>
              <a:ext cx="30401" cy="11112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2147483647 h 1"/>
                <a:gd name="T4" fmla="*/ 2147483647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6" name="Line 758"/>
            <p:cNvSpPr>
              <a:spLocks noChangeShapeType="1"/>
            </p:cNvSpPr>
            <p:nvPr/>
          </p:nvSpPr>
          <p:spPr bwMode="auto">
            <a:xfrm>
              <a:off x="2208999" y="319314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7" name="Line 759"/>
            <p:cNvSpPr>
              <a:spLocks noChangeShapeType="1"/>
            </p:cNvSpPr>
            <p:nvPr/>
          </p:nvSpPr>
          <p:spPr bwMode="auto">
            <a:xfrm flipV="1">
              <a:off x="2049301" y="3123091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8" name="Freeform 760"/>
            <p:cNvSpPr>
              <a:spLocks/>
            </p:cNvSpPr>
            <p:nvPr/>
          </p:nvSpPr>
          <p:spPr bwMode="auto">
            <a:xfrm>
              <a:off x="2038947" y="3122611"/>
              <a:ext cx="9600" cy="11112"/>
            </a:xfrm>
            <a:custGeom>
              <a:avLst/>
              <a:gdLst>
                <a:gd name="T0" fmla="*/ 2147483647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9" name="Line 761"/>
            <p:cNvSpPr>
              <a:spLocks noChangeShapeType="1"/>
            </p:cNvSpPr>
            <p:nvPr/>
          </p:nvSpPr>
          <p:spPr bwMode="auto">
            <a:xfrm>
              <a:off x="2049301" y="313310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00" name="Freeform 762"/>
            <p:cNvSpPr>
              <a:spLocks/>
            </p:cNvSpPr>
            <p:nvPr/>
          </p:nvSpPr>
          <p:spPr bwMode="auto">
            <a:xfrm>
              <a:off x="2088548" y="3163886"/>
              <a:ext cx="11200" cy="9525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0 w 1"/>
                <a:gd name="T5" fmla="*/ 0 h 1"/>
                <a:gd name="T6" fmla="*/ 0 w 1"/>
                <a:gd name="T7" fmla="*/ 2147483647 h 1"/>
                <a:gd name="T8" fmla="*/ 0 w 1"/>
                <a:gd name="T9" fmla="*/ 2147483647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1" name="Line 763"/>
            <p:cNvSpPr>
              <a:spLocks noChangeShapeType="1"/>
            </p:cNvSpPr>
            <p:nvPr/>
          </p:nvSpPr>
          <p:spPr bwMode="auto">
            <a:xfrm flipV="1">
              <a:off x="1091113" y="1401795"/>
              <a:ext cx="3992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02" name="Freeform 764"/>
            <p:cNvSpPr>
              <a:spLocks/>
            </p:cNvSpPr>
            <p:nvPr/>
          </p:nvSpPr>
          <p:spPr bwMode="auto">
            <a:xfrm>
              <a:off x="1131727" y="1401748"/>
              <a:ext cx="108802" cy="39687"/>
            </a:xfrm>
            <a:custGeom>
              <a:avLst/>
              <a:gdLst>
                <a:gd name="T0" fmla="*/ 0 w 11"/>
                <a:gd name="T1" fmla="*/ 0 h 4"/>
                <a:gd name="T2" fmla="*/ 144 w 11"/>
                <a:gd name="T3" fmla="*/ 36 h 4"/>
                <a:gd name="T4" fmla="*/ 396 w 11"/>
                <a:gd name="T5" fmla="*/ 144 h 4"/>
                <a:gd name="T6" fmla="*/ 0 60000 65536"/>
                <a:gd name="T7" fmla="*/ 0 60000 65536"/>
                <a:gd name="T8" fmla="*/ 0 60000 65536"/>
                <a:gd name="T9" fmla="*/ 0 w 11"/>
                <a:gd name="T10" fmla="*/ 0 h 4"/>
                <a:gd name="T11" fmla="*/ 11 w 1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4">
                  <a:moveTo>
                    <a:pt x="0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8" y="4"/>
                    <a:pt x="11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3" name="Freeform 765"/>
            <p:cNvSpPr>
              <a:spLocks/>
            </p:cNvSpPr>
            <p:nvPr/>
          </p:nvSpPr>
          <p:spPr bwMode="auto">
            <a:xfrm>
              <a:off x="1240530" y="1411273"/>
              <a:ext cx="160003" cy="30162"/>
            </a:xfrm>
            <a:custGeom>
              <a:avLst/>
              <a:gdLst>
                <a:gd name="T0" fmla="*/ 0 w 16"/>
                <a:gd name="T1" fmla="*/ 108 h 3"/>
                <a:gd name="T2" fmla="*/ 324 w 16"/>
                <a:gd name="T3" fmla="*/ 0 h 3"/>
                <a:gd name="T4" fmla="*/ 576 w 16"/>
                <a:gd name="T5" fmla="*/ 0 h 3"/>
                <a:gd name="T6" fmla="*/ 0 60000 65536"/>
                <a:gd name="T7" fmla="*/ 0 60000 65536"/>
                <a:gd name="T8" fmla="*/ 0 60000 65536"/>
                <a:gd name="T9" fmla="*/ 0 w 16"/>
                <a:gd name="T10" fmla="*/ 0 h 3"/>
                <a:gd name="T11" fmla="*/ 16 w 1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3">
                  <a:moveTo>
                    <a:pt x="0" y="3"/>
                  </a:move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4" name="Freeform 767"/>
            <p:cNvSpPr>
              <a:spLocks/>
            </p:cNvSpPr>
            <p:nvPr/>
          </p:nvSpPr>
          <p:spPr bwMode="auto">
            <a:xfrm>
              <a:off x="1779741" y="1441436"/>
              <a:ext cx="59202" cy="41275"/>
            </a:xfrm>
            <a:custGeom>
              <a:avLst/>
              <a:gdLst>
                <a:gd name="T0" fmla="*/ 0 w 6"/>
                <a:gd name="T1" fmla="*/ 144 h 4"/>
                <a:gd name="T2" fmla="*/ 0 w 6"/>
                <a:gd name="T3" fmla="*/ 72 h 4"/>
                <a:gd name="T4" fmla="*/ 216 w 6"/>
                <a:gd name="T5" fmla="*/ 0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0" y="4"/>
                  </a:moveTo>
                  <a:lnTo>
                    <a:pt x="0" y="2"/>
                  </a:lnTo>
                  <a:lnTo>
                    <a:pt x="6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5" name="Line 769"/>
            <p:cNvSpPr>
              <a:spLocks noChangeShapeType="1"/>
            </p:cNvSpPr>
            <p:nvPr/>
          </p:nvSpPr>
          <p:spPr bwMode="auto">
            <a:xfrm>
              <a:off x="2009376" y="1441825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06" name="Freeform 770"/>
            <p:cNvSpPr>
              <a:spLocks/>
            </p:cNvSpPr>
            <p:nvPr/>
          </p:nvSpPr>
          <p:spPr bwMode="auto">
            <a:xfrm>
              <a:off x="2019746" y="1441436"/>
              <a:ext cx="9600" cy="31750"/>
            </a:xfrm>
            <a:custGeom>
              <a:avLst/>
              <a:gdLst>
                <a:gd name="T0" fmla="*/ 36 w 1"/>
                <a:gd name="T1" fmla="*/ 0 h 3"/>
                <a:gd name="T2" fmla="*/ 0 w 1"/>
                <a:gd name="T3" fmla="*/ 72 h 3"/>
                <a:gd name="T4" fmla="*/ 0 w 1"/>
                <a:gd name="T5" fmla="*/ 108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7" name="Line 771"/>
            <p:cNvSpPr>
              <a:spLocks noChangeShapeType="1"/>
            </p:cNvSpPr>
            <p:nvPr/>
          </p:nvSpPr>
          <p:spPr bwMode="auto">
            <a:xfrm>
              <a:off x="2019358" y="1471848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08" name="Freeform 772"/>
            <p:cNvSpPr>
              <a:spLocks/>
            </p:cNvSpPr>
            <p:nvPr/>
          </p:nvSpPr>
          <p:spPr bwMode="auto">
            <a:xfrm>
              <a:off x="2029629" y="1351001"/>
              <a:ext cx="309809" cy="170961"/>
            </a:xfrm>
            <a:custGeom>
              <a:avLst/>
              <a:gdLst>
                <a:gd name="T0" fmla="*/ 2147483647 w 31"/>
                <a:gd name="T1" fmla="*/ 2147483647 h 17"/>
                <a:gd name="T2" fmla="*/ 2147483647 w 31"/>
                <a:gd name="T3" fmla="*/ 2147483647 h 17"/>
                <a:gd name="T4" fmla="*/ 2147483647 w 31"/>
                <a:gd name="T5" fmla="*/ 2147483647 h 17"/>
                <a:gd name="T6" fmla="*/ 2147483647 w 31"/>
                <a:gd name="T7" fmla="*/ 2147483647 h 17"/>
                <a:gd name="T8" fmla="*/ 2147483647 w 31"/>
                <a:gd name="T9" fmla="*/ 2147483647 h 17"/>
                <a:gd name="T10" fmla="*/ 2147483647 w 31"/>
                <a:gd name="T11" fmla="*/ 0 h 17"/>
                <a:gd name="T12" fmla="*/ 2147483647 w 31"/>
                <a:gd name="T13" fmla="*/ 0 h 17"/>
                <a:gd name="T14" fmla="*/ 2147483647 w 31"/>
                <a:gd name="T15" fmla="*/ 2147483647 h 17"/>
                <a:gd name="T16" fmla="*/ 2147483647 w 31"/>
                <a:gd name="T17" fmla="*/ 2147483647 h 17"/>
                <a:gd name="T18" fmla="*/ 2147483647 w 31"/>
                <a:gd name="T19" fmla="*/ 2147483647 h 17"/>
                <a:gd name="T20" fmla="*/ 2147483647 w 31"/>
                <a:gd name="T21" fmla="*/ 2147483647 h 17"/>
                <a:gd name="T22" fmla="*/ 2147483647 w 31"/>
                <a:gd name="T23" fmla="*/ 2147483647 h 17"/>
                <a:gd name="T24" fmla="*/ 2147483647 w 31"/>
                <a:gd name="T25" fmla="*/ 2147483647 h 17"/>
                <a:gd name="T26" fmla="*/ 2147483647 w 31"/>
                <a:gd name="T27" fmla="*/ 2147483647 h 17"/>
                <a:gd name="T28" fmla="*/ 2147483647 w 31"/>
                <a:gd name="T29" fmla="*/ 2147483647 h 17"/>
                <a:gd name="T30" fmla="*/ 2147483647 w 31"/>
                <a:gd name="T31" fmla="*/ 2147483647 h 17"/>
                <a:gd name="T32" fmla="*/ 2147483647 w 31"/>
                <a:gd name="T33" fmla="*/ 2147483647 h 17"/>
                <a:gd name="T34" fmla="*/ 2147483647 w 31"/>
                <a:gd name="T35" fmla="*/ 2147483647 h 17"/>
                <a:gd name="T36" fmla="*/ 2147483647 w 31"/>
                <a:gd name="T37" fmla="*/ 2147483647 h 17"/>
                <a:gd name="T38" fmla="*/ 2147483647 w 31"/>
                <a:gd name="T39" fmla="*/ 2147483647 h 17"/>
                <a:gd name="T40" fmla="*/ 2147483647 w 31"/>
                <a:gd name="T41" fmla="*/ 2147483647 h 17"/>
                <a:gd name="T42" fmla="*/ 2147483647 w 31"/>
                <a:gd name="T43" fmla="*/ 2147483647 h 17"/>
                <a:gd name="T44" fmla="*/ 2147483647 w 31"/>
                <a:gd name="T45" fmla="*/ 2147483647 h 17"/>
                <a:gd name="T46" fmla="*/ 2147483647 w 31"/>
                <a:gd name="T47" fmla="*/ 2147483647 h 17"/>
                <a:gd name="T48" fmla="*/ 2147483647 w 31"/>
                <a:gd name="T49" fmla="*/ 2147483647 h 17"/>
                <a:gd name="T50" fmla="*/ 2147483647 w 31"/>
                <a:gd name="T51" fmla="*/ 2147483647 h 17"/>
                <a:gd name="T52" fmla="*/ 2147483647 w 31"/>
                <a:gd name="T53" fmla="*/ 2147483647 h 17"/>
                <a:gd name="T54" fmla="*/ 2147483647 w 31"/>
                <a:gd name="T55" fmla="*/ 2147483647 h 17"/>
                <a:gd name="T56" fmla="*/ 2147483647 w 31"/>
                <a:gd name="T57" fmla="*/ 2147483647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17"/>
                <a:gd name="T89" fmla="*/ 31 w 3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17">
                  <a:moveTo>
                    <a:pt x="1" y="12"/>
                  </a:moveTo>
                  <a:cubicBezTo>
                    <a:pt x="0" y="11"/>
                    <a:pt x="1" y="11"/>
                    <a:pt x="1" y="10"/>
                  </a:cubicBezTo>
                  <a:cubicBezTo>
                    <a:pt x="4" y="10"/>
                    <a:pt x="7" y="9"/>
                    <a:pt x="7" y="6"/>
                  </a:cubicBezTo>
                  <a:cubicBezTo>
                    <a:pt x="7" y="6"/>
                    <a:pt x="5" y="6"/>
                    <a:pt x="5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9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6"/>
                    <a:pt x="11" y="5"/>
                    <a:pt x="11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7" y="10"/>
                    <a:pt x="16" y="10"/>
                    <a:pt x="15" y="11"/>
                  </a:cubicBezTo>
                  <a:cubicBezTo>
                    <a:pt x="16" y="12"/>
                    <a:pt x="17" y="11"/>
                    <a:pt x="17" y="11"/>
                  </a:cubicBezTo>
                  <a:cubicBezTo>
                    <a:pt x="20" y="10"/>
                    <a:pt x="21" y="8"/>
                    <a:pt x="24" y="8"/>
                  </a:cubicBezTo>
                  <a:cubicBezTo>
                    <a:pt x="24" y="5"/>
                    <a:pt x="26" y="5"/>
                    <a:pt x="28" y="5"/>
                  </a:cubicBezTo>
                  <a:cubicBezTo>
                    <a:pt x="29" y="5"/>
                    <a:pt x="30" y="5"/>
                    <a:pt x="31" y="5"/>
                  </a:cubicBezTo>
                  <a:cubicBezTo>
                    <a:pt x="31" y="6"/>
                    <a:pt x="31" y="6"/>
                    <a:pt x="31" y="7"/>
                  </a:cubicBezTo>
                  <a:cubicBezTo>
                    <a:pt x="31" y="8"/>
                    <a:pt x="30" y="9"/>
                    <a:pt x="29" y="10"/>
                  </a:cubicBezTo>
                  <a:cubicBezTo>
                    <a:pt x="28" y="12"/>
                    <a:pt x="27" y="14"/>
                    <a:pt x="24" y="14"/>
                  </a:cubicBezTo>
                  <a:cubicBezTo>
                    <a:pt x="24" y="14"/>
                    <a:pt x="22" y="14"/>
                    <a:pt x="22" y="13"/>
                  </a:cubicBezTo>
                  <a:cubicBezTo>
                    <a:pt x="22" y="14"/>
                    <a:pt x="22" y="14"/>
                    <a:pt x="22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5" y="15"/>
                    <a:pt x="15" y="17"/>
                    <a:pt x="12" y="17"/>
                  </a:cubicBezTo>
                  <a:cubicBezTo>
                    <a:pt x="11" y="17"/>
                    <a:pt x="9" y="16"/>
                    <a:pt x="8" y="16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09" name="Line 773"/>
            <p:cNvSpPr>
              <a:spLocks noChangeShapeType="1"/>
            </p:cNvSpPr>
            <p:nvPr/>
          </p:nvSpPr>
          <p:spPr bwMode="auto">
            <a:xfrm flipH="1">
              <a:off x="2089225" y="1511878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0" name="Freeform 774"/>
            <p:cNvSpPr>
              <a:spLocks/>
            </p:cNvSpPr>
            <p:nvPr/>
          </p:nvSpPr>
          <p:spPr bwMode="auto">
            <a:xfrm>
              <a:off x="2039464" y="1512099"/>
              <a:ext cx="109826" cy="59179"/>
            </a:xfrm>
            <a:custGeom>
              <a:avLst/>
              <a:gdLst>
                <a:gd name="T0" fmla="*/ 2147483647 w 11"/>
                <a:gd name="T1" fmla="*/ 0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0 w 11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5" y="0"/>
                  </a:moveTo>
                  <a:cubicBezTo>
                    <a:pt x="6" y="2"/>
                    <a:pt x="9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8" y="3"/>
                    <a:pt x="4" y="6"/>
                    <a:pt x="0" y="6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1" name="Freeform 775"/>
            <p:cNvSpPr>
              <a:spLocks/>
            </p:cNvSpPr>
            <p:nvPr/>
          </p:nvSpPr>
          <p:spPr bwMode="auto">
            <a:xfrm>
              <a:off x="2000546" y="1562086"/>
              <a:ext cx="38401" cy="9525"/>
            </a:xfrm>
            <a:custGeom>
              <a:avLst/>
              <a:gdLst>
                <a:gd name="T0" fmla="*/ 144 w 4"/>
                <a:gd name="T1" fmla="*/ 36 h 1"/>
                <a:gd name="T2" fmla="*/ 36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2" name="Freeform 776"/>
            <p:cNvSpPr>
              <a:spLocks/>
            </p:cNvSpPr>
            <p:nvPr/>
          </p:nvSpPr>
          <p:spPr bwMode="auto">
            <a:xfrm>
              <a:off x="1869641" y="1561916"/>
              <a:ext cx="159699" cy="150113"/>
            </a:xfrm>
            <a:custGeom>
              <a:avLst/>
              <a:gdLst>
                <a:gd name="T0" fmla="*/ 2147483647 w 16"/>
                <a:gd name="T1" fmla="*/ 0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0 w 16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5"/>
                <a:gd name="T20" fmla="*/ 16 w 16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5">
                  <a:moveTo>
                    <a:pt x="13" y="0"/>
                  </a:moveTo>
                  <a:cubicBezTo>
                    <a:pt x="14" y="1"/>
                    <a:pt x="16" y="1"/>
                    <a:pt x="16" y="2"/>
                  </a:cubicBezTo>
                  <a:cubicBezTo>
                    <a:pt x="15" y="4"/>
                    <a:pt x="14" y="3"/>
                    <a:pt x="12" y="4"/>
                  </a:cubicBezTo>
                  <a:cubicBezTo>
                    <a:pt x="11" y="4"/>
                    <a:pt x="10" y="5"/>
                    <a:pt x="8" y="5"/>
                  </a:cubicBezTo>
                  <a:cubicBezTo>
                    <a:pt x="8" y="6"/>
                    <a:pt x="8" y="6"/>
                    <a:pt x="8" y="7"/>
                  </a:cubicBezTo>
                  <a:cubicBezTo>
                    <a:pt x="6" y="7"/>
                    <a:pt x="0" y="12"/>
                    <a:pt x="0" y="1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3" name="Line 777"/>
            <p:cNvSpPr>
              <a:spLocks noChangeShapeType="1"/>
            </p:cNvSpPr>
            <p:nvPr/>
          </p:nvSpPr>
          <p:spPr bwMode="auto">
            <a:xfrm>
              <a:off x="1869641" y="1712029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4" name="Freeform 778"/>
            <p:cNvSpPr>
              <a:spLocks/>
            </p:cNvSpPr>
            <p:nvPr/>
          </p:nvSpPr>
          <p:spPr bwMode="auto">
            <a:xfrm>
              <a:off x="1889603" y="1712029"/>
              <a:ext cx="1664" cy="4003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147483647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2"/>
                    <a:pt x="0" y="4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5" name="Line 779"/>
            <p:cNvSpPr>
              <a:spLocks noChangeShapeType="1"/>
            </p:cNvSpPr>
            <p:nvPr/>
          </p:nvSpPr>
          <p:spPr bwMode="auto">
            <a:xfrm flipH="1">
              <a:off x="1879622" y="1752058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6" name="Freeform 780"/>
            <p:cNvSpPr>
              <a:spLocks/>
            </p:cNvSpPr>
            <p:nvPr/>
          </p:nvSpPr>
          <p:spPr bwMode="auto">
            <a:xfrm>
              <a:off x="1879622" y="1762067"/>
              <a:ext cx="19963" cy="10007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7" name="Line 781"/>
            <p:cNvSpPr>
              <a:spLocks noChangeShapeType="1"/>
            </p:cNvSpPr>
            <p:nvPr/>
          </p:nvSpPr>
          <p:spPr bwMode="auto">
            <a:xfrm flipV="1">
              <a:off x="1899585" y="1762067"/>
              <a:ext cx="29943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8" name="Freeform 782"/>
            <p:cNvSpPr>
              <a:spLocks/>
            </p:cNvSpPr>
            <p:nvPr/>
          </p:nvSpPr>
          <p:spPr bwMode="auto">
            <a:xfrm>
              <a:off x="1929528" y="1762067"/>
              <a:ext cx="129754" cy="80061"/>
            </a:xfrm>
            <a:custGeom>
              <a:avLst/>
              <a:gdLst>
                <a:gd name="T0" fmla="*/ 0 w 13"/>
                <a:gd name="T1" fmla="*/ 0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3"/>
                <a:gd name="T10" fmla="*/ 0 h 8"/>
                <a:gd name="T11" fmla="*/ 13 w 1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">
                  <a:moveTo>
                    <a:pt x="0" y="0"/>
                  </a:moveTo>
                  <a:cubicBezTo>
                    <a:pt x="3" y="1"/>
                    <a:pt x="5" y="5"/>
                    <a:pt x="8" y="5"/>
                  </a:cubicBezTo>
                  <a:cubicBezTo>
                    <a:pt x="8" y="8"/>
                    <a:pt x="12" y="5"/>
                    <a:pt x="13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9" name="Line 783"/>
            <p:cNvSpPr>
              <a:spLocks noChangeShapeType="1"/>
            </p:cNvSpPr>
            <p:nvPr/>
          </p:nvSpPr>
          <p:spPr bwMode="auto">
            <a:xfrm>
              <a:off x="2059282" y="1812104"/>
              <a:ext cx="19963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0" name="Freeform 784"/>
            <p:cNvSpPr>
              <a:spLocks/>
            </p:cNvSpPr>
            <p:nvPr/>
          </p:nvSpPr>
          <p:spPr bwMode="auto">
            <a:xfrm>
              <a:off x="2059282" y="1822112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1" name="Line 785"/>
            <p:cNvSpPr>
              <a:spLocks noChangeShapeType="1"/>
            </p:cNvSpPr>
            <p:nvPr/>
          </p:nvSpPr>
          <p:spPr bwMode="auto">
            <a:xfrm>
              <a:off x="2059282" y="1842126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2" name="Freeform 786"/>
            <p:cNvSpPr>
              <a:spLocks/>
            </p:cNvSpPr>
            <p:nvPr/>
          </p:nvSpPr>
          <p:spPr bwMode="auto">
            <a:xfrm>
              <a:off x="2049301" y="1601945"/>
              <a:ext cx="269490" cy="350264"/>
            </a:xfrm>
            <a:custGeom>
              <a:avLst/>
              <a:gdLst>
                <a:gd name="T0" fmla="*/ 2147483647 w 27"/>
                <a:gd name="T1" fmla="*/ 2147483647 h 35"/>
                <a:gd name="T2" fmla="*/ 0 w 27"/>
                <a:gd name="T3" fmla="*/ 2147483647 h 35"/>
                <a:gd name="T4" fmla="*/ 2147483647 w 27"/>
                <a:gd name="T5" fmla="*/ 2147483647 h 35"/>
                <a:gd name="T6" fmla="*/ 2147483647 w 27"/>
                <a:gd name="T7" fmla="*/ 2147483647 h 35"/>
                <a:gd name="T8" fmla="*/ 2147483647 w 27"/>
                <a:gd name="T9" fmla="*/ 2147483647 h 35"/>
                <a:gd name="T10" fmla="*/ 2147483647 w 27"/>
                <a:gd name="T11" fmla="*/ 2147483647 h 35"/>
                <a:gd name="T12" fmla="*/ 2147483647 w 27"/>
                <a:gd name="T13" fmla="*/ 2147483647 h 35"/>
                <a:gd name="T14" fmla="*/ 2147483647 w 27"/>
                <a:gd name="T15" fmla="*/ 2147483647 h 35"/>
                <a:gd name="T16" fmla="*/ 2147483647 w 27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5"/>
                <a:gd name="T29" fmla="*/ 27 w 27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5">
                  <a:moveTo>
                    <a:pt x="2" y="25"/>
                  </a:moveTo>
                  <a:cubicBezTo>
                    <a:pt x="1" y="26"/>
                    <a:pt x="0" y="28"/>
                    <a:pt x="0" y="29"/>
                  </a:cubicBezTo>
                  <a:cubicBezTo>
                    <a:pt x="0" y="30"/>
                    <a:pt x="2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7" y="32"/>
                    <a:pt x="9" y="28"/>
                    <a:pt x="9" y="23"/>
                  </a:cubicBezTo>
                  <a:cubicBezTo>
                    <a:pt x="13" y="23"/>
                    <a:pt x="20" y="20"/>
                    <a:pt x="20" y="15"/>
                  </a:cubicBezTo>
                  <a:cubicBezTo>
                    <a:pt x="20" y="13"/>
                    <a:pt x="18" y="13"/>
                    <a:pt x="18" y="12"/>
                  </a:cubicBezTo>
                  <a:cubicBezTo>
                    <a:pt x="18" y="11"/>
                    <a:pt x="23" y="6"/>
                    <a:pt x="23" y="6"/>
                  </a:cubicBezTo>
                  <a:cubicBezTo>
                    <a:pt x="21" y="4"/>
                    <a:pt x="26" y="2"/>
                    <a:pt x="27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3" name="Line 787"/>
            <p:cNvSpPr>
              <a:spLocks noChangeShapeType="1"/>
            </p:cNvSpPr>
            <p:nvPr/>
          </p:nvSpPr>
          <p:spPr bwMode="auto">
            <a:xfrm>
              <a:off x="2318791" y="1601945"/>
              <a:ext cx="79849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4" name="Freeform 788"/>
            <p:cNvSpPr>
              <a:spLocks/>
            </p:cNvSpPr>
            <p:nvPr/>
          </p:nvSpPr>
          <p:spPr bwMode="auto">
            <a:xfrm>
              <a:off x="2398641" y="1601945"/>
              <a:ext cx="169679" cy="140106"/>
            </a:xfrm>
            <a:custGeom>
              <a:avLst/>
              <a:gdLst>
                <a:gd name="T0" fmla="*/ 0 w 17"/>
                <a:gd name="T1" fmla="*/ 0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2147483647 w 17"/>
                <a:gd name="T11" fmla="*/ 2147483647 h 14"/>
                <a:gd name="T12" fmla="*/ 2147483647 w 17"/>
                <a:gd name="T13" fmla="*/ 2147483647 h 14"/>
                <a:gd name="T14" fmla="*/ 2147483647 w 17"/>
                <a:gd name="T15" fmla="*/ 2147483647 h 14"/>
                <a:gd name="T16" fmla="*/ 2147483647 w 17"/>
                <a:gd name="T17" fmla="*/ 2147483647 h 14"/>
                <a:gd name="T18" fmla="*/ 2147483647 w 17"/>
                <a:gd name="T19" fmla="*/ 2147483647 h 14"/>
                <a:gd name="T20" fmla="*/ 2147483647 w 17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0" y="0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2"/>
                    <a:pt x="3" y="4"/>
                    <a:pt x="3" y="4"/>
                  </a:cubicBezTo>
                  <a:cubicBezTo>
                    <a:pt x="4" y="4"/>
                    <a:pt x="5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5" y="6"/>
                    <a:pt x="5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12"/>
                    <a:pt x="4" y="13"/>
                    <a:pt x="3" y="14"/>
                  </a:cubicBezTo>
                  <a:cubicBezTo>
                    <a:pt x="4" y="14"/>
                    <a:pt x="5" y="13"/>
                    <a:pt x="6" y="12"/>
                  </a:cubicBezTo>
                  <a:cubicBezTo>
                    <a:pt x="8" y="14"/>
                    <a:pt x="15" y="8"/>
                    <a:pt x="16" y="6"/>
                  </a:cubicBezTo>
                  <a:cubicBezTo>
                    <a:pt x="17" y="8"/>
                    <a:pt x="17" y="9"/>
                    <a:pt x="17" y="1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5" name="Line 789"/>
            <p:cNvSpPr>
              <a:spLocks noChangeShapeType="1"/>
            </p:cNvSpPr>
            <p:nvPr/>
          </p:nvSpPr>
          <p:spPr bwMode="auto">
            <a:xfrm>
              <a:off x="2568320" y="1702021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6" name="Freeform 790"/>
            <p:cNvSpPr>
              <a:spLocks/>
            </p:cNvSpPr>
            <p:nvPr/>
          </p:nvSpPr>
          <p:spPr bwMode="auto">
            <a:xfrm>
              <a:off x="2568320" y="1702021"/>
              <a:ext cx="109793" cy="250189"/>
            </a:xfrm>
            <a:custGeom>
              <a:avLst/>
              <a:gdLst>
                <a:gd name="T0" fmla="*/ 2147483647 w 11"/>
                <a:gd name="T1" fmla="*/ 0 h 25"/>
                <a:gd name="T2" fmla="*/ 0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2147483647 w 11"/>
                <a:gd name="T15" fmla="*/ 2147483647 h 25"/>
                <a:gd name="T16" fmla="*/ 2147483647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2147483647 h 25"/>
                <a:gd name="T26" fmla="*/ 2147483647 w 11"/>
                <a:gd name="T27" fmla="*/ 2147483647 h 25"/>
                <a:gd name="T28" fmla="*/ 2147483647 w 11"/>
                <a:gd name="T29" fmla="*/ 2147483647 h 25"/>
                <a:gd name="T30" fmla="*/ 0 w 11"/>
                <a:gd name="T31" fmla="*/ 2147483647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5"/>
                <a:gd name="T50" fmla="*/ 11 w 11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5">
                  <a:moveTo>
                    <a:pt x="1" y="0"/>
                  </a:moveTo>
                  <a:cubicBezTo>
                    <a:pt x="1" y="2"/>
                    <a:pt x="1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3" y="11"/>
                    <a:pt x="5" y="11"/>
                    <a:pt x="8" y="13"/>
                  </a:cubicBezTo>
                  <a:cubicBezTo>
                    <a:pt x="7" y="15"/>
                    <a:pt x="0" y="16"/>
                    <a:pt x="2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6"/>
                    <a:pt x="6" y="15"/>
                    <a:pt x="7" y="15"/>
                  </a:cubicBezTo>
                  <a:cubicBezTo>
                    <a:pt x="10" y="15"/>
                    <a:pt x="9" y="16"/>
                    <a:pt x="11" y="15"/>
                  </a:cubicBezTo>
                  <a:cubicBezTo>
                    <a:pt x="11" y="15"/>
                    <a:pt x="11" y="16"/>
                    <a:pt x="11" y="17"/>
                  </a:cubicBezTo>
                  <a:cubicBezTo>
                    <a:pt x="11" y="18"/>
                    <a:pt x="11" y="18"/>
                    <a:pt x="9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9" y="22"/>
                    <a:pt x="8" y="23"/>
                    <a:pt x="6" y="22"/>
                  </a:cubicBezTo>
                  <a:cubicBezTo>
                    <a:pt x="4" y="24"/>
                    <a:pt x="0" y="23"/>
                    <a:pt x="0" y="2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7" name="Line 791"/>
            <p:cNvSpPr>
              <a:spLocks noChangeShapeType="1"/>
            </p:cNvSpPr>
            <p:nvPr/>
          </p:nvSpPr>
          <p:spPr bwMode="auto">
            <a:xfrm>
              <a:off x="2568320" y="195220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8" name="Freeform 792"/>
            <p:cNvSpPr>
              <a:spLocks/>
            </p:cNvSpPr>
            <p:nvPr/>
          </p:nvSpPr>
          <p:spPr bwMode="auto">
            <a:xfrm>
              <a:off x="2548357" y="1952209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9" name="Line 793"/>
            <p:cNvSpPr>
              <a:spLocks noChangeShapeType="1"/>
            </p:cNvSpPr>
            <p:nvPr/>
          </p:nvSpPr>
          <p:spPr bwMode="auto">
            <a:xfrm flipH="1" flipV="1">
              <a:off x="2488471" y="1962218"/>
              <a:ext cx="59887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0" name="Freeform 794"/>
            <p:cNvSpPr>
              <a:spLocks/>
            </p:cNvSpPr>
            <p:nvPr/>
          </p:nvSpPr>
          <p:spPr bwMode="auto">
            <a:xfrm>
              <a:off x="2238942" y="1962218"/>
              <a:ext cx="249529" cy="120090"/>
            </a:xfrm>
            <a:custGeom>
              <a:avLst/>
              <a:gdLst>
                <a:gd name="T0" fmla="*/ 2147483647 w 25"/>
                <a:gd name="T1" fmla="*/ 0 h 12"/>
                <a:gd name="T2" fmla="*/ 2147483647 w 25"/>
                <a:gd name="T3" fmla="*/ 0 h 12"/>
                <a:gd name="T4" fmla="*/ 2147483647 w 25"/>
                <a:gd name="T5" fmla="*/ 2147483647 h 12"/>
                <a:gd name="T6" fmla="*/ 0 w 25"/>
                <a:gd name="T7" fmla="*/ 2147483647 h 12"/>
                <a:gd name="T8" fmla="*/ 2147483647 w 25"/>
                <a:gd name="T9" fmla="*/ 2147483647 h 12"/>
                <a:gd name="T10" fmla="*/ 2147483647 w 25"/>
                <a:gd name="T11" fmla="*/ 2147483647 h 12"/>
                <a:gd name="T12" fmla="*/ 2147483647 w 25"/>
                <a:gd name="T13" fmla="*/ 2147483647 h 12"/>
                <a:gd name="T14" fmla="*/ 2147483647 w 25"/>
                <a:gd name="T15" fmla="*/ 2147483647 h 12"/>
                <a:gd name="T16" fmla="*/ 2147483647 w 25"/>
                <a:gd name="T17" fmla="*/ 2147483647 h 12"/>
                <a:gd name="T18" fmla="*/ 2147483647 w 25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2"/>
                <a:gd name="T32" fmla="*/ 25 w 2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2">
                  <a:moveTo>
                    <a:pt x="25" y="0"/>
                  </a:moveTo>
                  <a:cubicBezTo>
                    <a:pt x="23" y="0"/>
                    <a:pt x="20" y="0"/>
                    <a:pt x="18" y="0"/>
                  </a:cubicBezTo>
                  <a:cubicBezTo>
                    <a:pt x="12" y="0"/>
                    <a:pt x="11" y="4"/>
                    <a:pt x="7" y="5"/>
                  </a:cubicBezTo>
                  <a:cubicBezTo>
                    <a:pt x="5" y="6"/>
                    <a:pt x="0" y="9"/>
                    <a:pt x="0" y="12"/>
                  </a:cubicBezTo>
                  <a:cubicBezTo>
                    <a:pt x="2" y="12"/>
                    <a:pt x="2" y="10"/>
                    <a:pt x="3" y="10"/>
                  </a:cubicBezTo>
                  <a:cubicBezTo>
                    <a:pt x="7" y="8"/>
                    <a:pt x="11" y="3"/>
                    <a:pt x="16" y="3"/>
                  </a:cubicBezTo>
                  <a:cubicBezTo>
                    <a:pt x="17" y="3"/>
                    <a:pt x="19" y="4"/>
                    <a:pt x="19" y="5"/>
                  </a:cubicBezTo>
                  <a:cubicBezTo>
                    <a:pt x="19" y="6"/>
                    <a:pt x="18" y="7"/>
                    <a:pt x="17" y="7"/>
                  </a:cubicBezTo>
                  <a:cubicBezTo>
                    <a:pt x="16" y="7"/>
                    <a:pt x="15" y="6"/>
                    <a:pt x="13" y="6"/>
                  </a:cubicBezTo>
                  <a:cubicBezTo>
                    <a:pt x="12" y="6"/>
                    <a:pt x="12" y="7"/>
                    <a:pt x="12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1" name="Line 795"/>
            <p:cNvSpPr>
              <a:spLocks noChangeShapeType="1"/>
            </p:cNvSpPr>
            <p:nvPr/>
          </p:nvSpPr>
          <p:spPr bwMode="auto">
            <a:xfrm>
              <a:off x="2358716" y="2032270"/>
              <a:ext cx="29943" cy="20015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2" name="Freeform 796"/>
            <p:cNvSpPr>
              <a:spLocks/>
            </p:cNvSpPr>
            <p:nvPr/>
          </p:nvSpPr>
          <p:spPr bwMode="auto">
            <a:xfrm>
              <a:off x="2388659" y="2042277"/>
              <a:ext cx="89830" cy="70052"/>
            </a:xfrm>
            <a:custGeom>
              <a:avLst/>
              <a:gdLst>
                <a:gd name="T0" fmla="*/ 0 w 9"/>
                <a:gd name="T1" fmla="*/ 2147483647 h 7"/>
                <a:gd name="T2" fmla="*/ 2147483647 w 9"/>
                <a:gd name="T3" fmla="*/ 0 h 7"/>
                <a:gd name="T4" fmla="*/ 0 w 9"/>
                <a:gd name="T5" fmla="*/ 2147483647 h 7"/>
                <a:gd name="T6" fmla="*/ 2147483647 w 9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7"/>
                <a:gd name="T14" fmla="*/ 9 w 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7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5" y="7"/>
                    <a:pt x="9" y="6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3" name="Line 797"/>
            <p:cNvSpPr>
              <a:spLocks noChangeShapeType="1"/>
            </p:cNvSpPr>
            <p:nvPr/>
          </p:nvSpPr>
          <p:spPr bwMode="auto">
            <a:xfrm>
              <a:off x="2478490" y="2102322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4" name="Freeform 798"/>
            <p:cNvSpPr>
              <a:spLocks/>
            </p:cNvSpPr>
            <p:nvPr/>
          </p:nvSpPr>
          <p:spPr bwMode="auto">
            <a:xfrm>
              <a:off x="2099206" y="2102322"/>
              <a:ext cx="379283" cy="160120"/>
            </a:xfrm>
            <a:custGeom>
              <a:avLst/>
              <a:gdLst>
                <a:gd name="T0" fmla="*/ 2147483647 w 38"/>
                <a:gd name="T1" fmla="*/ 2147483647 h 16"/>
                <a:gd name="T2" fmla="*/ 2147483647 w 38"/>
                <a:gd name="T3" fmla="*/ 2147483647 h 16"/>
                <a:gd name="T4" fmla="*/ 2147483647 w 38"/>
                <a:gd name="T5" fmla="*/ 2147483647 h 16"/>
                <a:gd name="T6" fmla="*/ 2147483647 w 38"/>
                <a:gd name="T7" fmla="*/ 2147483647 h 16"/>
                <a:gd name="T8" fmla="*/ 2147483647 w 38"/>
                <a:gd name="T9" fmla="*/ 2147483647 h 16"/>
                <a:gd name="T10" fmla="*/ 2147483647 w 38"/>
                <a:gd name="T11" fmla="*/ 2147483647 h 16"/>
                <a:gd name="T12" fmla="*/ 2147483647 w 38"/>
                <a:gd name="T13" fmla="*/ 0 h 16"/>
                <a:gd name="T14" fmla="*/ 2147483647 w 38"/>
                <a:gd name="T15" fmla="*/ 2147483647 h 16"/>
                <a:gd name="T16" fmla="*/ 2147483647 w 38"/>
                <a:gd name="T17" fmla="*/ 2147483647 h 16"/>
                <a:gd name="T18" fmla="*/ 2147483647 w 38"/>
                <a:gd name="T19" fmla="*/ 2147483647 h 16"/>
                <a:gd name="T20" fmla="*/ 2147483647 w 38"/>
                <a:gd name="T21" fmla="*/ 2147483647 h 16"/>
                <a:gd name="T22" fmla="*/ 2147483647 w 38"/>
                <a:gd name="T23" fmla="*/ 2147483647 h 16"/>
                <a:gd name="T24" fmla="*/ 2147483647 w 38"/>
                <a:gd name="T25" fmla="*/ 2147483647 h 16"/>
                <a:gd name="T26" fmla="*/ 0 w 38"/>
                <a:gd name="T27" fmla="*/ 2147483647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16"/>
                <a:gd name="T44" fmla="*/ 38 w 38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16">
                  <a:moveTo>
                    <a:pt x="38" y="1"/>
                  </a:moveTo>
                  <a:cubicBezTo>
                    <a:pt x="36" y="2"/>
                    <a:pt x="35" y="1"/>
                    <a:pt x="34" y="2"/>
                  </a:cubicBezTo>
                  <a:cubicBezTo>
                    <a:pt x="31" y="3"/>
                    <a:pt x="30" y="5"/>
                    <a:pt x="28" y="6"/>
                  </a:cubicBezTo>
                  <a:cubicBezTo>
                    <a:pt x="27" y="7"/>
                    <a:pt x="25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2"/>
                    <a:pt x="30" y="3"/>
                    <a:pt x="32" y="2"/>
                  </a:cubicBezTo>
                  <a:cubicBezTo>
                    <a:pt x="30" y="1"/>
                    <a:pt x="30" y="0"/>
                    <a:pt x="28" y="0"/>
                  </a:cubicBezTo>
                  <a:cubicBezTo>
                    <a:pt x="27" y="0"/>
                    <a:pt x="26" y="2"/>
                    <a:pt x="25" y="2"/>
                  </a:cubicBezTo>
                  <a:cubicBezTo>
                    <a:pt x="21" y="4"/>
                    <a:pt x="18" y="5"/>
                    <a:pt x="14" y="7"/>
                  </a:cubicBezTo>
                  <a:cubicBezTo>
                    <a:pt x="12" y="8"/>
                    <a:pt x="11" y="11"/>
                    <a:pt x="10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2" y="14"/>
                    <a:pt x="10" y="14"/>
                    <a:pt x="8" y="14"/>
                  </a:cubicBezTo>
                  <a:cubicBezTo>
                    <a:pt x="5" y="14"/>
                    <a:pt x="2" y="15"/>
                    <a:pt x="0" y="16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5" name="Line 799"/>
            <p:cNvSpPr>
              <a:spLocks noChangeShapeType="1"/>
            </p:cNvSpPr>
            <p:nvPr/>
          </p:nvSpPr>
          <p:spPr bwMode="auto">
            <a:xfrm>
              <a:off x="2099206" y="2262444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6" name="Freeform 800"/>
            <p:cNvSpPr>
              <a:spLocks/>
            </p:cNvSpPr>
            <p:nvPr/>
          </p:nvSpPr>
          <p:spPr bwMode="auto">
            <a:xfrm>
              <a:off x="2059282" y="2272451"/>
              <a:ext cx="39924" cy="50038"/>
            </a:xfrm>
            <a:custGeom>
              <a:avLst/>
              <a:gdLst>
                <a:gd name="T0" fmla="*/ 2147483647 w 4"/>
                <a:gd name="T1" fmla="*/ 0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0 w 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4" y="0"/>
                  </a:moveTo>
                  <a:cubicBezTo>
                    <a:pt x="4" y="3"/>
                    <a:pt x="2" y="3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7" name="Line 801"/>
            <p:cNvSpPr>
              <a:spLocks noChangeShapeType="1"/>
            </p:cNvSpPr>
            <p:nvPr/>
          </p:nvSpPr>
          <p:spPr bwMode="auto">
            <a:xfrm>
              <a:off x="2059282" y="229246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8" name="Freeform 802"/>
            <p:cNvSpPr>
              <a:spLocks/>
            </p:cNvSpPr>
            <p:nvPr/>
          </p:nvSpPr>
          <p:spPr bwMode="auto">
            <a:xfrm>
              <a:off x="2009376" y="2292466"/>
              <a:ext cx="49906" cy="70052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0 w 5"/>
                <a:gd name="T11" fmla="*/ 2147483647 h 7"/>
                <a:gd name="T12" fmla="*/ 2147483647 w 5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7"/>
                <a:gd name="T23" fmla="*/ 5 w 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7">
                  <a:moveTo>
                    <a:pt x="5" y="0"/>
                  </a:move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3" y="6"/>
                    <a:pt x="2" y="7"/>
                  </a:cubicBezTo>
                  <a:cubicBezTo>
                    <a:pt x="2" y="5"/>
                    <a:pt x="2" y="4"/>
                    <a:pt x="3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5"/>
                    <a:pt x="1" y="7"/>
                    <a:pt x="2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9" name="Line 803"/>
            <p:cNvSpPr>
              <a:spLocks noChangeShapeType="1"/>
            </p:cNvSpPr>
            <p:nvPr/>
          </p:nvSpPr>
          <p:spPr bwMode="auto">
            <a:xfrm>
              <a:off x="2029339" y="2362518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0" name="Freeform 804"/>
            <p:cNvSpPr>
              <a:spLocks/>
            </p:cNvSpPr>
            <p:nvPr/>
          </p:nvSpPr>
          <p:spPr bwMode="auto">
            <a:xfrm>
              <a:off x="1829716" y="2372527"/>
              <a:ext cx="199623" cy="300226"/>
            </a:xfrm>
            <a:custGeom>
              <a:avLst/>
              <a:gdLst>
                <a:gd name="T0" fmla="*/ 2147483647 w 20"/>
                <a:gd name="T1" fmla="*/ 0 h 30"/>
                <a:gd name="T2" fmla="*/ 2147483647 w 20"/>
                <a:gd name="T3" fmla="*/ 0 h 30"/>
                <a:gd name="T4" fmla="*/ 2147483647 w 20"/>
                <a:gd name="T5" fmla="*/ 2147483647 h 30"/>
                <a:gd name="T6" fmla="*/ 2147483647 w 20"/>
                <a:gd name="T7" fmla="*/ 2147483647 h 30"/>
                <a:gd name="T8" fmla="*/ 2147483647 w 20"/>
                <a:gd name="T9" fmla="*/ 2147483647 h 30"/>
                <a:gd name="T10" fmla="*/ 2147483647 w 20"/>
                <a:gd name="T11" fmla="*/ 2147483647 h 30"/>
                <a:gd name="T12" fmla="*/ 0 w 20"/>
                <a:gd name="T13" fmla="*/ 2147483647 h 30"/>
                <a:gd name="T14" fmla="*/ 0 w 20"/>
                <a:gd name="T15" fmla="*/ 2147483647 h 30"/>
                <a:gd name="T16" fmla="*/ 0 w 20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30"/>
                <a:gd name="T29" fmla="*/ 20 w 2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30">
                  <a:moveTo>
                    <a:pt x="20" y="0"/>
                  </a:moveTo>
                  <a:cubicBezTo>
                    <a:pt x="18" y="1"/>
                    <a:pt x="18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2"/>
                    <a:pt x="19" y="3"/>
                    <a:pt x="19" y="3"/>
                  </a:cubicBezTo>
                  <a:cubicBezTo>
                    <a:pt x="16" y="6"/>
                    <a:pt x="16" y="9"/>
                    <a:pt x="11" y="10"/>
                  </a:cubicBezTo>
                  <a:cubicBezTo>
                    <a:pt x="10" y="11"/>
                    <a:pt x="6" y="15"/>
                    <a:pt x="6" y="15"/>
                  </a:cubicBezTo>
                  <a:cubicBezTo>
                    <a:pt x="2" y="17"/>
                    <a:pt x="0" y="18"/>
                    <a:pt x="0" y="22"/>
                  </a:cubicBezTo>
                  <a:cubicBezTo>
                    <a:pt x="0" y="22"/>
                    <a:pt x="0" y="25"/>
                    <a:pt x="0" y="25"/>
                  </a:cubicBezTo>
                  <a:cubicBezTo>
                    <a:pt x="0" y="26"/>
                    <a:pt x="1" y="28"/>
                    <a:pt x="0" y="3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1" name="Line 805"/>
            <p:cNvSpPr>
              <a:spLocks noChangeShapeType="1"/>
            </p:cNvSpPr>
            <p:nvPr/>
          </p:nvSpPr>
          <p:spPr bwMode="auto">
            <a:xfrm>
              <a:off x="1829716" y="2672753"/>
              <a:ext cx="9981" cy="3002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2" name="Freeform 806"/>
            <p:cNvSpPr>
              <a:spLocks/>
            </p:cNvSpPr>
            <p:nvPr/>
          </p:nvSpPr>
          <p:spPr bwMode="auto">
            <a:xfrm>
              <a:off x="1819742" y="2703508"/>
              <a:ext cx="19200" cy="58737"/>
            </a:xfrm>
            <a:custGeom>
              <a:avLst/>
              <a:gdLst>
                <a:gd name="T0" fmla="*/ 2147483647 w 2"/>
                <a:gd name="T1" fmla="*/ 0 h 6"/>
                <a:gd name="T2" fmla="*/ 0 w 2"/>
                <a:gd name="T3" fmla="*/ 2147483647 h 6"/>
                <a:gd name="T4" fmla="*/ 0 60000 65536"/>
                <a:gd name="T5" fmla="*/ 0 60000 6553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">
                  <a:moveTo>
                    <a:pt x="2" y="0"/>
                  </a:moveTo>
                  <a:cubicBezTo>
                    <a:pt x="1" y="2"/>
                    <a:pt x="1" y="5"/>
                    <a:pt x="0" y="6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3" name="Line 807"/>
            <p:cNvSpPr>
              <a:spLocks noChangeShapeType="1"/>
            </p:cNvSpPr>
            <p:nvPr/>
          </p:nvSpPr>
          <p:spPr bwMode="auto">
            <a:xfrm flipH="1">
              <a:off x="1799773" y="2762820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4" name="Freeform 808"/>
            <p:cNvSpPr>
              <a:spLocks/>
            </p:cNvSpPr>
            <p:nvPr/>
          </p:nvSpPr>
          <p:spPr bwMode="auto">
            <a:xfrm>
              <a:off x="1779741" y="2722558"/>
              <a:ext cx="20801" cy="39687"/>
            </a:xfrm>
            <a:custGeom>
              <a:avLst/>
              <a:gdLst>
                <a:gd name="T0" fmla="*/ 2147483647 w 2"/>
                <a:gd name="T1" fmla="*/ 2147483647 h 4"/>
                <a:gd name="T2" fmla="*/ 2147483647 w 2"/>
                <a:gd name="T3" fmla="*/ 0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4"/>
                  </a:moveTo>
                  <a:cubicBezTo>
                    <a:pt x="2" y="2"/>
                    <a:pt x="0" y="3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5" name="Line 809"/>
            <p:cNvSpPr>
              <a:spLocks noChangeShapeType="1"/>
            </p:cNvSpPr>
            <p:nvPr/>
          </p:nvSpPr>
          <p:spPr bwMode="auto">
            <a:xfrm flipV="1">
              <a:off x="1789792" y="2712782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6" name="Freeform 810"/>
            <p:cNvSpPr>
              <a:spLocks/>
            </p:cNvSpPr>
            <p:nvPr/>
          </p:nvSpPr>
          <p:spPr bwMode="auto">
            <a:xfrm>
              <a:off x="1540263" y="2592692"/>
              <a:ext cx="249529" cy="120090"/>
            </a:xfrm>
            <a:custGeom>
              <a:avLst/>
              <a:gdLst>
                <a:gd name="T0" fmla="*/ 2147483647 w 25"/>
                <a:gd name="T1" fmla="*/ 2147483647 h 12"/>
                <a:gd name="T2" fmla="*/ 2147483647 w 25"/>
                <a:gd name="T3" fmla="*/ 2147483647 h 12"/>
                <a:gd name="T4" fmla="*/ 2147483647 w 25"/>
                <a:gd name="T5" fmla="*/ 2147483647 h 12"/>
                <a:gd name="T6" fmla="*/ 2147483647 w 25"/>
                <a:gd name="T7" fmla="*/ 2147483647 h 12"/>
                <a:gd name="T8" fmla="*/ 2147483647 w 25"/>
                <a:gd name="T9" fmla="*/ 2147483647 h 12"/>
                <a:gd name="T10" fmla="*/ 2147483647 w 25"/>
                <a:gd name="T11" fmla="*/ 2147483647 h 12"/>
                <a:gd name="T12" fmla="*/ 2147483647 w 25"/>
                <a:gd name="T13" fmla="*/ 0 h 12"/>
                <a:gd name="T14" fmla="*/ 2147483647 w 25"/>
                <a:gd name="T15" fmla="*/ 2147483647 h 12"/>
                <a:gd name="T16" fmla="*/ 2147483647 w 25"/>
                <a:gd name="T17" fmla="*/ 2147483647 h 12"/>
                <a:gd name="T18" fmla="*/ 2147483647 w 25"/>
                <a:gd name="T19" fmla="*/ 2147483647 h 12"/>
                <a:gd name="T20" fmla="*/ 0 w 25"/>
                <a:gd name="T21" fmla="*/ 2147483647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2"/>
                <a:gd name="T35" fmla="*/ 25 w 2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2">
                  <a:moveTo>
                    <a:pt x="25" y="12"/>
                  </a:moveTo>
                  <a:cubicBezTo>
                    <a:pt x="24" y="12"/>
                    <a:pt x="23" y="10"/>
                    <a:pt x="23" y="9"/>
                  </a:cubicBezTo>
                  <a:cubicBezTo>
                    <a:pt x="23" y="8"/>
                    <a:pt x="23" y="7"/>
                    <a:pt x="23" y="5"/>
                  </a:cubicBezTo>
                  <a:cubicBezTo>
                    <a:pt x="23" y="4"/>
                    <a:pt x="22" y="2"/>
                    <a:pt x="20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6" y="2"/>
                    <a:pt x="15" y="1"/>
                    <a:pt x="13" y="1"/>
                  </a:cubicBezTo>
                  <a:cubicBezTo>
                    <a:pt x="11" y="1"/>
                    <a:pt x="11" y="0"/>
                    <a:pt x="9" y="0"/>
                  </a:cubicBezTo>
                  <a:cubicBezTo>
                    <a:pt x="8" y="0"/>
                    <a:pt x="4" y="0"/>
                    <a:pt x="4" y="1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1" y="5"/>
                    <a:pt x="0" y="3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7" name="Line 811"/>
            <p:cNvSpPr>
              <a:spLocks noChangeShapeType="1"/>
            </p:cNvSpPr>
            <p:nvPr/>
          </p:nvSpPr>
          <p:spPr bwMode="auto">
            <a:xfrm flipH="1">
              <a:off x="1520302" y="2622715"/>
              <a:ext cx="19963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8" name="Freeform 812"/>
            <p:cNvSpPr>
              <a:spLocks/>
            </p:cNvSpPr>
            <p:nvPr/>
          </p:nvSpPr>
          <p:spPr bwMode="auto">
            <a:xfrm>
              <a:off x="1330660" y="2612707"/>
              <a:ext cx="538981" cy="730550"/>
            </a:xfrm>
            <a:custGeom>
              <a:avLst/>
              <a:gdLst>
                <a:gd name="T0" fmla="*/ 2147483647 w 54"/>
                <a:gd name="T1" fmla="*/ 2147483647 h 73"/>
                <a:gd name="T2" fmla="*/ 2147483647 w 54"/>
                <a:gd name="T3" fmla="*/ 0 h 73"/>
                <a:gd name="T4" fmla="*/ 2147483647 w 54"/>
                <a:gd name="T5" fmla="*/ 2147483647 h 73"/>
                <a:gd name="T6" fmla="*/ 2147483647 w 54"/>
                <a:gd name="T7" fmla="*/ 2147483647 h 73"/>
                <a:gd name="T8" fmla="*/ 2147483647 w 54"/>
                <a:gd name="T9" fmla="*/ 2147483647 h 73"/>
                <a:gd name="T10" fmla="*/ 0 w 54"/>
                <a:gd name="T11" fmla="*/ 2147483647 h 73"/>
                <a:gd name="T12" fmla="*/ 2147483647 w 54"/>
                <a:gd name="T13" fmla="*/ 2147483647 h 73"/>
                <a:gd name="T14" fmla="*/ 2147483647 w 54"/>
                <a:gd name="T15" fmla="*/ 2147483647 h 73"/>
                <a:gd name="T16" fmla="*/ 2147483647 w 54"/>
                <a:gd name="T17" fmla="*/ 2147483647 h 73"/>
                <a:gd name="T18" fmla="*/ 2147483647 w 54"/>
                <a:gd name="T19" fmla="*/ 2147483647 h 73"/>
                <a:gd name="T20" fmla="*/ 2147483647 w 54"/>
                <a:gd name="T21" fmla="*/ 2147483647 h 73"/>
                <a:gd name="T22" fmla="*/ 2147483647 w 54"/>
                <a:gd name="T23" fmla="*/ 2147483647 h 73"/>
                <a:gd name="T24" fmla="*/ 2147483647 w 54"/>
                <a:gd name="T25" fmla="*/ 2147483647 h 73"/>
                <a:gd name="T26" fmla="*/ 2147483647 w 54"/>
                <a:gd name="T27" fmla="*/ 2147483647 h 73"/>
                <a:gd name="T28" fmla="*/ 2147483647 w 54"/>
                <a:gd name="T29" fmla="*/ 2147483647 h 73"/>
                <a:gd name="T30" fmla="*/ 2147483647 w 54"/>
                <a:gd name="T31" fmla="*/ 2147483647 h 73"/>
                <a:gd name="T32" fmla="*/ 2147483647 w 54"/>
                <a:gd name="T33" fmla="*/ 2147483647 h 73"/>
                <a:gd name="T34" fmla="*/ 2147483647 w 54"/>
                <a:gd name="T35" fmla="*/ 2147483647 h 73"/>
                <a:gd name="T36" fmla="*/ 2147483647 w 54"/>
                <a:gd name="T37" fmla="*/ 2147483647 h 73"/>
                <a:gd name="T38" fmla="*/ 2147483647 w 54"/>
                <a:gd name="T39" fmla="*/ 2147483647 h 73"/>
                <a:gd name="T40" fmla="*/ 2147483647 w 54"/>
                <a:gd name="T41" fmla="*/ 2147483647 h 73"/>
                <a:gd name="T42" fmla="*/ 2147483647 w 54"/>
                <a:gd name="T43" fmla="*/ 2147483647 h 73"/>
                <a:gd name="T44" fmla="*/ 2147483647 w 54"/>
                <a:gd name="T45" fmla="*/ 2147483647 h 73"/>
                <a:gd name="T46" fmla="*/ 2147483647 w 54"/>
                <a:gd name="T47" fmla="*/ 2147483647 h 73"/>
                <a:gd name="T48" fmla="*/ 2147483647 w 54"/>
                <a:gd name="T49" fmla="*/ 2147483647 h 73"/>
                <a:gd name="T50" fmla="*/ 2147483647 w 54"/>
                <a:gd name="T51" fmla="*/ 2147483647 h 73"/>
                <a:gd name="T52" fmla="*/ 2147483647 w 54"/>
                <a:gd name="T53" fmla="*/ 2147483647 h 73"/>
                <a:gd name="T54" fmla="*/ 2147483647 w 54"/>
                <a:gd name="T55" fmla="*/ 2147483647 h 73"/>
                <a:gd name="T56" fmla="*/ 2147483647 w 54"/>
                <a:gd name="T57" fmla="*/ 2147483647 h 73"/>
                <a:gd name="T58" fmla="*/ 2147483647 w 54"/>
                <a:gd name="T59" fmla="*/ 2147483647 h 73"/>
                <a:gd name="T60" fmla="*/ 2147483647 w 54"/>
                <a:gd name="T61" fmla="*/ 2147483647 h 73"/>
                <a:gd name="T62" fmla="*/ 2147483647 w 54"/>
                <a:gd name="T63" fmla="*/ 2147483647 h 73"/>
                <a:gd name="T64" fmla="*/ 2147483647 w 54"/>
                <a:gd name="T65" fmla="*/ 2147483647 h 73"/>
                <a:gd name="T66" fmla="*/ 2147483647 w 54"/>
                <a:gd name="T67" fmla="*/ 2147483647 h 73"/>
                <a:gd name="T68" fmla="*/ 2147483647 w 54"/>
                <a:gd name="T69" fmla="*/ 2147483647 h 73"/>
                <a:gd name="T70" fmla="*/ 2147483647 w 54"/>
                <a:gd name="T71" fmla="*/ 2147483647 h 73"/>
                <a:gd name="T72" fmla="*/ 2147483647 w 54"/>
                <a:gd name="T73" fmla="*/ 2147483647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73"/>
                <a:gd name="T113" fmla="*/ 54 w 54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73">
                  <a:moveTo>
                    <a:pt x="19" y="2"/>
                  </a:moveTo>
                  <a:cubicBezTo>
                    <a:pt x="18" y="1"/>
                    <a:pt x="17" y="0"/>
                    <a:pt x="16" y="0"/>
                  </a:cubicBezTo>
                  <a:cubicBezTo>
                    <a:pt x="12" y="0"/>
                    <a:pt x="6" y="5"/>
                    <a:pt x="4" y="8"/>
                  </a:cubicBezTo>
                  <a:cubicBezTo>
                    <a:pt x="3" y="9"/>
                    <a:pt x="4" y="11"/>
                    <a:pt x="3" y="12"/>
                  </a:cubicBezTo>
                  <a:cubicBezTo>
                    <a:pt x="3" y="13"/>
                    <a:pt x="3" y="14"/>
                    <a:pt x="3" y="15"/>
                  </a:cubicBezTo>
                  <a:cubicBezTo>
                    <a:pt x="0" y="15"/>
                    <a:pt x="0" y="22"/>
                    <a:pt x="0" y="24"/>
                  </a:cubicBezTo>
                  <a:cubicBezTo>
                    <a:pt x="0" y="25"/>
                    <a:pt x="0" y="29"/>
                    <a:pt x="1" y="30"/>
                  </a:cubicBezTo>
                  <a:cubicBezTo>
                    <a:pt x="1" y="32"/>
                    <a:pt x="5" y="37"/>
                    <a:pt x="8" y="37"/>
                  </a:cubicBezTo>
                  <a:cubicBezTo>
                    <a:pt x="8" y="37"/>
                    <a:pt x="11" y="36"/>
                    <a:pt x="12" y="36"/>
                  </a:cubicBezTo>
                  <a:cubicBezTo>
                    <a:pt x="13" y="35"/>
                    <a:pt x="16" y="36"/>
                    <a:pt x="16" y="36"/>
                  </a:cubicBezTo>
                  <a:cubicBezTo>
                    <a:pt x="19" y="34"/>
                    <a:pt x="18" y="31"/>
                    <a:pt x="19" y="29"/>
                  </a:cubicBezTo>
                  <a:cubicBezTo>
                    <a:pt x="20" y="27"/>
                    <a:pt x="26" y="26"/>
                    <a:pt x="28" y="26"/>
                  </a:cubicBezTo>
                  <a:cubicBezTo>
                    <a:pt x="29" y="26"/>
                    <a:pt x="29" y="26"/>
                    <a:pt x="30" y="26"/>
                  </a:cubicBezTo>
                  <a:cubicBezTo>
                    <a:pt x="30" y="27"/>
                    <a:pt x="30" y="28"/>
                    <a:pt x="30" y="28"/>
                  </a:cubicBezTo>
                  <a:cubicBezTo>
                    <a:pt x="29" y="29"/>
                    <a:pt x="27" y="30"/>
                    <a:pt x="27" y="35"/>
                  </a:cubicBezTo>
                  <a:cubicBezTo>
                    <a:pt x="26" y="37"/>
                    <a:pt x="25" y="37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41"/>
                    <a:pt x="24" y="44"/>
                    <a:pt x="23" y="45"/>
                  </a:cubicBezTo>
                  <a:cubicBezTo>
                    <a:pt x="23" y="46"/>
                    <a:pt x="26" y="45"/>
                    <a:pt x="28" y="44"/>
                  </a:cubicBezTo>
                  <a:cubicBezTo>
                    <a:pt x="32" y="44"/>
                    <a:pt x="36" y="44"/>
                    <a:pt x="37" y="44"/>
                  </a:cubicBezTo>
                  <a:cubicBezTo>
                    <a:pt x="37" y="46"/>
                    <a:pt x="37" y="46"/>
                    <a:pt x="37" y="47"/>
                  </a:cubicBezTo>
                  <a:cubicBezTo>
                    <a:pt x="37" y="49"/>
                    <a:pt x="35" y="55"/>
                    <a:pt x="35" y="59"/>
                  </a:cubicBezTo>
                  <a:cubicBezTo>
                    <a:pt x="35" y="62"/>
                    <a:pt x="38" y="67"/>
                    <a:pt x="41" y="67"/>
                  </a:cubicBezTo>
                  <a:cubicBezTo>
                    <a:pt x="44" y="67"/>
                    <a:pt x="45" y="64"/>
                    <a:pt x="47" y="64"/>
                  </a:cubicBezTo>
                  <a:cubicBezTo>
                    <a:pt x="51" y="64"/>
                    <a:pt x="51" y="68"/>
                    <a:pt x="54" y="68"/>
                  </a:cubicBezTo>
                  <a:cubicBezTo>
                    <a:pt x="53" y="69"/>
                    <a:pt x="52" y="71"/>
                    <a:pt x="51" y="73"/>
                  </a:cubicBezTo>
                  <a:cubicBezTo>
                    <a:pt x="51" y="72"/>
                    <a:pt x="49" y="71"/>
                    <a:pt x="49" y="71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49" y="68"/>
                    <a:pt x="48" y="68"/>
                    <a:pt x="47" y="66"/>
                  </a:cubicBezTo>
                  <a:cubicBezTo>
                    <a:pt x="45" y="67"/>
                    <a:pt x="44" y="69"/>
                    <a:pt x="44" y="71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1" y="71"/>
                    <a:pt x="41" y="69"/>
                    <a:pt x="39" y="69"/>
                  </a:cubicBezTo>
                  <a:cubicBezTo>
                    <a:pt x="37" y="69"/>
                    <a:pt x="38" y="69"/>
                    <a:pt x="37" y="69"/>
                  </a:cubicBezTo>
                  <a:cubicBezTo>
                    <a:pt x="35" y="69"/>
                    <a:pt x="35" y="66"/>
                    <a:pt x="33" y="65"/>
                  </a:cubicBezTo>
                  <a:cubicBezTo>
                    <a:pt x="33" y="65"/>
                    <a:pt x="33" y="66"/>
                    <a:pt x="33" y="66"/>
                  </a:cubicBezTo>
                  <a:cubicBezTo>
                    <a:pt x="33" y="66"/>
                    <a:pt x="31" y="63"/>
                    <a:pt x="30" y="62"/>
                  </a:cubicBezTo>
                  <a:cubicBezTo>
                    <a:pt x="30" y="62"/>
                    <a:pt x="31" y="63"/>
                    <a:pt x="31" y="6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9" name="Freeform 813"/>
            <p:cNvSpPr>
              <a:spLocks/>
            </p:cNvSpPr>
            <p:nvPr/>
          </p:nvSpPr>
          <p:spPr bwMode="auto">
            <a:xfrm>
              <a:off x="1629338" y="3243261"/>
              <a:ext cx="9600" cy="9525"/>
            </a:xfrm>
            <a:custGeom>
              <a:avLst/>
              <a:gdLst>
                <a:gd name="T0" fmla="*/ 36 w 1"/>
                <a:gd name="T1" fmla="*/ 0 h 1"/>
                <a:gd name="T2" fmla="*/ 36 w 1"/>
                <a:gd name="T3" fmla="*/ 36 h 1"/>
                <a:gd name="T4" fmla="*/ 0 w 1"/>
                <a:gd name="T5" fmla="*/ 36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0" name="Line 815"/>
            <p:cNvSpPr>
              <a:spLocks noChangeShapeType="1"/>
            </p:cNvSpPr>
            <p:nvPr/>
          </p:nvSpPr>
          <p:spPr bwMode="auto">
            <a:xfrm flipH="1">
              <a:off x="1240830" y="3033024"/>
              <a:ext cx="2994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1" name="Line 816"/>
            <p:cNvSpPr>
              <a:spLocks noChangeShapeType="1"/>
            </p:cNvSpPr>
            <p:nvPr/>
          </p:nvSpPr>
          <p:spPr bwMode="auto">
            <a:xfrm flipV="1">
              <a:off x="891491" y="2552662"/>
              <a:ext cx="1664" cy="20015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2" name="Freeform 817"/>
            <p:cNvSpPr>
              <a:spLocks/>
            </p:cNvSpPr>
            <p:nvPr/>
          </p:nvSpPr>
          <p:spPr bwMode="auto">
            <a:xfrm>
              <a:off x="931723" y="1871652"/>
              <a:ext cx="9600" cy="9525"/>
            </a:xfrm>
            <a:custGeom>
              <a:avLst/>
              <a:gdLst>
                <a:gd name="T0" fmla="*/ 36 w 1"/>
                <a:gd name="T1" fmla="*/ 36 h 1"/>
                <a:gd name="T2" fmla="*/ 0 w 1"/>
                <a:gd name="T3" fmla="*/ 36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3" name="Freeform 818"/>
            <p:cNvSpPr>
              <a:spLocks/>
            </p:cNvSpPr>
            <p:nvPr/>
          </p:nvSpPr>
          <p:spPr bwMode="auto">
            <a:xfrm>
              <a:off x="921434" y="1712029"/>
              <a:ext cx="39924" cy="160120"/>
            </a:xfrm>
            <a:custGeom>
              <a:avLst/>
              <a:gdLst>
                <a:gd name="T0" fmla="*/ 2147483647 w 4"/>
                <a:gd name="T1" fmla="*/ 2147483647 h 16"/>
                <a:gd name="T2" fmla="*/ 0 w 4"/>
                <a:gd name="T3" fmla="*/ 2147483647 h 16"/>
                <a:gd name="T4" fmla="*/ 2147483647 w 4"/>
                <a:gd name="T5" fmla="*/ 2147483647 h 16"/>
                <a:gd name="T6" fmla="*/ 2147483647 w 4"/>
                <a:gd name="T7" fmla="*/ 2147483647 h 16"/>
                <a:gd name="T8" fmla="*/ 2147483647 w 4"/>
                <a:gd name="T9" fmla="*/ 2147483647 h 16"/>
                <a:gd name="T10" fmla="*/ 2147483647 w 4"/>
                <a:gd name="T11" fmla="*/ 2147483647 h 16"/>
                <a:gd name="T12" fmla="*/ 0 w 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6"/>
                <a:gd name="T23" fmla="*/ 4 w 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6">
                  <a:moveTo>
                    <a:pt x="1" y="16"/>
                  </a:moveTo>
                  <a:cubicBezTo>
                    <a:pt x="1" y="16"/>
                    <a:pt x="1" y="15"/>
                    <a:pt x="0" y="15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1" y="12"/>
                    <a:pt x="3" y="12"/>
                    <a:pt x="4" y="11"/>
                  </a:cubicBezTo>
                  <a:cubicBezTo>
                    <a:pt x="3" y="11"/>
                    <a:pt x="3" y="8"/>
                    <a:pt x="3" y="7"/>
                  </a:cubicBezTo>
                  <a:cubicBezTo>
                    <a:pt x="3" y="7"/>
                    <a:pt x="3" y="2"/>
                    <a:pt x="3" y="1"/>
                  </a:cubicBezTo>
                  <a:cubicBezTo>
                    <a:pt x="2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4" name="Line 819"/>
            <p:cNvSpPr>
              <a:spLocks noChangeShapeType="1"/>
            </p:cNvSpPr>
            <p:nvPr/>
          </p:nvSpPr>
          <p:spPr bwMode="auto">
            <a:xfrm flipH="1">
              <a:off x="901471" y="1712029"/>
              <a:ext cx="19963" cy="3002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5" name="Freeform 820"/>
            <p:cNvSpPr>
              <a:spLocks/>
            </p:cNvSpPr>
            <p:nvPr/>
          </p:nvSpPr>
          <p:spPr bwMode="auto">
            <a:xfrm>
              <a:off x="771717" y="1671999"/>
              <a:ext cx="129754" cy="70052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0 w 13"/>
                <a:gd name="T5" fmla="*/ 0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13" y="7"/>
                  </a:moveTo>
                  <a:cubicBezTo>
                    <a:pt x="13" y="5"/>
                    <a:pt x="12" y="5"/>
                    <a:pt x="12" y="3"/>
                  </a:cubicBezTo>
                  <a:cubicBezTo>
                    <a:pt x="8" y="2"/>
                    <a:pt x="4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6" name="Line 821"/>
            <p:cNvSpPr>
              <a:spLocks noChangeShapeType="1"/>
            </p:cNvSpPr>
            <p:nvPr/>
          </p:nvSpPr>
          <p:spPr bwMode="auto">
            <a:xfrm flipH="1">
              <a:off x="641962" y="1651983"/>
              <a:ext cx="2994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7" name="Freeform 822"/>
            <p:cNvSpPr>
              <a:spLocks/>
            </p:cNvSpPr>
            <p:nvPr/>
          </p:nvSpPr>
          <p:spPr bwMode="auto">
            <a:xfrm>
              <a:off x="272660" y="1661991"/>
              <a:ext cx="169679" cy="150113"/>
            </a:xfrm>
            <a:custGeom>
              <a:avLst/>
              <a:gdLst>
                <a:gd name="T0" fmla="*/ 2147483647 w 17"/>
                <a:gd name="T1" fmla="*/ 2147483647 h 15"/>
                <a:gd name="T2" fmla="*/ 2147483647 w 17"/>
                <a:gd name="T3" fmla="*/ 2147483647 h 15"/>
                <a:gd name="T4" fmla="*/ 2147483647 w 17"/>
                <a:gd name="T5" fmla="*/ 2147483647 h 15"/>
                <a:gd name="T6" fmla="*/ 2147483647 w 17"/>
                <a:gd name="T7" fmla="*/ 2147483647 h 15"/>
                <a:gd name="T8" fmla="*/ 2147483647 w 17"/>
                <a:gd name="T9" fmla="*/ 2147483647 h 15"/>
                <a:gd name="T10" fmla="*/ 2147483647 w 17"/>
                <a:gd name="T11" fmla="*/ 2147483647 h 15"/>
                <a:gd name="T12" fmla="*/ 2147483647 w 17"/>
                <a:gd name="T13" fmla="*/ 2147483647 h 15"/>
                <a:gd name="T14" fmla="*/ 2147483647 w 17"/>
                <a:gd name="T15" fmla="*/ 0 h 15"/>
                <a:gd name="T16" fmla="*/ 2147483647 w 17"/>
                <a:gd name="T17" fmla="*/ 214748364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5"/>
                <a:gd name="T29" fmla="*/ 17 w 1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5">
                  <a:moveTo>
                    <a:pt x="1" y="15"/>
                  </a:moveTo>
                  <a:cubicBezTo>
                    <a:pt x="1" y="14"/>
                    <a:pt x="0" y="15"/>
                    <a:pt x="1" y="14"/>
                  </a:cubicBezTo>
                  <a:cubicBezTo>
                    <a:pt x="3" y="12"/>
                    <a:pt x="6" y="12"/>
                    <a:pt x="7" y="12"/>
                  </a:cubicBezTo>
                  <a:cubicBezTo>
                    <a:pt x="11" y="11"/>
                    <a:pt x="14" y="8"/>
                    <a:pt x="17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4" y="5"/>
                    <a:pt x="14" y="6"/>
                    <a:pt x="13" y="6"/>
                  </a:cubicBezTo>
                  <a:cubicBezTo>
                    <a:pt x="12" y="6"/>
                    <a:pt x="8" y="6"/>
                    <a:pt x="8" y="5"/>
                  </a:cubicBezTo>
                  <a:cubicBezTo>
                    <a:pt x="8" y="4"/>
                    <a:pt x="12" y="2"/>
                    <a:pt x="12" y="0"/>
                  </a:cubicBezTo>
                  <a:cubicBezTo>
                    <a:pt x="10" y="1"/>
                    <a:pt x="8" y="3"/>
                    <a:pt x="6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8" name="Freeform 823"/>
            <p:cNvSpPr>
              <a:spLocks/>
            </p:cNvSpPr>
            <p:nvPr/>
          </p:nvSpPr>
          <p:spPr bwMode="auto">
            <a:xfrm>
              <a:off x="2139749" y="1562086"/>
              <a:ext cx="108802" cy="19050"/>
            </a:xfrm>
            <a:custGeom>
              <a:avLst/>
              <a:gdLst>
                <a:gd name="T0" fmla="*/ 0 w 11"/>
                <a:gd name="T1" fmla="*/ 0 h 2"/>
                <a:gd name="T2" fmla="*/ 108 w 11"/>
                <a:gd name="T3" fmla="*/ 72 h 2"/>
                <a:gd name="T4" fmla="*/ 288 w 11"/>
                <a:gd name="T5" fmla="*/ 0 h 2"/>
                <a:gd name="T6" fmla="*/ 396 w 11"/>
                <a:gd name="T7" fmla="*/ 7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"/>
                <a:gd name="T14" fmla="*/ 11 w 1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">
                  <a:moveTo>
                    <a:pt x="0" y="0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5" y="2"/>
                    <a:pt x="5" y="0"/>
                    <a:pt x="8" y="0"/>
                  </a:cubicBezTo>
                  <a:cubicBezTo>
                    <a:pt x="9" y="0"/>
                    <a:pt x="10" y="1"/>
                    <a:pt x="1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9" name="Freeform 824"/>
            <p:cNvSpPr>
              <a:spLocks/>
            </p:cNvSpPr>
            <p:nvPr/>
          </p:nvSpPr>
          <p:spPr bwMode="auto">
            <a:xfrm>
              <a:off x="2248552" y="1562086"/>
              <a:ext cx="20800" cy="19050"/>
            </a:xfrm>
            <a:custGeom>
              <a:avLst/>
              <a:gdLst>
                <a:gd name="T0" fmla="*/ 0 w 2"/>
                <a:gd name="T1" fmla="*/ 72 h 2"/>
                <a:gd name="T2" fmla="*/ 72 w 2"/>
                <a:gd name="T3" fmla="*/ 72 h 2"/>
                <a:gd name="T4" fmla="*/ 7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0" name="Freeform 825"/>
            <p:cNvSpPr>
              <a:spLocks/>
            </p:cNvSpPr>
            <p:nvPr/>
          </p:nvSpPr>
          <p:spPr bwMode="auto">
            <a:xfrm>
              <a:off x="2139455" y="1512099"/>
              <a:ext cx="129497" cy="49315"/>
            </a:xfrm>
            <a:custGeom>
              <a:avLst/>
              <a:gdLst>
                <a:gd name="T0" fmla="*/ 2147483647 w 13"/>
                <a:gd name="T1" fmla="*/ 2147483647 h 5"/>
                <a:gd name="T2" fmla="*/ 2147483647 w 13"/>
                <a:gd name="T3" fmla="*/ 2147483647 h 5"/>
                <a:gd name="T4" fmla="*/ 2147483647 w 13"/>
                <a:gd name="T5" fmla="*/ 2147483647 h 5"/>
                <a:gd name="T6" fmla="*/ 2147483647 w 13"/>
                <a:gd name="T7" fmla="*/ 0 h 5"/>
                <a:gd name="T8" fmla="*/ 0 w 1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5"/>
                <a:gd name="T17" fmla="*/ 13 w 1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5">
                  <a:moveTo>
                    <a:pt x="13" y="5"/>
                  </a:move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0" y="2"/>
                    <a:pt x="8" y="2"/>
                    <a:pt x="6" y="0"/>
                  </a:cubicBezTo>
                  <a:cubicBezTo>
                    <a:pt x="4" y="1"/>
                    <a:pt x="1" y="4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1" name="Line 826"/>
            <p:cNvSpPr>
              <a:spLocks noChangeShapeType="1"/>
            </p:cNvSpPr>
            <p:nvPr/>
          </p:nvSpPr>
          <p:spPr bwMode="auto">
            <a:xfrm>
              <a:off x="2139131" y="156191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2" name="Freeform 827"/>
            <p:cNvSpPr>
              <a:spLocks/>
            </p:cNvSpPr>
            <p:nvPr/>
          </p:nvSpPr>
          <p:spPr bwMode="auto">
            <a:xfrm>
              <a:off x="2168550" y="1571612"/>
              <a:ext cx="51201" cy="41275"/>
            </a:xfrm>
            <a:custGeom>
              <a:avLst/>
              <a:gdLst>
                <a:gd name="T0" fmla="*/ 0 w 5"/>
                <a:gd name="T1" fmla="*/ 108 h 4"/>
                <a:gd name="T2" fmla="*/ 72 w 5"/>
                <a:gd name="T3" fmla="*/ 144 h 4"/>
                <a:gd name="T4" fmla="*/ 180 w 5"/>
                <a:gd name="T5" fmla="*/ 36 h 4"/>
                <a:gd name="T6" fmla="*/ 0 w 5"/>
                <a:gd name="T7" fmla="*/ 108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3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2"/>
                    <a:pt x="5" y="1"/>
                  </a:cubicBezTo>
                  <a:cubicBezTo>
                    <a:pt x="3" y="0"/>
                    <a:pt x="1" y="2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3" name="Line 829"/>
            <p:cNvSpPr>
              <a:spLocks noChangeShapeType="1"/>
            </p:cNvSpPr>
            <p:nvPr/>
          </p:nvSpPr>
          <p:spPr bwMode="auto">
            <a:xfrm>
              <a:off x="2170204" y="160241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4" name="Freeform 830"/>
            <p:cNvSpPr>
              <a:spLocks/>
            </p:cNvSpPr>
            <p:nvPr/>
          </p:nvSpPr>
          <p:spPr bwMode="auto">
            <a:xfrm>
              <a:off x="2250151" y="1601775"/>
              <a:ext cx="11201" cy="20637"/>
            </a:xfrm>
            <a:custGeom>
              <a:avLst/>
              <a:gdLst>
                <a:gd name="T0" fmla="*/ 36 w 1"/>
                <a:gd name="T1" fmla="*/ 0 h 2"/>
                <a:gd name="T2" fmla="*/ 0 w 1"/>
                <a:gd name="T3" fmla="*/ 36 h 2"/>
                <a:gd name="T4" fmla="*/ 0 w 1"/>
                <a:gd name="T5" fmla="*/ 72 h 2"/>
                <a:gd name="T6" fmla="*/ 36 w 1"/>
                <a:gd name="T7" fmla="*/ 7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5" name="Freeform 831"/>
            <p:cNvSpPr>
              <a:spLocks/>
            </p:cNvSpPr>
            <p:nvPr/>
          </p:nvSpPr>
          <p:spPr bwMode="auto">
            <a:xfrm>
              <a:off x="2261352" y="1601775"/>
              <a:ext cx="9600" cy="20637"/>
            </a:xfrm>
            <a:custGeom>
              <a:avLst/>
              <a:gdLst>
                <a:gd name="T0" fmla="*/ 0 w 1"/>
                <a:gd name="T1" fmla="*/ 72 h 2"/>
                <a:gd name="T2" fmla="*/ 36 w 1"/>
                <a:gd name="T3" fmla="*/ 0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6" name="Line 832"/>
            <p:cNvSpPr>
              <a:spLocks noChangeShapeType="1"/>
            </p:cNvSpPr>
            <p:nvPr/>
          </p:nvSpPr>
          <p:spPr bwMode="auto">
            <a:xfrm>
              <a:off x="2260093" y="160241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7" name="Freeform 833"/>
            <p:cNvSpPr>
              <a:spLocks/>
            </p:cNvSpPr>
            <p:nvPr/>
          </p:nvSpPr>
          <p:spPr bwMode="auto">
            <a:xfrm>
              <a:off x="2150228" y="1782712"/>
              <a:ext cx="39951" cy="20033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0 h 2"/>
                <a:gd name="T4" fmla="*/ 0 w 4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0" y="2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2" y="0"/>
                    <a:pt x="1" y="0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8" name="Line 834"/>
            <p:cNvSpPr>
              <a:spLocks noChangeShapeType="1"/>
            </p:cNvSpPr>
            <p:nvPr/>
          </p:nvSpPr>
          <p:spPr bwMode="auto">
            <a:xfrm>
              <a:off x="2150228" y="1802746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9" name="Freeform 835"/>
            <p:cNvSpPr>
              <a:spLocks/>
            </p:cNvSpPr>
            <p:nvPr/>
          </p:nvSpPr>
          <p:spPr bwMode="auto">
            <a:xfrm>
              <a:off x="2070326" y="1882878"/>
              <a:ext cx="9987" cy="1001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0" name="Line 836"/>
            <p:cNvSpPr>
              <a:spLocks noChangeShapeType="1"/>
            </p:cNvSpPr>
            <p:nvPr/>
          </p:nvSpPr>
          <p:spPr bwMode="auto">
            <a:xfrm>
              <a:off x="2080314" y="1892894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1" name="Freeform 837"/>
            <p:cNvSpPr>
              <a:spLocks/>
            </p:cNvSpPr>
            <p:nvPr/>
          </p:nvSpPr>
          <p:spPr bwMode="auto">
            <a:xfrm>
              <a:off x="2070326" y="1872862"/>
              <a:ext cx="19976" cy="20033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2" name="Line 838"/>
            <p:cNvSpPr>
              <a:spLocks noChangeShapeType="1"/>
            </p:cNvSpPr>
            <p:nvPr/>
          </p:nvSpPr>
          <p:spPr bwMode="auto">
            <a:xfrm>
              <a:off x="2070326" y="1882878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3" name="Freeform 839"/>
            <p:cNvSpPr>
              <a:spLocks/>
            </p:cNvSpPr>
            <p:nvPr/>
          </p:nvSpPr>
          <p:spPr bwMode="auto">
            <a:xfrm>
              <a:off x="2339753" y="1522399"/>
              <a:ext cx="51201" cy="28575"/>
            </a:xfrm>
            <a:custGeom>
              <a:avLst/>
              <a:gdLst>
                <a:gd name="T0" fmla="*/ 0 w 5"/>
                <a:gd name="T1" fmla="*/ 72 h 3"/>
                <a:gd name="T2" fmla="*/ 72 w 5"/>
                <a:gd name="T3" fmla="*/ 108 h 3"/>
                <a:gd name="T4" fmla="*/ 180 w 5"/>
                <a:gd name="T5" fmla="*/ 0 h 3"/>
                <a:gd name="T6" fmla="*/ 0 w 5"/>
                <a:gd name="T7" fmla="*/ 7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2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4" name="Line 840"/>
            <p:cNvSpPr>
              <a:spLocks noChangeShapeType="1"/>
            </p:cNvSpPr>
            <p:nvPr/>
          </p:nvSpPr>
          <p:spPr bwMode="auto">
            <a:xfrm>
              <a:off x="2339995" y="1542315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5" name="Freeform 841"/>
            <p:cNvSpPr>
              <a:spLocks/>
            </p:cNvSpPr>
            <p:nvPr/>
          </p:nvSpPr>
          <p:spPr bwMode="auto">
            <a:xfrm>
              <a:off x="2410155" y="1452549"/>
              <a:ext cx="49602" cy="20637"/>
            </a:xfrm>
            <a:custGeom>
              <a:avLst/>
              <a:gdLst>
                <a:gd name="T0" fmla="*/ 0 w 5"/>
                <a:gd name="T1" fmla="*/ 36 h 2"/>
                <a:gd name="T2" fmla="*/ 36 w 5"/>
                <a:gd name="T3" fmla="*/ 36 h 2"/>
                <a:gd name="T4" fmla="*/ 180 w 5"/>
                <a:gd name="T5" fmla="*/ 0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1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2" y="1"/>
                    <a:pt x="3" y="1"/>
                    <a:pt x="5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6" name="Line 842"/>
            <p:cNvSpPr>
              <a:spLocks noChangeShapeType="1"/>
            </p:cNvSpPr>
            <p:nvPr/>
          </p:nvSpPr>
          <p:spPr bwMode="auto">
            <a:xfrm flipV="1">
              <a:off x="2459848" y="1442149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7" name="Freeform 843"/>
            <p:cNvSpPr>
              <a:spLocks/>
            </p:cNvSpPr>
            <p:nvPr/>
          </p:nvSpPr>
          <p:spPr bwMode="auto">
            <a:xfrm>
              <a:off x="2410155" y="1441436"/>
              <a:ext cx="49602" cy="20638"/>
            </a:xfrm>
            <a:custGeom>
              <a:avLst/>
              <a:gdLst>
                <a:gd name="T0" fmla="*/ 180 w 5"/>
                <a:gd name="T1" fmla="*/ 0 h 2"/>
                <a:gd name="T2" fmla="*/ 0 w 5"/>
                <a:gd name="T3" fmla="*/ 7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cubicBezTo>
                    <a:pt x="4" y="0"/>
                    <a:pt x="1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8" name="Line 844"/>
            <p:cNvSpPr>
              <a:spLocks noChangeShapeType="1"/>
            </p:cNvSpPr>
            <p:nvPr/>
          </p:nvSpPr>
          <p:spPr bwMode="auto">
            <a:xfrm>
              <a:off x="2409909" y="146218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9" name="Freeform 845"/>
            <p:cNvSpPr>
              <a:spLocks/>
            </p:cNvSpPr>
            <p:nvPr/>
          </p:nvSpPr>
          <p:spPr bwMode="auto">
            <a:xfrm>
              <a:off x="2139455" y="1291822"/>
              <a:ext cx="121301" cy="50959"/>
            </a:xfrm>
            <a:custGeom>
              <a:avLst/>
              <a:gdLst>
                <a:gd name="T0" fmla="*/ 2147483647 w 12"/>
                <a:gd name="T1" fmla="*/ 2147483647 h 5"/>
                <a:gd name="T2" fmla="*/ 0 w 12"/>
                <a:gd name="T3" fmla="*/ 2147483647 h 5"/>
                <a:gd name="T4" fmla="*/ 2147483647 w 12"/>
                <a:gd name="T5" fmla="*/ 0 h 5"/>
                <a:gd name="T6" fmla="*/ 2147483647 w 12"/>
                <a:gd name="T7" fmla="*/ 0 h 5"/>
                <a:gd name="T8" fmla="*/ 2147483647 w 12"/>
                <a:gd name="T9" fmla="*/ 2147483647 h 5"/>
                <a:gd name="T10" fmla="*/ 2147483647 w 12"/>
                <a:gd name="T11" fmla="*/ 2147483647 h 5"/>
                <a:gd name="T12" fmla="*/ 2147483647 w 12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"/>
                <a:gd name="T23" fmla="*/ 12 w 12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">
                  <a:moveTo>
                    <a:pt x="2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6" y="0"/>
                    <a:pt x="7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2" y="2"/>
                    <a:pt x="9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3" y="5"/>
                    <a:pt x="2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0" name="Line 846"/>
            <p:cNvSpPr>
              <a:spLocks noChangeShapeType="1"/>
            </p:cNvSpPr>
            <p:nvPr/>
          </p:nvSpPr>
          <p:spPr bwMode="auto">
            <a:xfrm>
              <a:off x="2160215" y="134198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1" name="Freeform 847"/>
            <p:cNvSpPr>
              <a:spLocks/>
            </p:cNvSpPr>
            <p:nvPr/>
          </p:nvSpPr>
          <p:spPr bwMode="auto">
            <a:xfrm>
              <a:off x="2019746" y="1343010"/>
              <a:ext cx="20801" cy="1588"/>
            </a:xfrm>
            <a:custGeom>
              <a:avLst/>
              <a:gdLst>
                <a:gd name="T0" fmla="*/ 72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2" name="Line 848"/>
            <p:cNvSpPr>
              <a:spLocks noChangeShapeType="1"/>
            </p:cNvSpPr>
            <p:nvPr/>
          </p:nvSpPr>
          <p:spPr bwMode="auto">
            <a:xfrm flipV="1">
              <a:off x="2020387" y="1331967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3" name="Freeform 849"/>
            <p:cNvSpPr>
              <a:spLocks/>
            </p:cNvSpPr>
            <p:nvPr/>
          </p:nvSpPr>
          <p:spPr bwMode="auto">
            <a:xfrm>
              <a:off x="2019746" y="1301735"/>
              <a:ext cx="100803" cy="30163"/>
            </a:xfrm>
            <a:custGeom>
              <a:avLst/>
              <a:gdLst>
                <a:gd name="T0" fmla="*/ 0 w 10"/>
                <a:gd name="T1" fmla="*/ 108 h 3"/>
                <a:gd name="T2" fmla="*/ 36 w 10"/>
                <a:gd name="T3" fmla="*/ 72 h 3"/>
                <a:gd name="T4" fmla="*/ 72 w 10"/>
                <a:gd name="T5" fmla="*/ 72 h 3"/>
                <a:gd name="T6" fmla="*/ 252 w 10"/>
                <a:gd name="T7" fmla="*/ 0 h 3"/>
                <a:gd name="T8" fmla="*/ 288 w 10"/>
                <a:gd name="T9" fmla="*/ 36 h 3"/>
                <a:gd name="T10" fmla="*/ 360 w 10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3"/>
                <a:gd name="T20" fmla="*/ 10 w 10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3">
                  <a:moveTo>
                    <a:pt x="0" y="3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4" y="2"/>
                    <a:pt x="5" y="1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1"/>
                    <a:pt x="10" y="0"/>
                    <a:pt x="1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4" name="Line 850"/>
            <p:cNvSpPr>
              <a:spLocks noChangeShapeType="1"/>
            </p:cNvSpPr>
            <p:nvPr/>
          </p:nvSpPr>
          <p:spPr bwMode="auto">
            <a:xfrm>
              <a:off x="2120265" y="1301918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5" name="Freeform 851"/>
            <p:cNvSpPr>
              <a:spLocks/>
            </p:cNvSpPr>
            <p:nvPr/>
          </p:nvSpPr>
          <p:spPr bwMode="auto">
            <a:xfrm>
              <a:off x="2041103" y="1301685"/>
              <a:ext cx="88517" cy="60822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0 w 9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9" y="0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6" name="Line 852"/>
            <p:cNvSpPr>
              <a:spLocks noChangeShapeType="1"/>
            </p:cNvSpPr>
            <p:nvPr/>
          </p:nvSpPr>
          <p:spPr bwMode="auto">
            <a:xfrm>
              <a:off x="2040363" y="134198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7" name="Freeform 853"/>
            <p:cNvSpPr>
              <a:spLocks/>
            </p:cNvSpPr>
            <p:nvPr/>
          </p:nvSpPr>
          <p:spPr bwMode="auto">
            <a:xfrm>
              <a:off x="1990946" y="1382698"/>
              <a:ext cx="70402" cy="58737"/>
            </a:xfrm>
            <a:custGeom>
              <a:avLst/>
              <a:gdLst>
                <a:gd name="T0" fmla="*/ 0 w 7"/>
                <a:gd name="T1" fmla="*/ 180 h 6"/>
                <a:gd name="T2" fmla="*/ 252 w 7"/>
                <a:gd name="T3" fmla="*/ 180 h 6"/>
                <a:gd name="T4" fmla="*/ 0 w 7"/>
                <a:gd name="T5" fmla="*/ 180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5"/>
                  </a:moveTo>
                  <a:cubicBezTo>
                    <a:pt x="3" y="6"/>
                    <a:pt x="5" y="5"/>
                    <a:pt x="7" y="5"/>
                  </a:cubicBezTo>
                  <a:cubicBezTo>
                    <a:pt x="6" y="0"/>
                    <a:pt x="2" y="3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8" name="Line 854"/>
            <p:cNvSpPr>
              <a:spLocks noChangeShapeType="1"/>
            </p:cNvSpPr>
            <p:nvPr/>
          </p:nvSpPr>
          <p:spPr bwMode="auto">
            <a:xfrm>
              <a:off x="1990425" y="1432133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9" name="Freeform 855"/>
            <p:cNvSpPr>
              <a:spLocks/>
            </p:cNvSpPr>
            <p:nvPr/>
          </p:nvSpPr>
          <p:spPr bwMode="auto">
            <a:xfrm>
              <a:off x="1550981" y="1281959"/>
              <a:ext cx="229489" cy="90411"/>
            </a:xfrm>
            <a:custGeom>
              <a:avLst/>
              <a:gdLst>
                <a:gd name="T0" fmla="*/ 0 w 23"/>
                <a:gd name="T1" fmla="*/ 2147483647 h 9"/>
                <a:gd name="T2" fmla="*/ 2147483647 w 23"/>
                <a:gd name="T3" fmla="*/ 2147483647 h 9"/>
                <a:gd name="T4" fmla="*/ 2147483647 w 23"/>
                <a:gd name="T5" fmla="*/ 2147483647 h 9"/>
                <a:gd name="T6" fmla="*/ 2147483647 w 23"/>
                <a:gd name="T7" fmla="*/ 2147483647 h 9"/>
                <a:gd name="T8" fmla="*/ 2147483647 w 23"/>
                <a:gd name="T9" fmla="*/ 0 h 9"/>
                <a:gd name="T10" fmla="*/ 2147483647 w 23"/>
                <a:gd name="T11" fmla="*/ 0 h 9"/>
                <a:gd name="T12" fmla="*/ 0 w 23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9"/>
                <a:gd name="T23" fmla="*/ 23 w 2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9">
                  <a:moveTo>
                    <a:pt x="0" y="7"/>
                  </a:moveTo>
                  <a:cubicBezTo>
                    <a:pt x="0" y="9"/>
                    <a:pt x="2" y="9"/>
                    <a:pt x="3" y="9"/>
                  </a:cubicBezTo>
                  <a:cubicBezTo>
                    <a:pt x="6" y="9"/>
                    <a:pt x="9" y="6"/>
                    <a:pt x="13" y="5"/>
                  </a:cubicBezTo>
                  <a:cubicBezTo>
                    <a:pt x="15" y="5"/>
                    <a:pt x="23" y="4"/>
                    <a:pt x="23" y="2"/>
                  </a:cubicBezTo>
                  <a:cubicBezTo>
                    <a:pt x="19" y="1"/>
                    <a:pt x="16" y="0"/>
                    <a:pt x="11" y="0"/>
                  </a:cubicBezTo>
                  <a:cubicBezTo>
                    <a:pt x="10" y="0"/>
                    <a:pt x="9" y="1"/>
                    <a:pt x="8" y="0"/>
                  </a:cubicBezTo>
                  <a:cubicBezTo>
                    <a:pt x="8" y="5"/>
                    <a:pt x="0" y="3"/>
                    <a:pt x="0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0" name="Line 856"/>
            <p:cNvSpPr>
              <a:spLocks noChangeShapeType="1"/>
            </p:cNvSpPr>
            <p:nvPr/>
          </p:nvSpPr>
          <p:spPr bwMode="auto">
            <a:xfrm>
              <a:off x="1550965" y="1352001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1" name="Line 857"/>
            <p:cNvSpPr>
              <a:spLocks noChangeShapeType="1"/>
            </p:cNvSpPr>
            <p:nvPr/>
          </p:nvSpPr>
          <p:spPr bwMode="auto">
            <a:xfrm flipV="1">
              <a:off x="1670817" y="1311934"/>
              <a:ext cx="119853" cy="40066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2" name="Freeform 858"/>
            <p:cNvSpPr>
              <a:spLocks/>
            </p:cNvSpPr>
            <p:nvPr/>
          </p:nvSpPr>
          <p:spPr bwMode="auto">
            <a:xfrm>
              <a:off x="1779741" y="1311260"/>
              <a:ext cx="51201" cy="31750"/>
            </a:xfrm>
            <a:custGeom>
              <a:avLst/>
              <a:gdLst>
                <a:gd name="T0" fmla="*/ 36 w 5"/>
                <a:gd name="T1" fmla="*/ 0 h 3"/>
                <a:gd name="T2" fmla="*/ 0 w 5"/>
                <a:gd name="T3" fmla="*/ 72 h 3"/>
                <a:gd name="T4" fmla="*/ 144 w 5"/>
                <a:gd name="T5" fmla="*/ 36 h 3"/>
                <a:gd name="T6" fmla="*/ 144 w 5"/>
                <a:gd name="T7" fmla="*/ 108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5" y="2"/>
                    <a:pt x="4" y="3"/>
                    <a:pt x="4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3" name="Freeform 859"/>
            <p:cNvSpPr>
              <a:spLocks/>
            </p:cNvSpPr>
            <p:nvPr/>
          </p:nvSpPr>
          <p:spPr bwMode="auto">
            <a:xfrm>
              <a:off x="1821342" y="1320785"/>
              <a:ext cx="59202" cy="22225"/>
            </a:xfrm>
            <a:custGeom>
              <a:avLst/>
              <a:gdLst>
                <a:gd name="T0" fmla="*/ 0 w 6"/>
                <a:gd name="T1" fmla="*/ 72 h 2"/>
                <a:gd name="T2" fmla="*/ 72 w 6"/>
                <a:gd name="T3" fmla="*/ 72 h 2"/>
                <a:gd name="T4" fmla="*/ 216 w 6"/>
                <a:gd name="T5" fmla="*/ 0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2"/>
                  </a:move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4" name="Freeform 860"/>
            <p:cNvSpPr>
              <a:spLocks/>
            </p:cNvSpPr>
            <p:nvPr/>
          </p:nvSpPr>
          <p:spPr bwMode="auto">
            <a:xfrm>
              <a:off x="1880461" y="1311549"/>
              <a:ext cx="90156" cy="80548"/>
            </a:xfrm>
            <a:custGeom>
              <a:avLst/>
              <a:gdLst>
                <a:gd name="T0" fmla="*/ 0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0 h 8"/>
                <a:gd name="T8" fmla="*/ 2147483647 w 9"/>
                <a:gd name="T9" fmla="*/ 0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8"/>
                <a:gd name="T26" fmla="*/ 9 w 9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8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8" y="4"/>
                    <a:pt x="6" y="6"/>
                    <a:pt x="6" y="6"/>
                  </a:cubicBezTo>
                  <a:cubicBezTo>
                    <a:pt x="7" y="7"/>
                    <a:pt x="8" y="7"/>
                    <a:pt x="9" y="8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5" name="Line 861"/>
            <p:cNvSpPr>
              <a:spLocks noChangeShapeType="1"/>
            </p:cNvSpPr>
            <p:nvPr/>
          </p:nvSpPr>
          <p:spPr bwMode="auto">
            <a:xfrm>
              <a:off x="1970450" y="1392067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6" name="Line 863"/>
            <p:cNvSpPr>
              <a:spLocks noChangeShapeType="1"/>
            </p:cNvSpPr>
            <p:nvPr/>
          </p:nvSpPr>
          <p:spPr bwMode="auto">
            <a:xfrm flipV="1">
              <a:off x="1680805" y="1422116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7" name="Freeform 864"/>
            <p:cNvSpPr>
              <a:spLocks/>
            </p:cNvSpPr>
            <p:nvPr/>
          </p:nvSpPr>
          <p:spPr bwMode="auto">
            <a:xfrm>
              <a:off x="1640539" y="1392223"/>
              <a:ext cx="110402" cy="30162"/>
            </a:xfrm>
            <a:custGeom>
              <a:avLst/>
              <a:gdLst>
                <a:gd name="T0" fmla="*/ 144 w 11"/>
                <a:gd name="T1" fmla="*/ 108 h 3"/>
                <a:gd name="T2" fmla="*/ 0 w 11"/>
                <a:gd name="T3" fmla="*/ 36 h 3"/>
                <a:gd name="T4" fmla="*/ 180 w 11"/>
                <a:gd name="T5" fmla="*/ 0 h 3"/>
                <a:gd name="T6" fmla="*/ 396 w 1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"/>
                <a:gd name="T14" fmla="*/ 11 w 1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">
                  <a:moveTo>
                    <a:pt x="4" y="3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7" y="0"/>
                    <a:pt x="9" y="1"/>
                    <a:pt x="1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8" name="Freeform 865"/>
            <p:cNvSpPr>
              <a:spLocks/>
            </p:cNvSpPr>
            <p:nvPr/>
          </p:nvSpPr>
          <p:spPr bwMode="auto">
            <a:xfrm>
              <a:off x="1651738" y="1382698"/>
              <a:ext cx="99202" cy="9525"/>
            </a:xfrm>
            <a:custGeom>
              <a:avLst/>
              <a:gdLst>
                <a:gd name="T0" fmla="*/ 360 w 10"/>
                <a:gd name="T1" fmla="*/ 36 h 1"/>
                <a:gd name="T2" fmla="*/ 180 w 10"/>
                <a:gd name="T3" fmla="*/ 0 h 1"/>
                <a:gd name="T4" fmla="*/ 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1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9" name="Freeform 866"/>
            <p:cNvSpPr>
              <a:spLocks/>
            </p:cNvSpPr>
            <p:nvPr/>
          </p:nvSpPr>
          <p:spPr bwMode="auto">
            <a:xfrm>
              <a:off x="1651738" y="1352535"/>
              <a:ext cx="80002" cy="30163"/>
            </a:xfrm>
            <a:custGeom>
              <a:avLst/>
              <a:gdLst>
                <a:gd name="T0" fmla="*/ 0 w 8"/>
                <a:gd name="T1" fmla="*/ 108 h 3"/>
                <a:gd name="T2" fmla="*/ 288 w 8"/>
                <a:gd name="T3" fmla="*/ 36 h 3"/>
                <a:gd name="T4" fmla="*/ 36 w 8"/>
                <a:gd name="T5" fmla="*/ 72 h 3"/>
                <a:gd name="T6" fmla="*/ 36 w 8"/>
                <a:gd name="T7" fmla="*/ 0 h 3"/>
                <a:gd name="T8" fmla="*/ 72 w 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3"/>
                  </a:moveTo>
                  <a:cubicBezTo>
                    <a:pt x="2" y="2"/>
                    <a:pt x="6" y="2"/>
                    <a:pt x="8" y="1"/>
                  </a:cubicBezTo>
                  <a:cubicBezTo>
                    <a:pt x="6" y="0"/>
                    <a:pt x="3" y="2"/>
                    <a:pt x="1" y="2"/>
                  </a:cubicBezTo>
                  <a:cubicBezTo>
                    <a:pt x="1" y="2"/>
                    <a:pt x="2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0" name="Line 867"/>
            <p:cNvSpPr>
              <a:spLocks noChangeShapeType="1"/>
            </p:cNvSpPr>
            <p:nvPr/>
          </p:nvSpPr>
          <p:spPr bwMode="auto">
            <a:xfrm>
              <a:off x="1670817" y="1352001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1" name="Freeform 868"/>
            <p:cNvSpPr>
              <a:spLocks/>
            </p:cNvSpPr>
            <p:nvPr/>
          </p:nvSpPr>
          <p:spPr bwMode="auto">
            <a:xfrm>
              <a:off x="1960546" y="1301735"/>
              <a:ext cx="40000" cy="19050"/>
            </a:xfrm>
            <a:custGeom>
              <a:avLst/>
              <a:gdLst>
                <a:gd name="T0" fmla="*/ 144 w 4"/>
                <a:gd name="T1" fmla="*/ 0 h 2"/>
                <a:gd name="T2" fmla="*/ 72 w 4"/>
                <a:gd name="T3" fmla="*/ 0 h 2"/>
                <a:gd name="T4" fmla="*/ 0 w 4"/>
                <a:gd name="T5" fmla="*/ 36 h 2"/>
                <a:gd name="T6" fmla="*/ 72 w 4"/>
                <a:gd name="T7" fmla="*/ 72 h 2"/>
                <a:gd name="T8" fmla="*/ 108 w 4"/>
                <a:gd name="T9" fmla="*/ 3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2" name="Freeform 869"/>
            <p:cNvSpPr>
              <a:spLocks/>
            </p:cNvSpPr>
            <p:nvPr/>
          </p:nvSpPr>
          <p:spPr bwMode="auto">
            <a:xfrm>
              <a:off x="1990425" y="1301918"/>
              <a:ext cx="9987" cy="1001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2147483647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3" name="Freeform 870"/>
            <p:cNvSpPr>
              <a:spLocks/>
            </p:cNvSpPr>
            <p:nvPr/>
          </p:nvSpPr>
          <p:spPr bwMode="auto">
            <a:xfrm>
              <a:off x="1731294" y="1201410"/>
              <a:ext cx="159003" cy="50960"/>
            </a:xfrm>
            <a:custGeom>
              <a:avLst/>
              <a:gdLst>
                <a:gd name="T0" fmla="*/ 2147483647 w 16"/>
                <a:gd name="T1" fmla="*/ 2147483647 h 5"/>
                <a:gd name="T2" fmla="*/ 2147483647 w 16"/>
                <a:gd name="T3" fmla="*/ 2147483647 h 5"/>
                <a:gd name="T4" fmla="*/ 2147483647 w 16"/>
                <a:gd name="T5" fmla="*/ 0 h 5"/>
                <a:gd name="T6" fmla="*/ 0 w 16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5"/>
                <a:gd name="T14" fmla="*/ 16 w 1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5">
                  <a:moveTo>
                    <a:pt x="5" y="5"/>
                  </a:moveTo>
                  <a:cubicBezTo>
                    <a:pt x="8" y="3"/>
                    <a:pt x="14" y="4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0" y="0"/>
                    <a:pt x="1" y="3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4" name="Freeform 871"/>
            <p:cNvSpPr>
              <a:spLocks/>
            </p:cNvSpPr>
            <p:nvPr/>
          </p:nvSpPr>
          <p:spPr bwMode="auto">
            <a:xfrm>
              <a:off x="1730744" y="1251835"/>
              <a:ext cx="49939" cy="1670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2147483647 w 5"/>
                <a:gd name="T5" fmla="*/ 0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5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5" name="Freeform 872"/>
            <p:cNvSpPr>
              <a:spLocks/>
            </p:cNvSpPr>
            <p:nvPr/>
          </p:nvSpPr>
          <p:spPr bwMode="auto">
            <a:xfrm>
              <a:off x="1809976" y="1221136"/>
              <a:ext cx="231127" cy="70686"/>
            </a:xfrm>
            <a:custGeom>
              <a:avLst/>
              <a:gdLst>
                <a:gd name="T0" fmla="*/ 0 w 23"/>
                <a:gd name="T1" fmla="*/ 2147483647 h 7"/>
                <a:gd name="T2" fmla="*/ 2147483647 w 23"/>
                <a:gd name="T3" fmla="*/ 2147483647 h 7"/>
                <a:gd name="T4" fmla="*/ 2147483647 w 23"/>
                <a:gd name="T5" fmla="*/ 2147483647 h 7"/>
                <a:gd name="T6" fmla="*/ 2147483647 w 23"/>
                <a:gd name="T7" fmla="*/ 2147483647 h 7"/>
                <a:gd name="T8" fmla="*/ 2147483647 w 23"/>
                <a:gd name="T9" fmla="*/ 2147483647 h 7"/>
                <a:gd name="T10" fmla="*/ 2147483647 w 23"/>
                <a:gd name="T11" fmla="*/ 2147483647 h 7"/>
                <a:gd name="T12" fmla="*/ 2147483647 w 23"/>
                <a:gd name="T13" fmla="*/ 2147483647 h 7"/>
                <a:gd name="T14" fmla="*/ 2147483647 w 23"/>
                <a:gd name="T15" fmla="*/ 2147483647 h 7"/>
                <a:gd name="T16" fmla="*/ 2147483647 w 23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7"/>
                <a:gd name="T29" fmla="*/ 23 w 23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7">
                  <a:moveTo>
                    <a:pt x="0" y="5"/>
                  </a:moveTo>
                  <a:cubicBezTo>
                    <a:pt x="1" y="5"/>
                    <a:pt x="4" y="4"/>
                    <a:pt x="5" y="4"/>
                  </a:cubicBezTo>
                  <a:cubicBezTo>
                    <a:pt x="5" y="4"/>
                    <a:pt x="4" y="6"/>
                    <a:pt x="4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7" y="7"/>
                    <a:pt x="10" y="5"/>
                    <a:pt x="12" y="5"/>
                  </a:cubicBezTo>
                  <a:cubicBezTo>
                    <a:pt x="12" y="5"/>
                    <a:pt x="15" y="5"/>
                    <a:pt x="15" y="5"/>
                  </a:cubicBezTo>
                  <a:cubicBezTo>
                    <a:pt x="18" y="5"/>
                    <a:pt x="21" y="5"/>
                    <a:pt x="23" y="3"/>
                  </a:cubicBezTo>
                  <a:cubicBezTo>
                    <a:pt x="21" y="2"/>
                    <a:pt x="21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6" name="Line 873"/>
            <p:cNvSpPr>
              <a:spLocks noChangeShapeType="1"/>
            </p:cNvSpPr>
            <p:nvPr/>
          </p:nvSpPr>
          <p:spPr bwMode="auto">
            <a:xfrm flipH="1">
              <a:off x="2000411" y="1221785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7" name="Freeform 874"/>
            <p:cNvSpPr>
              <a:spLocks/>
            </p:cNvSpPr>
            <p:nvPr/>
          </p:nvSpPr>
          <p:spPr bwMode="auto">
            <a:xfrm>
              <a:off x="1810142" y="1220772"/>
              <a:ext cx="190404" cy="50800"/>
            </a:xfrm>
            <a:custGeom>
              <a:avLst/>
              <a:gdLst>
                <a:gd name="T0" fmla="*/ 684 w 19"/>
                <a:gd name="T1" fmla="*/ 0 h 5"/>
                <a:gd name="T2" fmla="*/ 504 w 19"/>
                <a:gd name="T3" fmla="*/ 144 h 5"/>
                <a:gd name="T4" fmla="*/ 360 w 19"/>
                <a:gd name="T5" fmla="*/ 72 h 5"/>
                <a:gd name="T6" fmla="*/ 0 w 19"/>
                <a:gd name="T7" fmla="*/ 18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5"/>
                <a:gd name="T14" fmla="*/ 19 w 1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5">
                  <a:moveTo>
                    <a:pt x="19" y="0"/>
                  </a:moveTo>
                  <a:cubicBezTo>
                    <a:pt x="17" y="1"/>
                    <a:pt x="17" y="4"/>
                    <a:pt x="14" y="4"/>
                  </a:cubicBezTo>
                  <a:cubicBezTo>
                    <a:pt x="12" y="4"/>
                    <a:pt x="11" y="2"/>
                    <a:pt x="10" y="2"/>
                  </a:cubicBezTo>
                  <a:cubicBezTo>
                    <a:pt x="7" y="1"/>
                    <a:pt x="1" y="3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8" name="Line 875"/>
            <p:cNvSpPr>
              <a:spLocks noChangeShapeType="1"/>
            </p:cNvSpPr>
            <p:nvPr/>
          </p:nvSpPr>
          <p:spPr bwMode="auto">
            <a:xfrm>
              <a:off x="1810646" y="1271868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9" name="Freeform 876"/>
            <p:cNvSpPr>
              <a:spLocks/>
            </p:cNvSpPr>
            <p:nvPr/>
          </p:nvSpPr>
          <p:spPr bwMode="auto">
            <a:xfrm>
              <a:off x="1950945" y="1201722"/>
              <a:ext cx="19200" cy="9525"/>
            </a:xfrm>
            <a:custGeom>
              <a:avLst/>
              <a:gdLst>
                <a:gd name="T0" fmla="*/ 0 w 2"/>
                <a:gd name="T1" fmla="*/ 0 h 1"/>
                <a:gd name="T2" fmla="*/ 72 w 2"/>
                <a:gd name="T3" fmla="*/ 36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0" name="Line 877"/>
            <p:cNvSpPr>
              <a:spLocks noChangeShapeType="1"/>
            </p:cNvSpPr>
            <p:nvPr/>
          </p:nvSpPr>
          <p:spPr bwMode="auto">
            <a:xfrm>
              <a:off x="1970450" y="1211769"/>
              <a:ext cx="39951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1" name="Freeform 878"/>
            <p:cNvSpPr>
              <a:spLocks/>
            </p:cNvSpPr>
            <p:nvPr/>
          </p:nvSpPr>
          <p:spPr bwMode="auto">
            <a:xfrm>
              <a:off x="1950945" y="1201722"/>
              <a:ext cx="59201" cy="9525"/>
            </a:xfrm>
            <a:custGeom>
              <a:avLst/>
              <a:gdLst>
                <a:gd name="T0" fmla="*/ 216 w 6"/>
                <a:gd name="T1" fmla="*/ 36 h 1"/>
                <a:gd name="T2" fmla="*/ 0 w 6"/>
                <a:gd name="T3" fmla="*/ 0 h 1"/>
                <a:gd name="T4" fmla="*/ 0 60000 65536"/>
                <a:gd name="T5" fmla="*/ 0 60000 65536"/>
                <a:gd name="T6" fmla="*/ 0 w 6"/>
                <a:gd name="T7" fmla="*/ 0 h 1"/>
                <a:gd name="T8" fmla="*/ 6 w 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">
                  <a:moveTo>
                    <a:pt x="6" y="1"/>
                  </a:move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2" name="Line 879"/>
            <p:cNvSpPr>
              <a:spLocks noChangeShapeType="1"/>
            </p:cNvSpPr>
            <p:nvPr/>
          </p:nvSpPr>
          <p:spPr bwMode="auto">
            <a:xfrm>
              <a:off x="1950474" y="120175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3" name="Freeform 880"/>
            <p:cNvSpPr>
              <a:spLocks/>
            </p:cNvSpPr>
            <p:nvPr/>
          </p:nvSpPr>
          <p:spPr bwMode="auto">
            <a:xfrm>
              <a:off x="1979746" y="1192197"/>
              <a:ext cx="49601" cy="9525"/>
            </a:xfrm>
            <a:custGeom>
              <a:avLst/>
              <a:gdLst>
                <a:gd name="T0" fmla="*/ 0 w 5"/>
                <a:gd name="T1" fmla="*/ 0 h 1"/>
                <a:gd name="T2" fmla="*/ 180 w 5"/>
                <a:gd name="T3" fmla="*/ 36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cubicBezTo>
                    <a:pt x="0" y="0"/>
                    <a:pt x="4" y="1"/>
                    <a:pt x="5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4" name="Line 881"/>
            <p:cNvSpPr>
              <a:spLocks noChangeShapeType="1"/>
            </p:cNvSpPr>
            <p:nvPr/>
          </p:nvSpPr>
          <p:spPr bwMode="auto">
            <a:xfrm flipV="1">
              <a:off x="2030375" y="1191736"/>
              <a:ext cx="29963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5" name="Freeform 882"/>
            <p:cNvSpPr>
              <a:spLocks/>
            </p:cNvSpPr>
            <p:nvPr/>
          </p:nvSpPr>
          <p:spPr bwMode="auto">
            <a:xfrm>
              <a:off x="1979746" y="1152509"/>
              <a:ext cx="81601" cy="39688"/>
            </a:xfrm>
            <a:custGeom>
              <a:avLst/>
              <a:gdLst>
                <a:gd name="T0" fmla="*/ 288 w 8"/>
                <a:gd name="T1" fmla="*/ 144 h 4"/>
                <a:gd name="T2" fmla="*/ 0 w 8"/>
                <a:gd name="T3" fmla="*/ 144 h 4"/>
                <a:gd name="T4" fmla="*/ 0 60000 65536"/>
                <a:gd name="T5" fmla="*/ 0 60000 65536"/>
                <a:gd name="T6" fmla="*/ 0 w 8"/>
                <a:gd name="T7" fmla="*/ 0 h 4"/>
                <a:gd name="T8" fmla="*/ 8 w 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4">
                  <a:moveTo>
                    <a:pt x="8" y="4"/>
                  </a:moveTo>
                  <a:cubicBezTo>
                    <a:pt x="8" y="4"/>
                    <a:pt x="0" y="0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6" name="Line 883"/>
            <p:cNvSpPr>
              <a:spLocks noChangeShapeType="1"/>
            </p:cNvSpPr>
            <p:nvPr/>
          </p:nvSpPr>
          <p:spPr bwMode="auto">
            <a:xfrm>
              <a:off x="1980438" y="1191736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7" name="Freeform 884"/>
            <p:cNvSpPr>
              <a:spLocks/>
            </p:cNvSpPr>
            <p:nvPr/>
          </p:nvSpPr>
          <p:spPr bwMode="auto">
            <a:xfrm>
              <a:off x="2029347" y="1262047"/>
              <a:ext cx="20801" cy="9525"/>
            </a:xfrm>
            <a:custGeom>
              <a:avLst/>
              <a:gdLst>
                <a:gd name="T0" fmla="*/ 0 w 2"/>
                <a:gd name="T1" fmla="*/ 36 h 1"/>
                <a:gd name="T2" fmla="*/ 36 w 2"/>
                <a:gd name="T3" fmla="*/ 36 h 1"/>
                <a:gd name="T4" fmla="*/ 72 w 2"/>
                <a:gd name="T5" fmla="*/ 0 h 1"/>
                <a:gd name="T6" fmla="*/ 0 w 2"/>
                <a:gd name="T7" fmla="*/ 36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8" name="Line 885"/>
            <p:cNvSpPr>
              <a:spLocks noChangeShapeType="1"/>
            </p:cNvSpPr>
            <p:nvPr/>
          </p:nvSpPr>
          <p:spPr bwMode="auto">
            <a:xfrm>
              <a:off x="2030375" y="1271868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9" name="Line 886"/>
            <p:cNvSpPr>
              <a:spLocks noChangeShapeType="1"/>
            </p:cNvSpPr>
            <p:nvPr/>
          </p:nvSpPr>
          <p:spPr bwMode="auto">
            <a:xfrm>
              <a:off x="2090301" y="1201752"/>
              <a:ext cx="166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0" name="Freeform 887"/>
            <p:cNvSpPr>
              <a:spLocks/>
            </p:cNvSpPr>
            <p:nvPr/>
          </p:nvSpPr>
          <p:spPr bwMode="auto">
            <a:xfrm>
              <a:off x="2090148" y="1201722"/>
              <a:ext cx="9600" cy="19050"/>
            </a:xfrm>
            <a:custGeom>
              <a:avLst/>
              <a:gdLst>
                <a:gd name="T0" fmla="*/ 0 w 1"/>
                <a:gd name="T1" fmla="*/ 72 h 2"/>
                <a:gd name="T2" fmla="*/ 36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1" name="Freeform 888"/>
            <p:cNvSpPr>
              <a:spLocks/>
            </p:cNvSpPr>
            <p:nvPr/>
          </p:nvSpPr>
          <p:spPr bwMode="auto">
            <a:xfrm>
              <a:off x="2090301" y="1201752"/>
              <a:ext cx="9987" cy="1670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2" name="Freeform 889"/>
            <p:cNvSpPr>
              <a:spLocks/>
            </p:cNvSpPr>
            <p:nvPr/>
          </p:nvSpPr>
          <p:spPr bwMode="auto">
            <a:xfrm>
              <a:off x="2070947" y="1230297"/>
              <a:ext cx="59202" cy="31750"/>
            </a:xfrm>
            <a:custGeom>
              <a:avLst/>
              <a:gdLst>
                <a:gd name="T0" fmla="*/ 72 w 6"/>
                <a:gd name="T1" fmla="*/ 36 h 3"/>
                <a:gd name="T2" fmla="*/ 0 w 6"/>
                <a:gd name="T3" fmla="*/ 72 h 3"/>
                <a:gd name="T4" fmla="*/ 72 w 6"/>
                <a:gd name="T5" fmla="*/ 108 h 3"/>
                <a:gd name="T6" fmla="*/ 216 w 6"/>
                <a:gd name="T7" fmla="*/ 36 h 3"/>
                <a:gd name="T8" fmla="*/ 72 w 6"/>
                <a:gd name="T9" fmla="*/ 3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2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5" y="3"/>
                    <a:pt x="5" y="2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3" name="Line 890"/>
            <p:cNvSpPr>
              <a:spLocks noChangeShapeType="1"/>
            </p:cNvSpPr>
            <p:nvPr/>
          </p:nvSpPr>
          <p:spPr bwMode="auto">
            <a:xfrm>
              <a:off x="2090301" y="1241818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4" name="Freeform 891"/>
            <p:cNvSpPr>
              <a:spLocks/>
            </p:cNvSpPr>
            <p:nvPr/>
          </p:nvSpPr>
          <p:spPr bwMode="auto">
            <a:xfrm>
              <a:off x="2120549" y="1220772"/>
              <a:ext cx="80002" cy="50800"/>
            </a:xfrm>
            <a:custGeom>
              <a:avLst/>
              <a:gdLst>
                <a:gd name="T0" fmla="*/ 0 w 8"/>
                <a:gd name="T1" fmla="*/ 180 h 5"/>
                <a:gd name="T2" fmla="*/ 72 w 8"/>
                <a:gd name="T3" fmla="*/ 180 h 5"/>
                <a:gd name="T4" fmla="*/ 288 w 8"/>
                <a:gd name="T5" fmla="*/ 36 h 5"/>
                <a:gd name="T6" fmla="*/ 72 w 8"/>
                <a:gd name="T7" fmla="*/ 36 h 5"/>
                <a:gd name="T8" fmla="*/ 72 w 8"/>
                <a:gd name="T9" fmla="*/ 72 h 5"/>
                <a:gd name="T10" fmla="*/ 0 w 8"/>
                <a:gd name="T11" fmla="*/ 18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3" y="5"/>
                    <a:pt x="7" y="3"/>
                    <a:pt x="8" y="1"/>
                  </a:cubicBezTo>
                  <a:cubicBezTo>
                    <a:pt x="5" y="1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4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5" name="Line 892"/>
            <p:cNvSpPr>
              <a:spLocks noChangeShapeType="1"/>
            </p:cNvSpPr>
            <p:nvPr/>
          </p:nvSpPr>
          <p:spPr bwMode="auto">
            <a:xfrm>
              <a:off x="2120265" y="1271868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6" name="Freeform 893"/>
            <p:cNvSpPr>
              <a:spLocks/>
            </p:cNvSpPr>
            <p:nvPr/>
          </p:nvSpPr>
          <p:spPr bwMode="auto">
            <a:xfrm>
              <a:off x="2200551" y="1252522"/>
              <a:ext cx="38401" cy="30162"/>
            </a:xfrm>
            <a:custGeom>
              <a:avLst/>
              <a:gdLst>
                <a:gd name="T0" fmla="*/ 0 w 4"/>
                <a:gd name="T1" fmla="*/ 72 h 3"/>
                <a:gd name="T2" fmla="*/ 72 w 4"/>
                <a:gd name="T3" fmla="*/ 108 h 3"/>
                <a:gd name="T4" fmla="*/ 144 w 4"/>
                <a:gd name="T5" fmla="*/ 36 h 3"/>
                <a:gd name="T6" fmla="*/ 108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7" name="Freeform 894"/>
            <p:cNvSpPr>
              <a:spLocks/>
            </p:cNvSpPr>
            <p:nvPr/>
          </p:nvSpPr>
          <p:spPr bwMode="auto">
            <a:xfrm>
              <a:off x="2200166" y="1251835"/>
              <a:ext cx="29963" cy="20033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w 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8" name="Freeform 895"/>
            <p:cNvSpPr>
              <a:spLocks/>
            </p:cNvSpPr>
            <p:nvPr/>
          </p:nvSpPr>
          <p:spPr bwMode="auto">
            <a:xfrm>
              <a:off x="2179750" y="1201722"/>
              <a:ext cx="20801" cy="1587"/>
            </a:xfrm>
            <a:custGeom>
              <a:avLst/>
              <a:gdLst>
                <a:gd name="T0" fmla="*/ 72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9" name="Freeform 896"/>
            <p:cNvSpPr>
              <a:spLocks/>
            </p:cNvSpPr>
            <p:nvPr/>
          </p:nvSpPr>
          <p:spPr bwMode="auto">
            <a:xfrm>
              <a:off x="2160549" y="1201722"/>
              <a:ext cx="19200" cy="1587"/>
            </a:xfrm>
            <a:custGeom>
              <a:avLst/>
              <a:gdLst>
                <a:gd name="T0" fmla="*/ 72 w 2"/>
                <a:gd name="T1" fmla="*/ 0 h 1"/>
                <a:gd name="T2" fmla="*/ 36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0" name="Freeform 897"/>
            <p:cNvSpPr>
              <a:spLocks/>
            </p:cNvSpPr>
            <p:nvPr/>
          </p:nvSpPr>
          <p:spPr bwMode="auto">
            <a:xfrm>
              <a:off x="2139749" y="1162034"/>
              <a:ext cx="89602" cy="39688"/>
            </a:xfrm>
            <a:custGeom>
              <a:avLst/>
              <a:gdLst>
                <a:gd name="T0" fmla="*/ 72 w 9"/>
                <a:gd name="T1" fmla="*/ 144 h 4"/>
                <a:gd name="T2" fmla="*/ 72 w 9"/>
                <a:gd name="T3" fmla="*/ 108 h 4"/>
                <a:gd name="T4" fmla="*/ 0 w 9"/>
                <a:gd name="T5" fmla="*/ 72 h 4"/>
                <a:gd name="T6" fmla="*/ 144 w 9"/>
                <a:gd name="T7" fmla="*/ 0 h 4"/>
                <a:gd name="T8" fmla="*/ 324 w 9"/>
                <a:gd name="T9" fmla="*/ 3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4"/>
                <a:gd name="T17" fmla="*/ 9 w 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4">
                  <a:moveTo>
                    <a:pt x="2" y="4"/>
                  </a:move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3" y="0"/>
                    <a:pt x="4" y="0"/>
                  </a:cubicBezTo>
                  <a:cubicBezTo>
                    <a:pt x="6" y="0"/>
                    <a:pt x="7" y="1"/>
                    <a:pt x="9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1" name="Line 898"/>
            <p:cNvSpPr>
              <a:spLocks noChangeShapeType="1"/>
            </p:cNvSpPr>
            <p:nvPr/>
          </p:nvSpPr>
          <p:spPr bwMode="auto">
            <a:xfrm>
              <a:off x="2230129" y="1171703"/>
              <a:ext cx="166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32" name="Freeform 899"/>
            <p:cNvSpPr>
              <a:spLocks/>
            </p:cNvSpPr>
            <p:nvPr/>
          </p:nvSpPr>
          <p:spPr bwMode="auto">
            <a:xfrm>
              <a:off x="2190951" y="1192197"/>
              <a:ext cx="38401" cy="9525"/>
            </a:xfrm>
            <a:custGeom>
              <a:avLst/>
              <a:gdLst>
                <a:gd name="T0" fmla="*/ 144 w 4"/>
                <a:gd name="T1" fmla="*/ 0 h 1"/>
                <a:gd name="T2" fmla="*/ 0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4" y="0"/>
                  </a:move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3" name="Freeform 900"/>
            <p:cNvSpPr>
              <a:spLocks/>
            </p:cNvSpPr>
            <p:nvPr/>
          </p:nvSpPr>
          <p:spPr bwMode="auto">
            <a:xfrm>
              <a:off x="2190951" y="1192197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36 w 1"/>
                <a:gd name="T5" fmla="*/ 36 h 1"/>
                <a:gd name="T6" fmla="*/ 36 w 1"/>
                <a:gd name="T7" fmla="*/ 36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4" name="Freeform 901"/>
            <p:cNvSpPr>
              <a:spLocks/>
            </p:cNvSpPr>
            <p:nvPr/>
          </p:nvSpPr>
          <p:spPr bwMode="auto">
            <a:xfrm>
              <a:off x="2250151" y="1171559"/>
              <a:ext cx="59202" cy="30163"/>
            </a:xfrm>
            <a:custGeom>
              <a:avLst/>
              <a:gdLst>
                <a:gd name="T0" fmla="*/ 36 w 6"/>
                <a:gd name="T1" fmla="*/ 108 h 3"/>
                <a:gd name="T2" fmla="*/ 216 w 6"/>
                <a:gd name="T3" fmla="*/ 36 h 3"/>
                <a:gd name="T4" fmla="*/ 0 w 6"/>
                <a:gd name="T5" fmla="*/ 36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1" y="3"/>
                  </a:moveTo>
                  <a:cubicBezTo>
                    <a:pt x="4" y="3"/>
                    <a:pt x="5" y="3"/>
                    <a:pt x="6" y="1"/>
                  </a:cubicBezTo>
                  <a:cubicBezTo>
                    <a:pt x="3" y="0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5" name="Line 902"/>
            <p:cNvSpPr>
              <a:spLocks noChangeShapeType="1"/>
            </p:cNvSpPr>
            <p:nvPr/>
          </p:nvSpPr>
          <p:spPr bwMode="auto">
            <a:xfrm>
              <a:off x="2250105" y="1181719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36" name="Freeform 903"/>
            <p:cNvSpPr>
              <a:spLocks/>
            </p:cNvSpPr>
            <p:nvPr/>
          </p:nvSpPr>
          <p:spPr bwMode="auto">
            <a:xfrm>
              <a:off x="2250151" y="1192197"/>
              <a:ext cx="11201" cy="9525"/>
            </a:xfrm>
            <a:custGeom>
              <a:avLst/>
              <a:gdLst>
                <a:gd name="T0" fmla="*/ 0 w 1"/>
                <a:gd name="T1" fmla="*/ 0 h 1"/>
                <a:gd name="T2" fmla="*/ 36 w 1"/>
                <a:gd name="T3" fmla="*/ 36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7" name="Line 904"/>
            <p:cNvSpPr>
              <a:spLocks noChangeShapeType="1"/>
            </p:cNvSpPr>
            <p:nvPr/>
          </p:nvSpPr>
          <p:spPr bwMode="auto">
            <a:xfrm>
              <a:off x="2260093" y="120175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38" name="Freeform 905"/>
            <p:cNvSpPr>
              <a:spLocks/>
            </p:cNvSpPr>
            <p:nvPr/>
          </p:nvSpPr>
          <p:spPr bwMode="auto">
            <a:xfrm>
              <a:off x="2238952" y="1211247"/>
              <a:ext cx="41601" cy="31750"/>
            </a:xfrm>
            <a:custGeom>
              <a:avLst/>
              <a:gdLst>
                <a:gd name="T0" fmla="*/ 36 w 4"/>
                <a:gd name="T1" fmla="*/ 0 h 3"/>
                <a:gd name="T2" fmla="*/ 0 w 4"/>
                <a:gd name="T3" fmla="*/ 72 h 3"/>
                <a:gd name="T4" fmla="*/ 72 w 4"/>
                <a:gd name="T5" fmla="*/ 108 h 3"/>
                <a:gd name="T6" fmla="*/ 144 w 4"/>
                <a:gd name="T7" fmla="*/ 36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9" name="Freeform 906"/>
            <p:cNvSpPr>
              <a:spLocks/>
            </p:cNvSpPr>
            <p:nvPr/>
          </p:nvSpPr>
          <p:spPr bwMode="auto">
            <a:xfrm>
              <a:off x="2250105" y="1211769"/>
              <a:ext cx="29963" cy="10017"/>
            </a:xfrm>
            <a:custGeom>
              <a:avLst/>
              <a:gdLst>
                <a:gd name="T0" fmla="*/ 2147483647 w 3"/>
                <a:gd name="T1" fmla="*/ 2147483647 h 1"/>
                <a:gd name="T2" fmla="*/ 0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0" name="Freeform 907"/>
            <p:cNvSpPr>
              <a:spLocks/>
            </p:cNvSpPr>
            <p:nvPr/>
          </p:nvSpPr>
          <p:spPr bwMode="auto">
            <a:xfrm>
              <a:off x="2280552" y="1230297"/>
              <a:ext cx="89602" cy="52387"/>
            </a:xfrm>
            <a:custGeom>
              <a:avLst/>
              <a:gdLst>
                <a:gd name="T0" fmla="*/ 144 w 9"/>
                <a:gd name="T1" fmla="*/ 0 h 5"/>
                <a:gd name="T2" fmla="*/ 72 w 9"/>
                <a:gd name="T3" fmla="*/ 0 h 5"/>
                <a:gd name="T4" fmla="*/ 36 w 9"/>
                <a:gd name="T5" fmla="*/ 36 h 5"/>
                <a:gd name="T6" fmla="*/ 36 w 9"/>
                <a:gd name="T7" fmla="*/ 72 h 5"/>
                <a:gd name="T8" fmla="*/ 0 w 9"/>
                <a:gd name="T9" fmla="*/ 108 h 5"/>
                <a:gd name="T10" fmla="*/ 324 w 9"/>
                <a:gd name="T11" fmla="*/ 18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8" y="5"/>
                    <a:pt x="9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1" name="Line 908"/>
            <p:cNvSpPr>
              <a:spLocks noChangeShapeType="1"/>
            </p:cNvSpPr>
            <p:nvPr/>
          </p:nvSpPr>
          <p:spPr bwMode="auto">
            <a:xfrm>
              <a:off x="2369959" y="1281885"/>
              <a:ext cx="89890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2" name="Freeform 909"/>
            <p:cNvSpPr>
              <a:spLocks/>
            </p:cNvSpPr>
            <p:nvPr/>
          </p:nvSpPr>
          <p:spPr bwMode="auto">
            <a:xfrm>
              <a:off x="2459756" y="1262047"/>
              <a:ext cx="49601" cy="20637"/>
            </a:xfrm>
            <a:custGeom>
              <a:avLst/>
              <a:gdLst>
                <a:gd name="T0" fmla="*/ 0 w 5"/>
                <a:gd name="T1" fmla="*/ 72 h 2"/>
                <a:gd name="T2" fmla="*/ 180 w 5"/>
                <a:gd name="T3" fmla="*/ 36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0" y="2"/>
                  </a:moveTo>
                  <a:cubicBezTo>
                    <a:pt x="1" y="0"/>
                    <a:pt x="3" y="1"/>
                    <a:pt x="5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3" name="Line 910"/>
            <p:cNvSpPr>
              <a:spLocks noChangeShapeType="1"/>
            </p:cNvSpPr>
            <p:nvPr/>
          </p:nvSpPr>
          <p:spPr bwMode="auto">
            <a:xfrm flipV="1">
              <a:off x="2509787" y="1251835"/>
              <a:ext cx="166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4" name="Freeform 911"/>
            <p:cNvSpPr>
              <a:spLocks/>
            </p:cNvSpPr>
            <p:nvPr/>
          </p:nvSpPr>
          <p:spPr bwMode="auto">
            <a:xfrm>
              <a:off x="2309932" y="1230999"/>
              <a:ext cx="199983" cy="21371"/>
            </a:xfrm>
            <a:custGeom>
              <a:avLst/>
              <a:gdLst>
                <a:gd name="T0" fmla="*/ 2147483647 w 20"/>
                <a:gd name="T1" fmla="*/ 2147483647 h 2"/>
                <a:gd name="T2" fmla="*/ 2147483647 w 20"/>
                <a:gd name="T3" fmla="*/ 2147483647 h 2"/>
                <a:gd name="T4" fmla="*/ 2147483647 w 20"/>
                <a:gd name="T5" fmla="*/ 2147483647 h 2"/>
                <a:gd name="T6" fmla="*/ 2147483647 w 20"/>
                <a:gd name="T7" fmla="*/ 2147483647 h 2"/>
                <a:gd name="T8" fmla="*/ 0 w 20"/>
                <a:gd name="T9" fmla="*/ 2147483647 h 2"/>
                <a:gd name="T10" fmla="*/ 2147483647 w 20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"/>
                <a:gd name="T20" fmla="*/ 20 w 20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">
                  <a:moveTo>
                    <a:pt x="20" y="2"/>
                  </a:moveTo>
                  <a:cubicBezTo>
                    <a:pt x="19" y="2"/>
                    <a:pt x="19" y="1"/>
                    <a:pt x="18" y="1"/>
                  </a:cubicBezTo>
                  <a:cubicBezTo>
                    <a:pt x="16" y="1"/>
                    <a:pt x="13" y="2"/>
                    <a:pt x="10" y="2"/>
                  </a:cubicBezTo>
                  <a:cubicBezTo>
                    <a:pt x="6" y="2"/>
                    <a:pt x="5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5" name="Line 912"/>
            <p:cNvSpPr>
              <a:spLocks noChangeShapeType="1"/>
            </p:cNvSpPr>
            <p:nvPr/>
          </p:nvSpPr>
          <p:spPr bwMode="auto">
            <a:xfrm>
              <a:off x="2320019" y="123180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6" name="Freeform 913"/>
            <p:cNvSpPr>
              <a:spLocks/>
            </p:cNvSpPr>
            <p:nvPr/>
          </p:nvSpPr>
          <p:spPr bwMode="auto">
            <a:xfrm>
              <a:off x="2448556" y="1282685"/>
              <a:ext cx="81602" cy="49213"/>
            </a:xfrm>
            <a:custGeom>
              <a:avLst/>
              <a:gdLst>
                <a:gd name="T0" fmla="*/ 108 w 8"/>
                <a:gd name="T1" fmla="*/ 144 h 5"/>
                <a:gd name="T2" fmla="*/ 0 w 8"/>
                <a:gd name="T3" fmla="*/ 72 h 5"/>
                <a:gd name="T4" fmla="*/ 108 w 8"/>
                <a:gd name="T5" fmla="*/ 72 h 5"/>
                <a:gd name="T6" fmla="*/ 288 w 8"/>
                <a:gd name="T7" fmla="*/ 108 h 5"/>
                <a:gd name="T8" fmla="*/ 108 w 8"/>
                <a:gd name="T9" fmla="*/ 14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3" y="4"/>
                  </a:moveTo>
                  <a:cubicBezTo>
                    <a:pt x="2" y="4"/>
                    <a:pt x="0" y="3"/>
                    <a:pt x="0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8" y="0"/>
                    <a:pt x="8" y="3"/>
                  </a:cubicBezTo>
                  <a:cubicBezTo>
                    <a:pt x="8" y="5"/>
                    <a:pt x="4" y="4"/>
                    <a:pt x="3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7" name="Line 914"/>
            <p:cNvSpPr>
              <a:spLocks noChangeShapeType="1"/>
            </p:cNvSpPr>
            <p:nvPr/>
          </p:nvSpPr>
          <p:spPr bwMode="auto">
            <a:xfrm>
              <a:off x="2479823" y="1321951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8" name="Freeform 915"/>
            <p:cNvSpPr>
              <a:spLocks/>
            </p:cNvSpPr>
            <p:nvPr/>
          </p:nvSpPr>
          <p:spPr bwMode="auto">
            <a:xfrm>
              <a:off x="2339438" y="1120861"/>
              <a:ext cx="160642" cy="60822"/>
            </a:xfrm>
            <a:custGeom>
              <a:avLst/>
              <a:gdLst>
                <a:gd name="T0" fmla="*/ 2147483647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0 h 6"/>
                <a:gd name="T8" fmla="*/ 2147483647 w 16"/>
                <a:gd name="T9" fmla="*/ 0 h 6"/>
                <a:gd name="T10" fmla="*/ 0 w 1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6" y="6"/>
                  </a:moveTo>
                  <a:cubicBezTo>
                    <a:pt x="9" y="5"/>
                    <a:pt x="15" y="4"/>
                    <a:pt x="16" y="3"/>
                  </a:cubicBezTo>
                  <a:cubicBezTo>
                    <a:pt x="15" y="2"/>
                    <a:pt x="13" y="2"/>
                    <a:pt x="11" y="2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0"/>
                    <a:pt x="0" y="1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9" name="Freeform 916"/>
            <p:cNvSpPr>
              <a:spLocks/>
            </p:cNvSpPr>
            <p:nvPr/>
          </p:nvSpPr>
          <p:spPr bwMode="auto">
            <a:xfrm>
              <a:off x="2339753" y="1152509"/>
              <a:ext cx="40001" cy="9525"/>
            </a:xfrm>
            <a:custGeom>
              <a:avLst/>
              <a:gdLst>
                <a:gd name="T0" fmla="*/ 0 w 4"/>
                <a:gd name="T1" fmla="*/ 0 h 1"/>
                <a:gd name="T2" fmla="*/ 72 w 4"/>
                <a:gd name="T3" fmla="*/ 36 h 1"/>
                <a:gd name="T4" fmla="*/ 144 w 4"/>
                <a:gd name="T5" fmla="*/ 36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0" name="Freeform 917"/>
            <p:cNvSpPr>
              <a:spLocks/>
            </p:cNvSpPr>
            <p:nvPr/>
          </p:nvSpPr>
          <p:spPr bwMode="auto">
            <a:xfrm>
              <a:off x="2360554" y="1162034"/>
              <a:ext cx="40000" cy="30163"/>
            </a:xfrm>
            <a:custGeom>
              <a:avLst/>
              <a:gdLst>
                <a:gd name="T0" fmla="*/ 72 w 4"/>
                <a:gd name="T1" fmla="*/ 0 h 3"/>
                <a:gd name="T2" fmla="*/ 0 w 4"/>
                <a:gd name="T3" fmla="*/ 36 h 3"/>
                <a:gd name="T4" fmla="*/ 36 w 4"/>
                <a:gd name="T5" fmla="*/ 108 h 3"/>
                <a:gd name="T6" fmla="*/ 36 w 4"/>
                <a:gd name="T7" fmla="*/ 108 h 3"/>
                <a:gd name="T8" fmla="*/ 144 w 4"/>
                <a:gd name="T9" fmla="*/ 10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4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1" name="Freeform 918"/>
            <p:cNvSpPr>
              <a:spLocks/>
            </p:cNvSpPr>
            <p:nvPr/>
          </p:nvSpPr>
          <p:spPr bwMode="auto">
            <a:xfrm>
              <a:off x="2400555" y="1181084"/>
              <a:ext cx="9600" cy="11113"/>
            </a:xfrm>
            <a:custGeom>
              <a:avLst/>
              <a:gdLst>
                <a:gd name="T0" fmla="*/ 0 w 1"/>
                <a:gd name="T1" fmla="*/ 36 h 1"/>
                <a:gd name="T2" fmla="*/ 36 w 1"/>
                <a:gd name="T3" fmla="*/ 36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2" name="Line 919"/>
            <p:cNvSpPr>
              <a:spLocks noChangeShapeType="1"/>
            </p:cNvSpPr>
            <p:nvPr/>
          </p:nvSpPr>
          <p:spPr bwMode="auto">
            <a:xfrm flipH="1">
              <a:off x="2250105" y="1362017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3" name="Freeform 920"/>
            <p:cNvSpPr>
              <a:spLocks/>
            </p:cNvSpPr>
            <p:nvPr/>
          </p:nvSpPr>
          <p:spPr bwMode="auto">
            <a:xfrm>
              <a:off x="2238952" y="1292210"/>
              <a:ext cx="91201" cy="69850"/>
            </a:xfrm>
            <a:custGeom>
              <a:avLst/>
              <a:gdLst>
                <a:gd name="T0" fmla="*/ 36 w 9"/>
                <a:gd name="T1" fmla="*/ 252 h 7"/>
                <a:gd name="T2" fmla="*/ 0 w 9"/>
                <a:gd name="T3" fmla="*/ 216 h 7"/>
                <a:gd name="T4" fmla="*/ 324 w 9"/>
                <a:gd name="T5" fmla="*/ 0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1" y="7"/>
                  </a:move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7" y="2"/>
                    <a:pt x="9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4" name="Line 921"/>
            <p:cNvSpPr>
              <a:spLocks noChangeShapeType="1"/>
            </p:cNvSpPr>
            <p:nvPr/>
          </p:nvSpPr>
          <p:spPr bwMode="auto">
            <a:xfrm>
              <a:off x="2330007" y="1291901"/>
              <a:ext cx="29963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5" name="Freeform 922"/>
            <p:cNvSpPr>
              <a:spLocks/>
            </p:cNvSpPr>
            <p:nvPr/>
          </p:nvSpPr>
          <p:spPr bwMode="auto">
            <a:xfrm>
              <a:off x="2319767" y="1291822"/>
              <a:ext cx="280304" cy="80548"/>
            </a:xfrm>
            <a:custGeom>
              <a:avLst/>
              <a:gdLst>
                <a:gd name="T0" fmla="*/ 2147483647 w 28"/>
                <a:gd name="T1" fmla="*/ 0 h 8"/>
                <a:gd name="T2" fmla="*/ 0 w 28"/>
                <a:gd name="T3" fmla="*/ 2147483647 h 8"/>
                <a:gd name="T4" fmla="*/ 0 w 28"/>
                <a:gd name="T5" fmla="*/ 2147483647 h 8"/>
                <a:gd name="T6" fmla="*/ 2147483647 w 28"/>
                <a:gd name="T7" fmla="*/ 2147483647 h 8"/>
                <a:gd name="T8" fmla="*/ 2147483647 w 28"/>
                <a:gd name="T9" fmla="*/ 2147483647 h 8"/>
                <a:gd name="T10" fmla="*/ 2147483647 w 28"/>
                <a:gd name="T11" fmla="*/ 2147483647 h 8"/>
                <a:gd name="T12" fmla="*/ 2147483647 w 28"/>
                <a:gd name="T13" fmla="*/ 2147483647 h 8"/>
                <a:gd name="T14" fmla="*/ 2147483647 w 28"/>
                <a:gd name="T15" fmla="*/ 2147483647 h 8"/>
                <a:gd name="T16" fmla="*/ 2147483647 w 28"/>
                <a:gd name="T17" fmla="*/ 2147483647 h 8"/>
                <a:gd name="T18" fmla="*/ 2147483647 w 28"/>
                <a:gd name="T19" fmla="*/ 2147483647 h 8"/>
                <a:gd name="T20" fmla="*/ 2147483647 w 28"/>
                <a:gd name="T21" fmla="*/ 2147483647 h 8"/>
                <a:gd name="T22" fmla="*/ 2147483647 w 28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8"/>
                <a:gd name="T38" fmla="*/ 28 w 2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8">
                  <a:moveTo>
                    <a:pt x="4" y="0"/>
                  </a:moveTo>
                  <a:cubicBezTo>
                    <a:pt x="3" y="3"/>
                    <a:pt x="0" y="2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2" y="1"/>
                    <a:pt x="13" y="3"/>
                    <a:pt x="13" y="3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14" y="5"/>
                    <a:pt x="17" y="5"/>
                    <a:pt x="18" y="5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5" y="5"/>
                    <a:pt x="25" y="6"/>
                    <a:pt x="27" y="6"/>
                  </a:cubicBezTo>
                  <a:cubicBezTo>
                    <a:pt x="26" y="8"/>
                    <a:pt x="28" y="7"/>
                    <a:pt x="27" y="8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6" name="Line 923"/>
            <p:cNvSpPr>
              <a:spLocks noChangeShapeType="1"/>
            </p:cNvSpPr>
            <p:nvPr/>
          </p:nvSpPr>
          <p:spPr bwMode="auto">
            <a:xfrm flipH="1">
              <a:off x="2569713" y="1372034"/>
              <a:ext cx="1997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7" name="Freeform 924"/>
            <p:cNvSpPr>
              <a:spLocks/>
            </p:cNvSpPr>
            <p:nvPr/>
          </p:nvSpPr>
          <p:spPr bwMode="auto">
            <a:xfrm>
              <a:off x="2568559" y="1382698"/>
              <a:ext cx="32001" cy="9525"/>
            </a:xfrm>
            <a:custGeom>
              <a:avLst/>
              <a:gdLst>
                <a:gd name="T0" fmla="*/ 0 w 3"/>
                <a:gd name="T1" fmla="*/ 36 h 1"/>
                <a:gd name="T2" fmla="*/ 108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1"/>
                  </a:moveTo>
                  <a:cubicBezTo>
                    <a:pt x="1" y="1"/>
                    <a:pt x="3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8" name="Line 925"/>
            <p:cNvSpPr>
              <a:spLocks noChangeShapeType="1"/>
            </p:cNvSpPr>
            <p:nvPr/>
          </p:nvSpPr>
          <p:spPr bwMode="auto">
            <a:xfrm>
              <a:off x="2599677" y="1382049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9" name="Freeform 926"/>
            <p:cNvSpPr>
              <a:spLocks/>
            </p:cNvSpPr>
            <p:nvPr/>
          </p:nvSpPr>
          <p:spPr bwMode="auto">
            <a:xfrm>
              <a:off x="2610160" y="1382698"/>
              <a:ext cx="38401" cy="19050"/>
            </a:xfrm>
            <a:custGeom>
              <a:avLst/>
              <a:gdLst>
                <a:gd name="T0" fmla="*/ 0 w 4"/>
                <a:gd name="T1" fmla="*/ 0 h 2"/>
                <a:gd name="T2" fmla="*/ 144 w 4"/>
                <a:gd name="T3" fmla="*/ 7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0" y="1"/>
                    <a:pt x="4" y="1"/>
                    <a:pt x="4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0" name="Line 927"/>
            <p:cNvSpPr>
              <a:spLocks noChangeShapeType="1"/>
            </p:cNvSpPr>
            <p:nvPr/>
          </p:nvSpPr>
          <p:spPr bwMode="auto">
            <a:xfrm>
              <a:off x="2649615" y="1402083"/>
              <a:ext cx="166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1" name="Freeform 928"/>
            <p:cNvSpPr>
              <a:spLocks/>
            </p:cNvSpPr>
            <p:nvPr/>
          </p:nvSpPr>
          <p:spPr bwMode="auto">
            <a:xfrm>
              <a:off x="2590236" y="1421687"/>
              <a:ext cx="139331" cy="110139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2147483647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2147483647 h 11"/>
                <a:gd name="T18" fmla="*/ 2147483647 w 14"/>
                <a:gd name="T19" fmla="*/ 2147483647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2147483647 w 14"/>
                <a:gd name="T25" fmla="*/ 2147483647 h 11"/>
                <a:gd name="T26" fmla="*/ 0 w 14"/>
                <a:gd name="T27" fmla="*/ 2147483647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1"/>
                <a:gd name="T44" fmla="*/ 14 w 14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1">
                  <a:moveTo>
                    <a:pt x="6" y="0"/>
                  </a:moveTo>
                  <a:cubicBezTo>
                    <a:pt x="6" y="1"/>
                    <a:pt x="2" y="0"/>
                    <a:pt x="2" y="1"/>
                  </a:cubicBezTo>
                  <a:cubicBezTo>
                    <a:pt x="4" y="2"/>
                    <a:pt x="5" y="3"/>
                    <a:pt x="8" y="3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2" y="7"/>
                    <a:pt x="10" y="9"/>
                    <a:pt x="8" y="9"/>
                  </a:cubicBezTo>
                  <a:cubicBezTo>
                    <a:pt x="7" y="9"/>
                    <a:pt x="7" y="11"/>
                    <a:pt x="6" y="11"/>
                  </a:cubicBezTo>
                  <a:cubicBezTo>
                    <a:pt x="5" y="11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2" name="Freeform 929"/>
            <p:cNvSpPr>
              <a:spLocks/>
            </p:cNvSpPr>
            <p:nvPr/>
          </p:nvSpPr>
          <p:spPr bwMode="auto">
            <a:xfrm>
              <a:off x="2568559" y="1501761"/>
              <a:ext cx="22400" cy="11113"/>
            </a:xfrm>
            <a:custGeom>
              <a:avLst/>
              <a:gdLst>
                <a:gd name="T0" fmla="*/ 72 w 2"/>
                <a:gd name="T1" fmla="*/ 0 h 1"/>
                <a:gd name="T2" fmla="*/ 0 w 2"/>
                <a:gd name="T3" fmla="*/ 0 h 1"/>
                <a:gd name="T4" fmla="*/ 0 w 2"/>
                <a:gd name="T5" fmla="*/ 36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3" name="Freeform 930"/>
            <p:cNvSpPr>
              <a:spLocks/>
            </p:cNvSpPr>
            <p:nvPr/>
          </p:nvSpPr>
          <p:spPr bwMode="auto">
            <a:xfrm>
              <a:off x="2539420" y="1512099"/>
              <a:ext cx="70486" cy="80548"/>
            </a:xfrm>
            <a:custGeom>
              <a:avLst/>
              <a:gdLst>
                <a:gd name="T0" fmla="*/ 2147483647 w 7"/>
                <a:gd name="T1" fmla="*/ 0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w 7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3" y="0"/>
                  </a:moveTo>
                  <a:cubicBezTo>
                    <a:pt x="4" y="0"/>
                    <a:pt x="7" y="5"/>
                    <a:pt x="7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3" y="8"/>
                    <a:pt x="1" y="7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4" name="Line 931"/>
            <p:cNvSpPr>
              <a:spLocks noChangeShapeType="1"/>
            </p:cNvSpPr>
            <p:nvPr/>
          </p:nvSpPr>
          <p:spPr bwMode="auto">
            <a:xfrm flipH="1">
              <a:off x="2529762" y="1562348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5" name="Freeform 932"/>
            <p:cNvSpPr>
              <a:spLocks/>
            </p:cNvSpPr>
            <p:nvPr/>
          </p:nvSpPr>
          <p:spPr bwMode="auto">
            <a:xfrm>
              <a:off x="2400088" y="1492373"/>
              <a:ext cx="159003" cy="120001"/>
            </a:xfrm>
            <a:custGeom>
              <a:avLst/>
              <a:gdLst>
                <a:gd name="T0" fmla="*/ 2147483647 w 16"/>
                <a:gd name="T1" fmla="*/ 2147483647 h 12"/>
                <a:gd name="T2" fmla="*/ 2147483647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2147483647 w 16"/>
                <a:gd name="T9" fmla="*/ 2147483647 h 12"/>
                <a:gd name="T10" fmla="*/ 0 w 16"/>
                <a:gd name="T11" fmla="*/ 2147483647 h 12"/>
                <a:gd name="T12" fmla="*/ 2147483647 w 16"/>
                <a:gd name="T13" fmla="*/ 2147483647 h 12"/>
                <a:gd name="T14" fmla="*/ 2147483647 w 16"/>
                <a:gd name="T15" fmla="*/ 2147483647 h 12"/>
                <a:gd name="T16" fmla="*/ 2147483647 w 16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2"/>
                <a:gd name="T29" fmla="*/ 16 w 1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2">
                  <a:moveTo>
                    <a:pt x="13" y="7"/>
                  </a:moveTo>
                  <a:cubicBezTo>
                    <a:pt x="14" y="10"/>
                    <a:pt x="16" y="10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2"/>
                    <a:pt x="7" y="10"/>
                    <a:pt x="6" y="9"/>
                  </a:cubicBezTo>
                  <a:cubicBezTo>
                    <a:pt x="6" y="7"/>
                    <a:pt x="4" y="6"/>
                    <a:pt x="4" y="6"/>
                  </a:cubicBezTo>
                  <a:cubicBezTo>
                    <a:pt x="2" y="5"/>
                    <a:pt x="0" y="5"/>
                    <a:pt x="0" y="4"/>
                  </a:cubicBezTo>
                  <a:cubicBezTo>
                    <a:pt x="0" y="3"/>
                    <a:pt x="4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7" y="1"/>
                    <a:pt x="8" y="0"/>
                    <a:pt x="9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6" name="Line 933"/>
            <p:cNvSpPr>
              <a:spLocks noChangeShapeType="1"/>
            </p:cNvSpPr>
            <p:nvPr/>
          </p:nvSpPr>
          <p:spPr bwMode="auto">
            <a:xfrm>
              <a:off x="2489811" y="1492233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7" name="Freeform 934"/>
            <p:cNvSpPr>
              <a:spLocks/>
            </p:cNvSpPr>
            <p:nvPr/>
          </p:nvSpPr>
          <p:spPr bwMode="auto">
            <a:xfrm>
              <a:off x="2509357" y="1492236"/>
              <a:ext cx="59202" cy="20638"/>
            </a:xfrm>
            <a:custGeom>
              <a:avLst/>
              <a:gdLst>
                <a:gd name="T0" fmla="*/ 0 w 6"/>
                <a:gd name="T1" fmla="*/ 0 h 2"/>
                <a:gd name="T2" fmla="*/ 108 w 6"/>
                <a:gd name="T3" fmla="*/ 36 h 2"/>
                <a:gd name="T4" fmla="*/ 216 w 6"/>
                <a:gd name="T5" fmla="*/ 36 h 2"/>
                <a:gd name="T6" fmla="*/ 216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0" y="0"/>
                  </a:move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8" name="Line 935"/>
            <p:cNvSpPr>
              <a:spLocks noChangeShapeType="1"/>
            </p:cNvSpPr>
            <p:nvPr/>
          </p:nvSpPr>
          <p:spPr bwMode="auto">
            <a:xfrm flipH="1" flipV="1">
              <a:off x="2519774" y="1482215"/>
              <a:ext cx="49939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9" name="Line 937"/>
            <p:cNvSpPr>
              <a:spLocks noChangeShapeType="1"/>
            </p:cNvSpPr>
            <p:nvPr/>
          </p:nvSpPr>
          <p:spPr bwMode="auto">
            <a:xfrm flipH="1">
              <a:off x="2389933" y="1402083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0" name="Freeform 938"/>
            <p:cNvSpPr>
              <a:spLocks/>
            </p:cNvSpPr>
            <p:nvPr/>
          </p:nvSpPr>
          <p:spPr bwMode="auto">
            <a:xfrm>
              <a:off x="2229351" y="1362060"/>
              <a:ext cx="161603" cy="39688"/>
            </a:xfrm>
            <a:custGeom>
              <a:avLst/>
              <a:gdLst>
                <a:gd name="T0" fmla="*/ 576 w 16"/>
                <a:gd name="T1" fmla="*/ 144 h 4"/>
                <a:gd name="T2" fmla="*/ 288 w 16"/>
                <a:gd name="T3" fmla="*/ 72 h 4"/>
                <a:gd name="T4" fmla="*/ 144 w 16"/>
                <a:gd name="T5" fmla="*/ 144 h 4"/>
                <a:gd name="T6" fmla="*/ 108 w 16"/>
                <a:gd name="T7" fmla="*/ 72 h 4"/>
                <a:gd name="T8" fmla="*/ 0 w 16"/>
                <a:gd name="T9" fmla="*/ 72 h 4"/>
                <a:gd name="T10" fmla="*/ 144 w 16"/>
                <a:gd name="T11" fmla="*/ 36 h 4"/>
                <a:gd name="T12" fmla="*/ 144 w 1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"/>
                <a:gd name="T23" fmla="*/ 16 w 1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">
                  <a:moveTo>
                    <a:pt x="16" y="4"/>
                  </a:moveTo>
                  <a:cubicBezTo>
                    <a:pt x="13" y="3"/>
                    <a:pt x="11" y="2"/>
                    <a:pt x="8" y="2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1" name="Freeform 939"/>
            <p:cNvSpPr>
              <a:spLocks/>
            </p:cNvSpPr>
            <p:nvPr/>
          </p:nvSpPr>
          <p:spPr bwMode="auto">
            <a:xfrm>
              <a:off x="2270081" y="1362017"/>
              <a:ext cx="1666" cy="167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2" name="Freeform 940"/>
            <p:cNvSpPr>
              <a:spLocks/>
            </p:cNvSpPr>
            <p:nvPr/>
          </p:nvSpPr>
          <p:spPr bwMode="auto">
            <a:xfrm>
              <a:off x="2739762" y="1081071"/>
              <a:ext cx="238406" cy="50800"/>
            </a:xfrm>
            <a:custGeom>
              <a:avLst/>
              <a:gdLst>
                <a:gd name="T0" fmla="*/ 0 w 24"/>
                <a:gd name="T1" fmla="*/ 36 h 5"/>
                <a:gd name="T2" fmla="*/ 36 w 24"/>
                <a:gd name="T3" fmla="*/ 72 h 5"/>
                <a:gd name="T4" fmla="*/ 108 w 24"/>
                <a:gd name="T5" fmla="*/ 0 h 5"/>
                <a:gd name="T6" fmla="*/ 180 w 24"/>
                <a:gd name="T7" fmla="*/ 36 h 5"/>
                <a:gd name="T8" fmla="*/ 432 w 24"/>
                <a:gd name="T9" fmla="*/ 0 h 5"/>
                <a:gd name="T10" fmla="*/ 576 w 24"/>
                <a:gd name="T11" fmla="*/ 36 h 5"/>
                <a:gd name="T12" fmla="*/ 648 w 24"/>
                <a:gd name="T13" fmla="*/ 36 h 5"/>
                <a:gd name="T14" fmla="*/ 864 w 24"/>
                <a:gd name="T15" fmla="*/ 72 h 5"/>
                <a:gd name="T16" fmla="*/ 468 w 24"/>
                <a:gd name="T17" fmla="*/ 144 h 5"/>
                <a:gd name="T18" fmla="*/ 432 w 24"/>
                <a:gd name="T19" fmla="*/ 180 h 5"/>
                <a:gd name="T20" fmla="*/ 360 w 24"/>
                <a:gd name="T21" fmla="*/ 18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5"/>
                <a:gd name="T35" fmla="*/ 24 w 24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5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8" y="1"/>
                    <a:pt x="9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21" y="1"/>
                    <a:pt x="22" y="1"/>
                    <a:pt x="24" y="2"/>
                  </a:cubicBezTo>
                  <a:cubicBezTo>
                    <a:pt x="23" y="4"/>
                    <a:pt x="16" y="3"/>
                    <a:pt x="13" y="4"/>
                  </a:cubicBezTo>
                  <a:cubicBezTo>
                    <a:pt x="13" y="4"/>
                    <a:pt x="13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3" name="Line 941"/>
            <p:cNvSpPr>
              <a:spLocks noChangeShapeType="1"/>
            </p:cNvSpPr>
            <p:nvPr/>
          </p:nvSpPr>
          <p:spPr bwMode="auto">
            <a:xfrm flipH="1">
              <a:off x="2819406" y="1131637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4" name="Freeform 942"/>
            <p:cNvSpPr>
              <a:spLocks/>
            </p:cNvSpPr>
            <p:nvPr/>
          </p:nvSpPr>
          <p:spPr bwMode="auto">
            <a:xfrm>
              <a:off x="2669360" y="1131871"/>
              <a:ext cx="150403" cy="39687"/>
            </a:xfrm>
            <a:custGeom>
              <a:avLst/>
              <a:gdLst>
                <a:gd name="T0" fmla="*/ 540 w 15"/>
                <a:gd name="T1" fmla="*/ 0 h 4"/>
                <a:gd name="T2" fmla="*/ 540 w 15"/>
                <a:gd name="T3" fmla="*/ 36 h 4"/>
                <a:gd name="T4" fmla="*/ 0 w 15"/>
                <a:gd name="T5" fmla="*/ 144 h 4"/>
                <a:gd name="T6" fmla="*/ 0 60000 65536"/>
                <a:gd name="T7" fmla="*/ 0 60000 65536"/>
                <a:gd name="T8" fmla="*/ 0 60000 65536"/>
                <a:gd name="T9" fmla="*/ 0 w 15"/>
                <a:gd name="T10" fmla="*/ 0 h 4"/>
                <a:gd name="T11" fmla="*/ 15 w 1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4">
                  <a:moveTo>
                    <a:pt x="15" y="0"/>
                  </a:moveTo>
                  <a:cubicBezTo>
                    <a:pt x="15" y="0"/>
                    <a:pt x="15" y="1"/>
                    <a:pt x="15" y="1"/>
                  </a:cubicBezTo>
                  <a:cubicBezTo>
                    <a:pt x="12" y="1"/>
                    <a:pt x="2" y="1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5" name="Line 943"/>
            <p:cNvSpPr>
              <a:spLocks noChangeShapeType="1"/>
            </p:cNvSpPr>
            <p:nvPr/>
          </p:nvSpPr>
          <p:spPr bwMode="auto">
            <a:xfrm flipH="1">
              <a:off x="2659602" y="1171703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6" name="Freeform 944"/>
            <p:cNvSpPr>
              <a:spLocks/>
            </p:cNvSpPr>
            <p:nvPr/>
          </p:nvSpPr>
          <p:spPr bwMode="auto">
            <a:xfrm>
              <a:off x="2549358" y="1162034"/>
              <a:ext cx="110402" cy="49213"/>
            </a:xfrm>
            <a:custGeom>
              <a:avLst/>
              <a:gdLst>
                <a:gd name="T0" fmla="*/ 396 w 11"/>
                <a:gd name="T1" fmla="*/ 36 h 5"/>
                <a:gd name="T2" fmla="*/ 396 w 11"/>
                <a:gd name="T3" fmla="*/ 0 h 5"/>
                <a:gd name="T4" fmla="*/ 288 w 11"/>
                <a:gd name="T5" fmla="*/ 0 h 5"/>
                <a:gd name="T6" fmla="*/ 396 w 11"/>
                <a:gd name="T7" fmla="*/ 108 h 5"/>
                <a:gd name="T8" fmla="*/ 252 w 11"/>
                <a:gd name="T9" fmla="*/ 144 h 5"/>
                <a:gd name="T10" fmla="*/ 144 w 11"/>
                <a:gd name="T11" fmla="*/ 144 h 5"/>
                <a:gd name="T12" fmla="*/ 0 w 11"/>
                <a:gd name="T13" fmla="*/ 180 h 5"/>
                <a:gd name="T14" fmla="*/ 72 w 11"/>
                <a:gd name="T15" fmla="*/ 18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5"/>
                <a:gd name="T26" fmla="*/ 11 w 11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5">
                  <a:moveTo>
                    <a:pt x="11" y="1"/>
                  </a:moveTo>
                  <a:cubicBezTo>
                    <a:pt x="11" y="1"/>
                    <a:pt x="11" y="1"/>
                    <a:pt x="11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9" y="1"/>
                    <a:pt x="10" y="1"/>
                    <a:pt x="11" y="3"/>
                  </a:cubicBezTo>
                  <a:cubicBezTo>
                    <a:pt x="10" y="3"/>
                    <a:pt x="8" y="4"/>
                    <a:pt x="7" y="4"/>
                  </a:cubicBezTo>
                  <a:cubicBezTo>
                    <a:pt x="6" y="4"/>
                    <a:pt x="6" y="4"/>
                    <a:pt x="4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7" name="Line 945"/>
            <p:cNvSpPr>
              <a:spLocks noChangeShapeType="1"/>
            </p:cNvSpPr>
            <p:nvPr/>
          </p:nvSpPr>
          <p:spPr bwMode="auto">
            <a:xfrm>
              <a:off x="2569713" y="1211769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8" name="Freeform 946"/>
            <p:cNvSpPr>
              <a:spLocks/>
            </p:cNvSpPr>
            <p:nvPr/>
          </p:nvSpPr>
          <p:spPr bwMode="auto">
            <a:xfrm>
              <a:off x="2370154" y="1192197"/>
              <a:ext cx="198404" cy="60325"/>
            </a:xfrm>
            <a:custGeom>
              <a:avLst/>
              <a:gdLst>
                <a:gd name="T0" fmla="*/ 720 w 20"/>
                <a:gd name="T1" fmla="*/ 108 h 6"/>
                <a:gd name="T2" fmla="*/ 612 w 20"/>
                <a:gd name="T3" fmla="*/ 216 h 6"/>
                <a:gd name="T4" fmla="*/ 432 w 20"/>
                <a:gd name="T5" fmla="*/ 144 h 6"/>
                <a:gd name="T6" fmla="*/ 0 w 20"/>
                <a:gd name="T7" fmla="*/ 144 h 6"/>
                <a:gd name="T8" fmla="*/ 216 w 20"/>
                <a:gd name="T9" fmla="*/ 36 h 6"/>
                <a:gd name="T10" fmla="*/ 252 w 20"/>
                <a:gd name="T11" fmla="*/ 36 h 6"/>
                <a:gd name="T12" fmla="*/ 324 w 20"/>
                <a:gd name="T13" fmla="*/ 0 h 6"/>
                <a:gd name="T14" fmla="*/ 432 w 20"/>
                <a:gd name="T15" fmla="*/ 72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6"/>
                <a:gd name="T26" fmla="*/ 20 w 20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6">
                  <a:moveTo>
                    <a:pt x="20" y="3"/>
                  </a:moveTo>
                  <a:cubicBezTo>
                    <a:pt x="20" y="4"/>
                    <a:pt x="17" y="6"/>
                    <a:pt x="17" y="6"/>
                  </a:cubicBezTo>
                  <a:cubicBezTo>
                    <a:pt x="15" y="6"/>
                    <a:pt x="14" y="4"/>
                    <a:pt x="12" y="4"/>
                  </a:cubicBezTo>
                  <a:cubicBezTo>
                    <a:pt x="7" y="4"/>
                    <a:pt x="4" y="3"/>
                    <a:pt x="0" y="4"/>
                  </a:cubicBezTo>
                  <a:cubicBezTo>
                    <a:pt x="0" y="2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10" y="0"/>
                    <a:pt x="11" y="2"/>
                    <a:pt x="1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9" name="Line 947"/>
            <p:cNvSpPr>
              <a:spLocks noChangeShapeType="1"/>
            </p:cNvSpPr>
            <p:nvPr/>
          </p:nvSpPr>
          <p:spPr bwMode="auto">
            <a:xfrm flipV="1">
              <a:off x="2489811" y="1191736"/>
              <a:ext cx="166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80" name="Freeform 948"/>
            <p:cNvSpPr>
              <a:spLocks/>
            </p:cNvSpPr>
            <p:nvPr/>
          </p:nvSpPr>
          <p:spPr bwMode="auto">
            <a:xfrm>
              <a:off x="2459756" y="1152509"/>
              <a:ext cx="120002" cy="39688"/>
            </a:xfrm>
            <a:custGeom>
              <a:avLst/>
              <a:gdLst>
                <a:gd name="T0" fmla="*/ 108 w 12"/>
                <a:gd name="T1" fmla="*/ 144 h 4"/>
                <a:gd name="T2" fmla="*/ 0 w 12"/>
                <a:gd name="T3" fmla="*/ 108 h 4"/>
                <a:gd name="T4" fmla="*/ 108 w 12"/>
                <a:gd name="T5" fmla="*/ 72 h 4"/>
                <a:gd name="T6" fmla="*/ 252 w 12"/>
                <a:gd name="T7" fmla="*/ 72 h 4"/>
                <a:gd name="T8" fmla="*/ 396 w 12"/>
                <a:gd name="T9" fmla="*/ 72 h 4"/>
                <a:gd name="T10" fmla="*/ 180 w 12"/>
                <a:gd name="T11" fmla="*/ 0 h 4"/>
                <a:gd name="T12" fmla="*/ 396 w 12"/>
                <a:gd name="T13" fmla="*/ 0 h 4"/>
                <a:gd name="T14" fmla="*/ 432 w 12"/>
                <a:gd name="T15" fmla="*/ 36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3" y="4"/>
                  </a:moveTo>
                  <a:cubicBezTo>
                    <a:pt x="2" y="4"/>
                    <a:pt x="0" y="4"/>
                    <a:pt x="0" y="3"/>
                  </a:cubicBezTo>
                  <a:cubicBezTo>
                    <a:pt x="0" y="1"/>
                    <a:pt x="2" y="2"/>
                    <a:pt x="3" y="2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9" y="1"/>
                    <a:pt x="6" y="2"/>
                    <a:pt x="5" y="0"/>
                  </a:cubicBezTo>
                  <a:cubicBezTo>
                    <a:pt x="7" y="0"/>
                    <a:pt x="8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1" name="Line 949"/>
            <p:cNvSpPr>
              <a:spLocks noChangeShapeType="1"/>
            </p:cNvSpPr>
            <p:nvPr/>
          </p:nvSpPr>
          <p:spPr bwMode="auto">
            <a:xfrm>
              <a:off x="2579701" y="1161686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82" name="Freeform 950"/>
            <p:cNvSpPr>
              <a:spLocks/>
            </p:cNvSpPr>
            <p:nvPr/>
          </p:nvSpPr>
          <p:spPr bwMode="auto">
            <a:xfrm>
              <a:off x="2600559" y="1142984"/>
              <a:ext cx="1600" cy="19050"/>
            </a:xfrm>
            <a:custGeom>
              <a:avLst/>
              <a:gdLst>
                <a:gd name="T0" fmla="*/ 0 w 1"/>
                <a:gd name="T1" fmla="*/ 7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3" name="Line 951"/>
            <p:cNvSpPr>
              <a:spLocks noChangeShapeType="1"/>
            </p:cNvSpPr>
            <p:nvPr/>
          </p:nvSpPr>
          <p:spPr bwMode="auto">
            <a:xfrm>
              <a:off x="2599677" y="1141652"/>
              <a:ext cx="79901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84" name="Freeform 952"/>
            <p:cNvSpPr>
              <a:spLocks/>
            </p:cNvSpPr>
            <p:nvPr/>
          </p:nvSpPr>
          <p:spPr bwMode="auto">
            <a:xfrm>
              <a:off x="2470956" y="1101708"/>
              <a:ext cx="219205" cy="50800"/>
            </a:xfrm>
            <a:custGeom>
              <a:avLst/>
              <a:gdLst>
                <a:gd name="T0" fmla="*/ 756 w 22"/>
                <a:gd name="T1" fmla="*/ 144 h 5"/>
                <a:gd name="T2" fmla="*/ 792 w 22"/>
                <a:gd name="T3" fmla="*/ 72 h 5"/>
                <a:gd name="T4" fmla="*/ 684 w 22"/>
                <a:gd name="T5" fmla="*/ 144 h 5"/>
                <a:gd name="T6" fmla="*/ 504 w 22"/>
                <a:gd name="T7" fmla="*/ 108 h 5"/>
                <a:gd name="T8" fmla="*/ 36 w 22"/>
                <a:gd name="T9" fmla="*/ 72 h 5"/>
                <a:gd name="T10" fmla="*/ 432 w 2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"/>
                <a:gd name="T20" fmla="*/ 22 w 2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">
                  <a:moveTo>
                    <a:pt x="21" y="4"/>
                  </a:moveTo>
                  <a:cubicBezTo>
                    <a:pt x="21" y="3"/>
                    <a:pt x="21" y="3"/>
                    <a:pt x="22" y="2"/>
                  </a:cubicBezTo>
                  <a:cubicBezTo>
                    <a:pt x="21" y="2"/>
                    <a:pt x="20" y="4"/>
                    <a:pt x="19" y="4"/>
                  </a:cubicBezTo>
                  <a:cubicBezTo>
                    <a:pt x="18" y="4"/>
                    <a:pt x="15" y="3"/>
                    <a:pt x="14" y="3"/>
                  </a:cubicBezTo>
                  <a:cubicBezTo>
                    <a:pt x="12" y="3"/>
                    <a:pt x="4" y="5"/>
                    <a:pt x="1" y="2"/>
                  </a:cubicBezTo>
                  <a:cubicBezTo>
                    <a:pt x="0" y="2"/>
                    <a:pt x="12" y="0"/>
                    <a:pt x="1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5" name="Freeform 953"/>
            <p:cNvSpPr>
              <a:spLocks/>
            </p:cNvSpPr>
            <p:nvPr/>
          </p:nvSpPr>
          <p:spPr bwMode="auto">
            <a:xfrm>
              <a:off x="2590959" y="1101708"/>
              <a:ext cx="57601" cy="1588"/>
            </a:xfrm>
            <a:custGeom>
              <a:avLst/>
              <a:gdLst>
                <a:gd name="T0" fmla="*/ 0 w 6"/>
                <a:gd name="T1" fmla="*/ 0 h 1"/>
                <a:gd name="T2" fmla="*/ 144 w 6"/>
                <a:gd name="T3" fmla="*/ 0 h 1"/>
                <a:gd name="T4" fmla="*/ 216 w 6"/>
                <a:gd name="T5" fmla="*/ 0 h 1"/>
                <a:gd name="T6" fmla="*/ 0 60000 65536"/>
                <a:gd name="T7" fmla="*/ 0 60000 65536"/>
                <a:gd name="T8" fmla="*/ 0 60000 65536"/>
                <a:gd name="T9" fmla="*/ 0 w 6"/>
                <a:gd name="T10" fmla="*/ 0 h 1"/>
                <a:gd name="T11" fmla="*/ 6 w 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6" name="Freeform 954"/>
            <p:cNvSpPr>
              <a:spLocks/>
            </p:cNvSpPr>
            <p:nvPr/>
          </p:nvSpPr>
          <p:spPr bwMode="auto">
            <a:xfrm>
              <a:off x="2648560" y="1090596"/>
              <a:ext cx="91201" cy="11112"/>
            </a:xfrm>
            <a:custGeom>
              <a:avLst/>
              <a:gdLst>
                <a:gd name="T0" fmla="*/ 0 w 9"/>
                <a:gd name="T1" fmla="*/ 36 h 1"/>
                <a:gd name="T2" fmla="*/ 180 w 9"/>
                <a:gd name="T3" fmla="*/ 0 h 1"/>
                <a:gd name="T4" fmla="*/ 324 w 9"/>
                <a:gd name="T5" fmla="*/ 0 h 1"/>
                <a:gd name="T6" fmla="*/ 0 60000 65536"/>
                <a:gd name="T7" fmla="*/ 0 60000 65536"/>
                <a:gd name="T8" fmla="*/ 0 60000 65536"/>
                <a:gd name="T9" fmla="*/ 0 w 9"/>
                <a:gd name="T10" fmla="*/ 0 h 1"/>
                <a:gd name="T11" fmla="*/ 9 w 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">
                  <a:moveTo>
                    <a:pt x="0" y="1"/>
                  </a:moveTo>
                  <a:cubicBezTo>
                    <a:pt x="2" y="1"/>
                    <a:pt x="3" y="0"/>
                    <a:pt x="5" y="0"/>
                  </a:cubicBezTo>
                  <a:cubicBezTo>
                    <a:pt x="7" y="0"/>
                    <a:pt x="7" y="0"/>
                    <a:pt x="9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7" name="Freeform 955"/>
            <p:cNvSpPr>
              <a:spLocks/>
            </p:cNvSpPr>
            <p:nvPr/>
          </p:nvSpPr>
          <p:spPr bwMode="auto">
            <a:xfrm>
              <a:off x="2739505" y="1091571"/>
              <a:ext cx="1666" cy="167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88" name="Freeform 956"/>
            <p:cNvSpPr>
              <a:spLocks/>
            </p:cNvSpPr>
            <p:nvPr/>
          </p:nvSpPr>
          <p:spPr bwMode="auto">
            <a:xfrm>
              <a:off x="2309353" y="1582725"/>
              <a:ext cx="11200" cy="9525"/>
            </a:xfrm>
            <a:custGeom>
              <a:avLst/>
              <a:gdLst>
                <a:gd name="T0" fmla="*/ 0 w 1"/>
                <a:gd name="T1" fmla="*/ 0 h 1"/>
                <a:gd name="T2" fmla="*/ 36 w 1"/>
                <a:gd name="T3" fmla="*/ 36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9" name="Line 957"/>
            <p:cNvSpPr>
              <a:spLocks noChangeShapeType="1"/>
            </p:cNvSpPr>
            <p:nvPr/>
          </p:nvSpPr>
          <p:spPr bwMode="auto">
            <a:xfrm flipV="1">
              <a:off x="2320019" y="1582381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0" name="Freeform 958"/>
            <p:cNvSpPr>
              <a:spLocks/>
            </p:cNvSpPr>
            <p:nvPr/>
          </p:nvSpPr>
          <p:spPr bwMode="auto">
            <a:xfrm>
              <a:off x="2309353" y="1573200"/>
              <a:ext cx="11200" cy="9525"/>
            </a:xfrm>
            <a:custGeom>
              <a:avLst/>
              <a:gdLst>
                <a:gd name="T0" fmla="*/ 36 w 1"/>
                <a:gd name="T1" fmla="*/ 36 h 1"/>
                <a:gd name="T2" fmla="*/ 0 w 1"/>
                <a:gd name="T3" fmla="*/ 36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1" name="Line 959"/>
            <p:cNvSpPr>
              <a:spLocks noChangeShapeType="1"/>
            </p:cNvSpPr>
            <p:nvPr/>
          </p:nvSpPr>
          <p:spPr bwMode="auto">
            <a:xfrm>
              <a:off x="2310032" y="1582381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2" name="Freeform 960"/>
            <p:cNvSpPr>
              <a:spLocks/>
            </p:cNvSpPr>
            <p:nvPr/>
          </p:nvSpPr>
          <p:spPr bwMode="auto">
            <a:xfrm>
              <a:off x="2629360" y="1922452"/>
              <a:ext cx="80002" cy="160338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2147483647 h 16"/>
                <a:gd name="T4" fmla="*/ 0 w 8"/>
                <a:gd name="T5" fmla="*/ 2147483647 h 16"/>
                <a:gd name="T6" fmla="*/ 2147483647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6"/>
                <a:gd name="T29" fmla="*/ 8 w 8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6">
                  <a:moveTo>
                    <a:pt x="0" y="3"/>
                  </a:moveTo>
                  <a:cubicBezTo>
                    <a:pt x="0" y="3"/>
                    <a:pt x="3" y="0"/>
                    <a:pt x="3" y="1"/>
                  </a:cubicBezTo>
                  <a:cubicBezTo>
                    <a:pt x="3" y="2"/>
                    <a:pt x="2" y="5"/>
                    <a:pt x="0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8" y="8"/>
                    <a:pt x="8" y="8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10"/>
                    <a:pt x="8" y="10"/>
                    <a:pt x="8" y="11"/>
                  </a:cubicBezTo>
                  <a:cubicBezTo>
                    <a:pt x="4" y="13"/>
                    <a:pt x="3" y="13"/>
                    <a:pt x="1" y="16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3" name="Line 961"/>
            <p:cNvSpPr>
              <a:spLocks noChangeShapeType="1"/>
            </p:cNvSpPr>
            <p:nvPr/>
          </p:nvSpPr>
          <p:spPr bwMode="auto">
            <a:xfrm flipH="1" flipV="1">
              <a:off x="2629639" y="2063176"/>
              <a:ext cx="9987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4" name="Freeform 962"/>
            <p:cNvSpPr>
              <a:spLocks/>
            </p:cNvSpPr>
            <p:nvPr/>
          </p:nvSpPr>
          <p:spPr bwMode="auto">
            <a:xfrm>
              <a:off x="2549737" y="1952993"/>
              <a:ext cx="89890" cy="110182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0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8" y="11"/>
                  </a:moveTo>
                  <a:cubicBezTo>
                    <a:pt x="8" y="11"/>
                    <a:pt x="9" y="10"/>
                    <a:pt x="9" y="10"/>
                  </a:cubicBezTo>
                  <a:cubicBezTo>
                    <a:pt x="6" y="10"/>
                    <a:pt x="2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3" y="6"/>
                    <a:pt x="4" y="5"/>
                  </a:cubicBezTo>
                  <a:cubicBezTo>
                    <a:pt x="6" y="4"/>
                    <a:pt x="5" y="0"/>
                    <a:pt x="8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5" name="Line 963"/>
            <p:cNvSpPr>
              <a:spLocks noChangeShapeType="1"/>
            </p:cNvSpPr>
            <p:nvPr/>
          </p:nvSpPr>
          <p:spPr bwMode="auto">
            <a:xfrm>
              <a:off x="2629639" y="1952993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6" name="Freeform 964"/>
            <p:cNvSpPr>
              <a:spLocks/>
            </p:cNvSpPr>
            <p:nvPr/>
          </p:nvSpPr>
          <p:spPr bwMode="auto">
            <a:xfrm>
              <a:off x="2449860" y="1983044"/>
              <a:ext cx="49939" cy="20033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0 h 2"/>
                <a:gd name="T4" fmla="*/ 0 w 5"/>
                <a:gd name="T5" fmla="*/ 0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4" y="1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7" name="Line 965"/>
            <p:cNvSpPr>
              <a:spLocks noChangeShapeType="1"/>
            </p:cNvSpPr>
            <p:nvPr/>
          </p:nvSpPr>
          <p:spPr bwMode="auto">
            <a:xfrm>
              <a:off x="2489811" y="1993060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8" name="Freeform 966"/>
            <p:cNvSpPr>
              <a:spLocks/>
            </p:cNvSpPr>
            <p:nvPr/>
          </p:nvSpPr>
          <p:spPr bwMode="auto">
            <a:xfrm>
              <a:off x="2479823" y="2043144"/>
              <a:ext cx="19976" cy="1001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9" name="Freeform 967"/>
            <p:cNvSpPr>
              <a:spLocks/>
            </p:cNvSpPr>
            <p:nvPr/>
          </p:nvSpPr>
          <p:spPr bwMode="auto">
            <a:xfrm>
              <a:off x="2479823" y="2043144"/>
              <a:ext cx="19976" cy="10017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2147483647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0" name="Freeform 968"/>
            <p:cNvSpPr>
              <a:spLocks/>
            </p:cNvSpPr>
            <p:nvPr/>
          </p:nvSpPr>
          <p:spPr bwMode="auto">
            <a:xfrm>
              <a:off x="2479823" y="2063176"/>
              <a:ext cx="29963" cy="40066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0 h 4"/>
                <a:gd name="T4" fmla="*/ 0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4"/>
                  </a:moveTo>
                  <a:cubicBezTo>
                    <a:pt x="2" y="3"/>
                    <a:pt x="3" y="2"/>
                    <a:pt x="3" y="0"/>
                  </a:cubicBezTo>
                  <a:cubicBezTo>
                    <a:pt x="2" y="1"/>
                    <a:pt x="0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1" name="Line 969"/>
            <p:cNvSpPr>
              <a:spLocks noChangeShapeType="1"/>
            </p:cNvSpPr>
            <p:nvPr/>
          </p:nvSpPr>
          <p:spPr bwMode="auto">
            <a:xfrm>
              <a:off x="2479823" y="210324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2" name="Freeform 970"/>
            <p:cNvSpPr>
              <a:spLocks/>
            </p:cNvSpPr>
            <p:nvPr/>
          </p:nvSpPr>
          <p:spPr bwMode="auto">
            <a:xfrm>
              <a:off x="2489811" y="2093225"/>
              <a:ext cx="19976" cy="10017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3" name="Line 971"/>
            <p:cNvSpPr>
              <a:spLocks noChangeShapeType="1"/>
            </p:cNvSpPr>
            <p:nvPr/>
          </p:nvSpPr>
          <p:spPr bwMode="auto">
            <a:xfrm>
              <a:off x="2509787" y="2093225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4" name="Freeform 972"/>
            <p:cNvSpPr>
              <a:spLocks/>
            </p:cNvSpPr>
            <p:nvPr/>
          </p:nvSpPr>
          <p:spPr bwMode="auto">
            <a:xfrm>
              <a:off x="2409909" y="2073192"/>
              <a:ext cx="49939" cy="30050"/>
            </a:xfrm>
            <a:custGeom>
              <a:avLst/>
              <a:gdLst>
                <a:gd name="T0" fmla="*/ 2147483647 w 5"/>
                <a:gd name="T1" fmla="*/ 0 h 3"/>
                <a:gd name="T2" fmla="*/ 0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2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4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5" name="Line 973"/>
            <p:cNvSpPr>
              <a:spLocks noChangeShapeType="1"/>
            </p:cNvSpPr>
            <p:nvPr/>
          </p:nvSpPr>
          <p:spPr bwMode="auto">
            <a:xfrm>
              <a:off x="2429884" y="207319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6" name="Freeform 974"/>
            <p:cNvSpPr>
              <a:spLocks/>
            </p:cNvSpPr>
            <p:nvPr/>
          </p:nvSpPr>
          <p:spPr bwMode="auto">
            <a:xfrm>
              <a:off x="1680539" y="2824158"/>
              <a:ext cx="80002" cy="39687"/>
            </a:xfrm>
            <a:custGeom>
              <a:avLst/>
              <a:gdLst>
                <a:gd name="T0" fmla="*/ 2147483647 w 8"/>
                <a:gd name="T1" fmla="*/ 0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8" y="0"/>
                  </a:moveTo>
                  <a:cubicBezTo>
                    <a:pt x="6" y="0"/>
                    <a:pt x="3" y="1"/>
                    <a:pt x="2" y="2"/>
                  </a:cubicBezTo>
                  <a:cubicBezTo>
                    <a:pt x="2" y="2"/>
                    <a:pt x="0" y="4"/>
                    <a:pt x="1" y="4"/>
                  </a:cubicBezTo>
                  <a:cubicBezTo>
                    <a:pt x="3" y="4"/>
                    <a:pt x="4" y="3"/>
                    <a:pt x="7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7" name="Line 975"/>
            <p:cNvSpPr>
              <a:spLocks noChangeShapeType="1"/>
            </p:cNvSpPr>
            <p:nvPr/>
          </p:nvSpPr>
          <p:spPr bwMode="auto">
            <a:xfrm flipH="1">
              <a:off x="1957789" y="2844467"/>
              <a:ext cx="74859" cy="48035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8" name="Line 977"/>
            <p:cNvSpPr>
              <a:spLocks noChangeShapeType="1"/>
            </p:cNvSpPr>
            <p:nvPr/>
          </p:nvSpPr>
          <p:spPr bwMode="auto">
            <a:xfrm flipV="1">
              <a:off x="1910523" y="2924599"/>
              <a:ext cx="39951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9" name="Freeform 978"/>
            <p:cNvSpPr>
              <a:spLocks/>
            </p:cNvSpPr>
            <p:nvPr/>
          </p:nvSpPr>
          <p:spPr bwMode="auto">
            <a:xfrm>
              <a:off x="1830942" y="2833684"/>
              <a:ext cx="129603" cy="90488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w 1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2" y="9"/>
                  </a:moveTo>
                  <a:cubicBezTo>
                    <a:pt x="12" y="9"/>
                    <a:pt x="13" y="8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0" y="7"/>
                    <a:pt x="5" y="3"/>
                    <a:pt x="3" y="2"/>
                  </a:cubicBezTo>
                  <a:cubicBezTo>
                    <a:pt x="2" y="1"/>
                    <a:pt x="0" y="3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0" name="Freeform 979"/>
            <p:cNvSpPr>
              <a:spLocks/>
            </p:cNvSpPr>
            <p:nvPr/>
          </p:nvSpPr>
          <p:spPr bwMode="auto">
            <a:xfrm>
              <a:off x="1760707" y="2824434"/>
              <a:ext cx="69914" cy="10017"/>
            </a:xfrm>
            <a:custGeom>
              <a:avLst/>
              <a:gdLst>
                <a:gd name="T0" fmla="*/ 2147483647 w 7"/>
                <a:gd name="T1" fmla="*/ 2147483647 h 1"/>
                <a:gd name="T2" fmla="*/ 0 w 7"/>
                <a:gd name="T3" fmla="*/ 0 h 1"/>
                <a:gd name="T4" fmla="*/ 0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7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1" name="Line 980"/>
            <p:cNvSpPr>
              <a:spLocks noChangeShapeType="1"/>
            </p:cNvSpPr>
            <p:nvPr/>
          </p:nvSpPr>
          <p:spPr bwMode="auto">
            <a:xfrm>
              <a:off x="1730744" y="2864500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2" name="Freeform 981"/>
            <p:cNvSpPr>
              <a:spLocks/>
            </p:cNvSpPr>
            <p:nvPr/>
          </p:nvSpPr>
          <p:spPr bwMode="auto">
            <a:xfrm>
              <a:off x="1730744" y="2864500"/>
              <a:ext cx="19976" cy="1001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3" name="Line 982"/>
            <p:cNvSpPr>
              <a:spLocks noChangeShapeType="1"/>
            </p:cNvSpPr>
            <p:nvPr/>
          </p:nvSpPr>
          <p:spPr bwMode="auto">
            <a:xfrm>
              <a:off x="1730744" y="2864500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4" name="Freeform 983"/>
            <p:cNvSpPr>
              <a:spLocks/>
            </p:cNvSpPr>
            <p:nvPr/>
          </p:nvSpPr>
          <p:spPr bwMode="auto">
            <a:xfrm>
              <a:off x="1870944" y="2714620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5" name="Line 984"/>
            <p:cNvSpPr>
              <a:spLocks noChangeShapeType="1"/>
            </p:cNvSpPr>
            <p:nvPr/>
          </p:nvSpPr>
          <p:spPr bwMode="auto">
            <a:xfrm>
              <a:off x="1870573" y="2714251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6" name="Freeform 985"/>
            <p:cNvSpPr>
              <a:spLocks/>
            </p:cNvSpPr>
            <p:nvPr/>
          </p:nvSpPr>
          <p:spPr bwMode="auto">
            <a:xfrm>
              <a:off x="1880544" y="2693983"/>
              <a:ext cx="19200" cy="9525"/>
            </a:xfrm>
            <a:custGeom>
              <a:avLst/>
              <a:gdLst>
                <a:gd name="T0" fmla="*/ 2147483647 w 2"/>
                <a:gd name="T1" fmla="*/ 2147483647 h 1"/>
                <a:gd name="T2" fmla="*/ 2147483647 w 2"/>
                <a:gd name="T3" fmla="*/ 0 h 1"/>
                <a:gd name="T4" fmla="*/ 0 w 2"/>
                <a:gd name="T5" fmla="*/ 0 h 1"/>
                <a:gd name="T6" fmla="*/ 2147483647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7" name="Freeform 986"/>
            <p:cNvSpPr>
              <a:spLocks/>
            </p:cNvSpPr>
            <p:nvPr/>
          </p:nvSpPr>
          <p:spPr bwMode="auto">
            <a:xfrm>
              <a:off x="1899744" y="2693983"/>
              <a:ext cx="20800" cy="50800"/>
            </a:xfrm>
            <a:custGeom>
              <a:avLst/>
              <a:gdLst>
                <a:gd name="T0" fmla="*/ 0 w 2"/>
                <a:gd name="T1" fmla="*/ 0 h 5"/>
                <a:gd name="T2" fmla="*/ 2147483647 w 2"/>
                <a:gd name="T3" fmla="*/ 2147483647 h 5"/>
                <a:gd name="T4" fmla="*/ 2147483647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2147483647 h 5"/>
                <a:gd name="T10" fmla="*/ 0 w 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8" name="Line 987"/>
            <p:cNvSpPr>
              <a:spLocks noChangeShapeType="1"/>
            </p:cNvSpPr>
            <p:nvPr/>
          </p:nvSpPr>
          <p:spPr bwMode="auto">
            <a:xfrm>
              <a:off x="1900535" y="2704236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9" name="Freeform 988"/>
            <p:cNvSpPr>
              <a:spLocks/>
            </p:cNvSpPr>
            <p:nvPr/>
          </p:nvSpPr>
          <p:spPr bwMode="auto">
            <a:xfrm>
              <a:off x="1870944" y="2754308"/>
              <a:ext cx="40000" cy="50800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0 h 5"/>
                <a:gd name="T4" fmla="*/ 0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4"/>
                    <a:pt x="4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0" name="Line 989"/>
            <p:cNvSpPr>
              <a:spLocks noChangeShapeType="1"/>
            </p:cNvSpPr>
            <p:nvPr/>
          </p:nvSpPr>
          <p:spPr bwMode="auto">
            <a:xfrm>
              <a:off x="1890548" y="276433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1" name="Line 990"/>
            <p:cNvSpPr>
              <a:spLocks noChangeShapeType="1"/>
            </p:cNvSpPr>
            <p:nvPr/>
          </p:nvSpPr>
          <p:spPr bwMode="auto">
            <a:xfrm>
              <a:off x="1910523" y="276433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2" name="Freeform 991"/>
            <p:cNvSpPr>
              <a:spLocks/>
            </p:cNvSpPr>
            <p:nvPr/>
          </p:nvSpPr>
          <p:spPr bwMode="auto">
            <a:xfrm>
              <a:off x="1910944" y="2763833"/>
              <a:ext cx="1601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3" name="Line 992"/>
            <p:cNvSpPr>
              <a:spLocks noChangeShapeType="1"/>
            </p:cNvSpPr>
            <p:nvPr/>
          </p:nvSpPr>
          <p:spPr bwMode="auto">
            <a:xfrm>
              <a:off x="1910523" y="276433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4" name="Freeform 993"/>
            <p:cNvSpPr>
              <a:spLocks/>
            </p:cNvSpPr>
            <p:nvPr/>
          </p:nvSpPr>
          <p:spPr bwMode="auto">
            <a:xfrm>
              <a:off x="1920544" y="2754308"/>
              <a:ext cx="19200" cy="20637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5" name="Line 994"/>
            <p:cNvSpPr>
              <a:spLocks noChangeShapeType="1"/>
            </p:cNvSpPr>
            <p:nvPr/>
          </p:nvSpPr>
          <p:spPr bwMode="auto">
            <a:xfrm>
              <a:off x="1920511" y="2754319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6" name="Freeform 995"/>
            <p:cNvSpPr>
              <a:spLocks/>
            </p:cNvSpPr>
            <p:nvPr/>
          </p:nvSpPr>
          <p:spPr bwMode="auto">
            <a:xfrm>
              <a:off x="1939745" y="2774945"/>
              <a:ext cx="11201" cy="19050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7" name="Line 996"/>
            <p:cNvSpPr>
              <a:spLocks noChangeShapeType="1"/>
            </p:cNvSpPr>
            <p:nvPr/>
          </p:nvSpPr>
          <p:spPr bwMode="auto">
            <a:xfrm>
              <a:off x="1950474" y="277435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8" name="Freeform 997"/>
            <p:cNvSpPr>
              <a:spLocks/>
            </p:cNvSpPr>
            <p:nvPr/>
          </p:nvSpPr>
          <p:spPr bwMode="auto">
            <a:xfrm>
              <a:off x="1939745" y="2805108"/>
              <a:ext cx="20801" cy="19050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2"/>
                    <a:pt x="0" y="2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9" name="Line 998"/>
            <p:cNvSpPr>
              <a:spLocks noChangeShapeType="1"/>
            </p:cNvSpPr>
            <p:nvPr/>
          </p:nvSpPr>
          <p:spPr bwMode="auto">
            <a:xfrm>
              <a:off x="1960462" y="282443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0" name="Freeform 999"/>
            <p:cNvSpPr>
              <a:spLocks/>
            </p:cNvSpPr>
            <p:nvPr/>
          </p:nvSpPr>
          <p:spPr bwMode="auto">
            <a:xfrm>
              <a:off x="1970146" y="2824158"/>
              <a:ext cx="20800" cy="30162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2147483647 h 3"/>
                <a:gd name="T4" fmla="*/ 0 w 2"/>
                <a:gd name="T5" fmla="*/ 2147483647 h 3"/>
                <a:gd name="T6" fmla="*/ 2147483647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1" name="Line 1000"/>
            <p:cNvSpPr>
              <a:spLocks noChangeShapeType="1"/>
            </p:cNvSpPr>
            <p:nvPr/>
          </p:nvSpPr>
          <p:spPr bwMode="auto">
            <a:xfrm>
              <a:off x="1990425" y="282443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2" name="Freeform 1001"/>
            <p:cNvSpPr>
              <a:spLocks/>
            </p:cNvSpPr>
            <p:nvPr/>
          </p:nvSpPr>
          <p:spPr bwMode="auto">
            <a:xfrm>
              <a:off x="2010146" y="2844796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3" name="Line 1002"/>
            <p:cNvSpPr>
              <a:spLocks noChangeShapeType="1"/>
            </p:cNvSpPr>
            <p:nvPr/>
          </p:nvSpPr>
          <p:spPr bwMode="auto">
            <a:xfrm>
              <a:off x="2010401" y="2844467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4" name="Freeform 1003"/>
            <p:cNvSpPr>
              <a:spLocks/>
            </p:cNvSpPr>
            <p:nvPr/>
          </p:nvSpPr>
          <p:spPr bwMode="auto">
            <a:xfrm>
              <a:off x="901858" y="1962515"/>
              <a:ext cx="80320" cy="60822"/>
            </a:xfrm>
            <a:custGeom>
              <a:avLst/>
              <a:gdLst>
                <a:gd name="T0" fmla="*/ 0 w 8"/>
                <a:gd name="T1" fmla="*/ 0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2147483647 w 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0"/>
                  </a:moveTo>
                  <a:cubicBezTo>
                    <a:pt x="0" y="2"/>
                    <a:pt x="4" y="6"/>
                    <a:pt x="6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7" y="4"/>
                    <a:pt x="6" y="4"/>
                    <a:pt x="6" y="2"/>
                  </a:cubicBezTo>
                  <a:cubicBezTo>
                    <a:pt x="5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5" name="Freeform 1004"/>
            <p:cNvSpPr>
              <a:spLocks/>
            </p:cNvSpPr>
            <p:nvPr/>
          </p:nvSpPr>
          <p:spPr bwMode="auto">
            <a:xfrm>
              <a:off x="901762" y="1963011"/>
              <a:ext cx="19976" cy="1670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6" name="Freeform 1005"/>
            <p:cNvSpPr>
              <a:spLocks/>
            </p:cNvSpPr>
            <p:nvPr/>
          </p:nvSpPr>
          <p:spPr bwMode="auto">
            <a:xfrm>
              <a:off x="882122" y="1852602"/>
              <a:ext cx="19200" cy="60325"/>
            </a:xfrm>
            <a:custGeom>
              <a:avLst/>
              <a:gdLst>
                <a:gd name="T0" fmla="*/ 0 w 2"/>
                <a:gd name="T1" fmla="*/ 216 h 6"/>
                <a:gd name="T2" fmla="*/ 72 w 2"/>
                <a:gd name="T3" fmla="*/ 36 h 6"/>
                <a:gd name="T4" fmla="*/ 72 w 2"/>
                <a:gd name="T5" fmla="*/ 0 h 6"/>
                <a:gd name="T6" fmla="*/ 0 60000 65536"/>
                <a:gd name="T7" fmla="*/ 0 60000 65536"/>
                <a:gd name="T8" fmla="*/ 0 60000 65536"/>
                <a:gd name="T9" fmla="*/ 0 w 2"/>
                <a:gd name="T10" fmla="*/ 0 h 6"/>
                <a:gd name="T11" fmla="*/ 2 w 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">
                  <a:moveTo>
                    <a:pt x="0" y="6"/>
                  </a:move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7" name="Freeform 1006"/>
            <p:cNvSpPr>
              <a:spLocks/>
            </p:cNvSpPr>
            <p:nvPr/>
          </p:nvSpPr>
          <p:spPr bwMode="auto">
            <a:xfrm>
              <a:off x="882122" y="1852602"/>
              <a:ext cx="19200" cy="1587"/>
            </a:xfrm>
            <a:custGeom>
              <a:avLst/>
              <a:gdLst>
                <a:gd name="T0" fmla="*/ 72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8" name="Line 1007"/>
            <p:cNvSpPr>
              <a:spLocks noChangeShapeType="1"/>
            </p:cNvSpPr>
            <p:nvPr/>
          </p:nvSpPr>
          <p:spPr bwMode="auto">
            <a:xfrm flipH="1">
              <a:off x="861812" y="1852829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9" name="Line 1009"/>
            <p:cNvSpPr>
              <a:spLocks noChangeShapeType="1"/>
            </p:cNvSpPr>
            <p:nvPr/>
          </p:nvSpPr>
          <p:spPr bwMode="auto">
            <a:xfrm>
              <a:off x="881787" y="1912927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0" name="Freeform 1010"/>
            <p:cNvSpPr>
              <a:spLocks/>
            </p:cNvSpPr>
            <p:nvPr/>
          </p:nvSpPr>
          <p:spPr bwMode="auto">
            <a:xfrm>
              <a:off x="911751" y="1772696"/>
              <a:ext cx="9987" cy="20033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0 w 1"/>
                <a:gd name="T5" fmla="*/ 0 h 2"/>
                <a:gd name="T6" fmla="*/ 0 w 1"/>
                <a:gd name="T7" fmla="*/ 2147483647 h 2"/>
                <a:gd name="T8" fmla="*/ 2147483647 w 1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1" name="Line 1011"/>
            <p:cNvSpPr>
              <a:spLocks noChangeShapeType="1"/>
            </p:cNvSpPr>
            <p:nvPr/>
          </p:nvSpPr>
          <p:spPr bwMode="auto">
            <a:xfrm>
              <a:off x="921738" y="1792729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2" name="Freeform 1012"/>
            <p:cNvSpPr>
              <a:spLocks/>
            </p:cNvSpPr>
            <p:nvPr/>
          </p:nvSpPr>
          <p:spPr bwMode="auto">
            <a:xfrm>
              <a:off x="901762" y="1732630"/>
              <a:ext cx="29963" cy="20033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3" name="Line 1013"/>
            <p:cNvSpPr>
              <a:spLocks noChangeShapeType="1"/>
            </p:cNvSpPr>
            <p:nvPr/>
          </p:nvSpPr>
          <p:spPr bwMode="auto">
            <a:xfrm>
              <a:off x="901762" y="1752663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4" name="Freeform 1014"/>
            <p:cNvSpPr>
              <a:spLocks/>
            </p:cNvSpPr>
            <p:nvPr/>
          </p:nvSpPr>
          <p:spPr bwMode="auto">
            <a:xfrm>
              <a:off x="911751" y="1742645"/>
              <a:ext cx="19976" cy="1001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5" name="Freeform 1015"/>
            <p:cNvSpPr>
              <a:spLocks/>
            </p:cNvSpPr>
            <p:nvPr/>
          </p:nvSpPr>
          <p:spPr bwMode="auto">
            <a:xfrm>
              <a:off x="931726" y="1732630"/>
              <a:ext cx="1666" cy="1001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6" name="Line 1016"/>
            <p:cNvSpPr>
              <a:spLocks noChangeShapeType="1"/>
            </p:cNvSpPr>
            <p:nvPr/>
          </p:nvSpPr>
          <p:spPr bwMode="auto">
            <a:xfrm>
              <a:off x="941713" y="1732630"/>
              <a:ext cx="9987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7" name="Freeform 1017"/>
            <p:cNvSpPr>
              <a:spLocks/>
            </p:cNvSpPr>
            <p:nvPr/>
          </p:nvSpPr>
          <p:spPr bwMode="auto">
            <a:xfrm>
              <a:off x="951701" y="1732630"/>
              <a:ext cx="1666" cy="1001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8" name="Freeform 1018"/>
            <p:cNvSpPr>
              <a:spLocks/>
            </p:cNvSpPr>
            <p:nvPr/>
          </p:nvSpPr>
          <p:spPr bwMode="auto">
            <a:xfrm>
              <a:off x="891775" y="1762679"/>
              <a:ext cx="19976" cy="10017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2147483647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9" name="Freeform 1019"/>
            <p:cNvSpPr>
              <a:spLocks/>
            </p:cNvSpPr>
            <p:nvPr/>
          </p:nvSpPr>
          <p:spPr bwMode="auto">
            <a:xfrm>
              <a:off x="901762" y="1762679"/>
              <a:ext cx="9987" cy="10017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0" name="Freeform 1020"/>
            <p:cNvSpPr>
              <a:spLocks/>
            </p:cNvSpPr>
            <p:nvPr/>
          </p:nvSpPr>
          <p:spPr bwMode="auto">
            <a:xfrm>
              <a:off x="921738" y="1802746"/>
              <a:ext cx="9987" cy="20033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1" name="Freeform 1021"/>
            <p:cNvSpPr>
              <a:spLocks/>
            </p:cNvSpPr>
            <p:nvPr/>
          </p:nvSpPr>
          <p:spPr bwMode="auto">
            <a:xfrm>
              <a:off x="931726" y="1782712"/>
              <a:ext cx="9987" cy="40066"/>
            </a:xfrm>
            <a:custGeom>
              <a:avLst/>
              <a:gdLst>
                <a:gd name="T0" fmla="*/ 0 w 1"/>
                <a:gd name="T1" fmla="*/ 2147483647 h 4"/>
                <a:gd name="T2" fmla="*/ 2147483647 w 1"/>
                <a:gd name="T3" fmla="*/ 2147483647 h 4"/>
                <a:gd name="T4" fmla="*/ 2147483647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2" name="Freeform 1022"/>
            <p:cNvSpPr>
              <a:spLocks/>
            </p:cNvSpPr>
            <p:nvPr/>
          </p:nvSpPr>
          <p:spPr bwMode="auto">
            <a:xfrm>
              <a:off x="921738" y="1782712"/>
              <a:ext cx="19976" cy="20033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3" name="Line 1023"/>
            <p:cNvSpPr>
              <a:spLocks noChangeShapeType="1"/>
            </p:cNvSpPr>
            <p:nvPr/>
          </p:nvSpPr>
          <p:spPr bwMode="auto">
            <a:xfrm>
              <a:off x="921738" y="1802746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4" name="Line 0"/>
            <p:cNvSpPr>
              <a:spLocks noChangeShapeType="1"/>
            </p:cNvSpPr>
            <p:nvPr/>
          </p:nvSpPr>
          <p:spPr bwMode="auto">
            <a:xfrm>
              <a:off x="931726" y="1752663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5" name="Freeform 1"/>
            <p:cNvSpPr>
              <a:spLocks/>
            </p:cNvSpPr>
            <p:nvPr/>
          </p:nvSpPr>
          <p:spPr bwMode="auto">
            <a:xfrm>
              <a:off x="931726" y="1762679"/>
              <a:ext cx="9987" cy="1670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6" name="Freeform 2"/>
            <p:cNvSpPr>
              <a:spLocks/>
            </p:cNvSpPr>
            <p:nvPr/>
          </p:nvSpPr>
          <p:spPr bwMode="auto">
            <a:xfrm>
              <a:off x="931726" y="1752663"/>
              <a:ext cx="9987" cy="10017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7" name="Line 3"/>
            <p:cNvSpPr>
              <a:spLocks noChangeShapeType="1"/>
            </p:cNvSpPr>
            <p:nvPr/>
          </p:nvSpPr>
          <p:spPr bwMode="auto">
            <a:xfrm>
              <a:off x="462302" y="1772696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8" name="Freeform 4"/>
            <p:cNvSpPr>
              <a:spLocks/>
            </p:cNvSpPr>
            <p:nvPr/>
          </p:nvSpPr>
          <p:spPr bwMode="auto">
            <a:xfrm>
              <a:off x="462302" y="1772696"/>
              <a:ext cx="9987" cy="1001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9" name="Line 6"/>
            <p:cNvSpPr>
              <a:spLocks noChangeShapeType="1"/>
            </p:cNvSpPr>
            <p:nvPr/>
          </p:nvSpPr>
          <p:spPr bwMode="auto">
            <a:xfrm>
              <a:off x="462302" y="177177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0" name="Line 7"/>
            <p:cNvSpPr>
              <a:spLocks noChangeShapeType="1"/>
            </p:cNvSpPr>
            <p:nvPr/>
          </p:nvSpPr>
          <p:spPr bwMode="auto">
            <a:xfrm>
              <a:off x="2109857" y="2271944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1" name="Freeform 8"/>
            <p:cNvSpPr>
              <a:spLocks/>
            </p:cNvSpPr>
            <p:nvPr/>
          </p:nvSpPr>
          <p:spPr bwMode="auto">
            <a:xfrm>
              <a:off x="2109857" y="2251938"/>
              <a:ext cx="49926" cy="20007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0 h 2"/>
                <a:gd name="T4" fmla="*/ 0 w 5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2" y="2"/>
                  </a:moveTo>
                  <a:cubicBezTo>
                    <a:pt x="3" y="1"/>
                    <a:pt x="5" y="1"/>
                    <a:pt x="5" y="0"/>
                  </a:cubicBezTo>
                  <a:cubicBezTo>
                    <a:pt x="4" y="0"/>
                    <a:pt x="0" y="0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2" name="Line 9"/>
            <p:cNvSpPr>
              <a:spLocks noChangeShapeType="1"/>
            </p:cNvSpPr>
            <p:nvPr/>
          </p:nvSpPr>
          <p:spPr bwMode="auto">
            <a:xfrm>
              <a:off x="2109857" y="2271944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3" name="Freeform 10"/>
            <p:cNvSpPr>
              <a:spLocks/>
            </p:cNvSpPr>
            <p:nvPr/>
          </p:nvSpPr>
          <p:spPr bwMode="auto">
            <a:xfrm>
              <a:off x="7581738" y="4662738"/>
              <a:ext cx="39941" cy="10003"/>
            </a:xfrm>
            <a:custGeom>
              <a:avLst/>
              <a:gdLst>
                <a:gd name="T0" fmla="*/ 0 w 4"/>
                <a:gd name="T1" fmla="*/ 2147483647 h 1"/>
                <a:gd name="T2" fmla="*/ 2147483647 w 4"/>
                <a:gd name="T3" fmla="*/ 0 h 1"/>
                <a:gd name="T4" fmla="*/ 2147483647 w 4"/>
                <a:gd name="T5" fmla="*/ 2147483647 h 1"/>
                <a:gd name="T6" fmla="*/ 0 w 4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1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4" name="Line 11"/>
            <p:cNvSpPr>
              <a:spLocks noChangeShapeType="1"/>
            </p:cNvSpPr>
            <p:nvPr/>
          </p:nvSpPr>
          <p:spPr bwMode="auto">
            <a:xfrm>
              <a:off x="7581738" y="4672741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5" name="Freeform 12"/>
            <p:cNvSpPr>
              <a:spLocks/>
            </p:cNvSpPr>
            <p:nvPr/>
          </p:nvSpPr>
          <p:spPr bwMode="auto">
            <a:xfrm>
              <a:off x="7711545" y="4792781"/>
              <a:ext cx="1664" cy="166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6" name="Line 13"/>
            <p:cNvSpPr>
              <a:spLocks noChangeShapeType="1"/>
            </p:cNvSpPr>
            <p:nvPr/>
          </p:nvSpPr>
          <p:spPr bwMode="auto">
            <a:xfrm flipV="1">
              <a:off x="7811397" y="4792781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7" name="Freeform 14"/>
            <p:cNvSpPr>
              <a:spLocks/>
            </p:cNvSpPr>
            <p:nvPr/>
          </p:nvSpPr>
          <p:spPr bwMode="auto">
            <a:xfrm>
              <a:off x="7811397" y="4792781"/>
              <a:ext cx="9985" cy="1000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8" name="Freeform 15"/>
            <p:cNvSpPr>
              <a:spLocks/>
            </p:cNvSpPr>
            <p:nvPr/>
          </p:nvSpPr>
          <p:spPr bwMode="auto">
            <a:xfrm>
              <a:off x="8140908" y="4272609"/>
              <a:ext cx="19971" cy="20007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9" name="Line 16"/>
            <p:cNvSpPr>
              <a:spLocks noChangeShapeType="1"/>
            </p:cNvSpPr>
            <p:nvPr/>
          </p:nvSpPr>
          <p:spPr bwMode="auto">
            <a:xfrm>
              <a:off x="8160879" y="4292615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0" name="Freeform 17"/>
            <p:cNvSpPr>
              <a:spLocks/>
            </p:cNvSpPr>
            <p:nvPr/>
          </p:nvSpPr>
          <p:spPr bwMode="auto">
            <a:xfrm>
              <a:off x="8140908" y="4262605"/>
              <a:ext cx="29956" cy="30010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0 w 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3" y="3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1" name="Line 18"/>
            <p:cNvSpPr>
              <a:spLocks noChangeShapeType="1"/>
            </p:cNvSpPr>
            <p:nvPr/>
          </p:nvSpPr>
          <p:spPr bwMode="auto">
            <a:xfrm>
              <a:off x="8140908" y="427260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2" name="Freeform 19"/>
            <p:cNvSpPr>
              <a:spLocks/>
            </p:cNvSpPr>
            <p:nvPr/>
          </p:nvSpPr>
          <p:spPr bwMode="auto">
            <a:xfrm>
              <a:off x="8150893" y="4192582"/>
              <a:ext cx="29956" cy="40013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2147483647 w 3"/>
                <a:gd name="T7" fmla="*/ 0 h 4"/>
                <a:gd name="T8" fmla="*/ 2147483647 w 3"/>
                <a:gd name="T9" fmla="*/ 0 h 4"/>
                <a:gd name="T10" fmla="*/ 2147483647 w 3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1"/>
                  </a:moveTo>
                  <a:cubicBezTo>
                    <a:pt x="0" y="2"/>
                    <a:pt x="1" y="3"/>
                    <a:pt x="2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3" name="Freeform 20"/>
            <p:cNvSpPr>
              <a:spLocks/>
            </p:cNvSpPr>
            <p:nvPr/>
          </p:nvSpPr>
          <p:spPr bwMode="auto">
            <a:xfrm>
              <a:off x="8120938" y="4162573"/>
              <a:ext cx="19971" cy="30010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3"/>
                  </a:move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4" name="Freeform 21"/>
            <p:cNvSpPr>
              <a:spLocks/>
            </p:cNvSpPr>
            <p:nvPr/>
          </p:nvSpPr>
          <p:spPr bwMode="auto">
            <a:xfrm>
              <a:off x="8031071" y="4042532"/>
              <a:ext cx="79881" cy="140047"/>
            </a:xfrm>
            <a:custGeom>
              <a:avLst/>
              <a:gdLst>
                <a:gd name="T0" fmla="*/ 2147483647 w 8"/>
                <a:gd name="T1" fmla="*/ 2147483647 h 14"/>
                <a:gd name="T2" fmla="*/ 2147483647 w 8"/>
                <a:gd name="T3" fmla="*/ 2147483647 h 14"/>
                <a:gd name="T4" fmla="*/ 2147483647 w 8"/>
                <a:gd name="T5" fmla="*/ 2147483647 h 14"/>
                <a:gd name="T6" fmla="*/ 2147483647 w 8"/>
                <a:gd name="T7" fmla="*/ 2147483647 h 14"/>
                <a:gd name="T8" fmla="*/ 0 w 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4"/>
                <a:gd name="T17" fmla="*/ 8 w 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4">
                  <a:moveTo>
                    <a:pt x="8" y="14"/>
                  </a:moveTo>
                  <a:cubicBezTo>
                    <a:pt x="8" y="14"/>
                    <a:pt x="8" y="13"/>
                    <a:pt x="8" y="13"/>
                  </a:cubicBezTo>
                  <a:cubicBezTo>
                    <a:pt x="8" y="11"/>
                    <a:pt x="6" y="10"/>
                    <a:pt x="4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1" y="8"/>
                    <a:pt x="0" y="4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5" name="Line 22"/>
            <p:cNvSpPr>
              <a:spLocks noChangeShapeType="1"/>
            </p:cNvSpPr>
            <p:nvPr/>
          </p:nvSpPr>
          <p:spPr bwMode="auto">
            <a:xfrm flipH="1" flipV="1">
              <a:off x="8021086" y="4012523"/>
              <a:ext cx="9985" cy="3001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6" name="Freeform 23"/>
            <p:cNvSpPr>
              <a:spLocks/>
            </p:cNvSpPr>
            <p:nvPr/>
          </p:nvSpPr>
          <p:spPr bwMode="auto">
            <a:xfrm>
              <a:off x="8021086" y="4002519"/>
              <a:ext cx="9985" cy="10003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7" name="Line 24"/>
            <p:cNvSpPr>
              <a:spLocks noChangeShapeType="1"/>
            </p:cNvSpPr>
            <p:nvPr/>
          </p:nvSpPr>
          <p:spPr bwMode="auto">
            <a:xfrm flipV="1">
              <a:off x="8031071" y="3982513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8" name="Freeform 25"/>
            <p:cNvSpPr>
              <a:spLocks/>
            </p:cNvSpPr>
            <p:nvPr/>
          </p:nvSpPr>
          <p:spPr bwMode="auto">
            <a:xfrm>
              <a:off x="7981145" y="3922492"/>
              <a:ext cx="49926" cy="60020"/>
            </a:xfrm>
            <a:custGeom>
              <a:avLst/>
              <a:gdLst>
                <a:gd name="T0" fmla="*/ 2147483647 w 5"/>
                <a:gd name="T1" fmla="*/ 2147483647 h 6"/>
                <a:gd name="T2" fmla="*/ 0 w 5"/>
                <a:gd name="T3" fmla="*/ 2147483647 h 6"/>
                <a:gd name="T4" fmla="*/ 2147483647 w 5"/>
                <a:gd name="T5" fmla="*/ 0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5" y="6"/>
                  </a:move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9" name="Freeform 26"/>
            <p:cNvSpPr>
              <a:spLocks/>
            </p:cNvSpPr>
            <p:nvPr/>
          </p:nvSpPr>
          <p:spPr bwMode="auto">
            <a:xfrm>
              <a:off x="7991130" y="3862473"/>
              <a:ext cx="9985" cy="50016"/>
            </a:xfrm>
            <a:custGeom>
              <a:avLst/>
              <a:gdLst>
                <a:gd name="T0" fmla="*/ 2147483647 w 1"/>
                <a:gd name="T1" fmla="*/ 0 h 5"/>
                <a:gd name="T2" fmla="*/ 2147483647 w 1"/>
                <a:gd name="T3" fmla="*/ 2147483647 h 5"/>
                <a:gd name="T4" fmla="*/ 0 60000 65536"/>
                <a:gd name="T5" fmla="*/ 0 60000 65536"/>
                <a:gd name="T6" fmla="*/ 0 w 1"/>
                <a:gd name="T7" fmla="*/ 0 h 5"/>
                <a:gd name="T8" fmla="*/ 1 w 1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">
                  <a:moveTo>
                    <a:pt x="1" y="0"/>
                  </a:moveTo>
                  <a:cubicBezTo>
                    <a:pt x="1" y="3"/>
                    <a:pt x="0" y="3"/>
                    <a:pt x="1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0" name="Freeform 27"/>
            <p:cNvSpPr>
              <a:spLocks/>
            </p:cNvSpPr>
            <p:nvPr/>
          </p:nvSpPr>
          <p:spPr bwMode="auto">
            <a:xfrm>
              <a:off x="8011101" y="3852469"/>
              <a:ext cx="1664" cy="40013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147483647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1" name="Line 28"/>
            <p:cNvSpPr>
              <a:spLocks noChangeShapeType="1"/>
            </p:cNvSpPr>
            <p:nvPr/>
          </p:nvSpPr>
          <p:spPr bwMode="auto">
            <a:xfrm flipH="1">
              <a:off x="8001115" y="3892482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2" name="Freeform 29"/>
            <p:cNvSpPr>
              <a:spLocks/>
            </p:cNvSpPr>
            <p:nvPr/>
          </p:nvSpPr>
          <p:spPr bwMode="auto">
            <a:xfrm>
              <a:off x="8021086" y="3832463"/>
              <a:ext cx="1664" cy="2000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3" name="Line 30"/>
            <p:cNvSpPr>
              <a:spLocks noChangeShapeType="1"/>
            </p:cNvSpPr>
            <p:nvPr/>
          </p:nvSpPr>
          <p:spPr bwMode="auto">
            <a:xfrm>
              <a:off x="8021086" y="385246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4" name="Freeform 31"/>
            <p:cNvSpPr>
              <a:spLocks/>
            </p:cNvSpPr>
            <p:nvPr/>
          </p:nvSpPr>
          <p:spPr bwMode="auto">
            <a:xfrm>
              <a:off x="8011101" y="3832463"/>
              <a:ext cx="1664" cy="20007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5" name="Line 32"/>
            <p:cNvSpPr>
              <a:spLocks noChangeShapeType="1"/>
            </p:cNvSpPr>
            <p:nvPr/>
          </p:nvSpPr>
          <p:spPr bwMode="auto">
            <a:xfrm>
              <a:off x="8011101" y="3832463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6" name="Freeform 33"/>
            <p:cNvSpPr>
              <a:spLocks/>
            </p:cNvSpPr>
            <p:nvPr/>
          </p:nvSpPr>
          <p:spPr bwMode="auto">
            <a:xfrm>
              <a:off x="8350597" y="4122559"/>
              <a:ext cx="19971" cy="30010"/>
            </a:xfrm>
            <a:custGeom>
              <a:avLst/>
              <a:gdLst>
                <a:gd name="T0" fmla="*/ 0 w 2"/>
                <a:gd name="T1" fmla="*/ 2147483647 h 3"/>
                <a:gd name="T2" fmla="*/ 0 w 2"/>
                <a:gd name="T3" fmla="*/ 2147483647 h 3"/>
                <a:gd name="T4" fmla="*/ 2147483647 w 2"/>
                <a:gd name="T5" fmla="*/ 0 h 3"/>
                <a:gd name="T6" fmla="*/ 2147483647 w 2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7" name="Freeform 34"/>
            <p:cNvSpPr>
              <a:spLocks/>
            </p:cNvSpPr>
            <p:nvPr/>
          </p:nvSpPr>
          <p:spPr bwMode="auto">
            <a:xfrm>
              <a:off x="8350597" y="4192582"/>
              <a:ext cx="1664" cy="166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8" name="Freeform 35"/>
            <p:cNvSpPr>
              <a:spLocks/>
            </p:cNvSpPr>
            <p:nvPr/>
          </p:nvSpPr>
          <p:spPr bwMode="auto">
            <a:xfrm>
              <a:off x="8360582" y="4212589"/>
              <a:ext cx="9985" cy="10003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2147483647 w 1"/>
                <a:gd name="T5" fmla="*/ 0 h 1"/>
                <a:gd name="T6" fmla="*/ 2147483647 w 1"/>
                <a:gd name="T7" fmla="*/ 2147483647 h 1"/>
                <a:gd name="T8" fmla="*/ 2147483647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9" name="Freeform 36"/>
            <p:cNvSpPr>
              <a:spLocks/>
            </p:cNvSpPr>
            <p:nvPr/>
          </p:nvSpPr>
          <p:spPr bwMode="auto">
            <a:xfrm>
              <a:off x="8490390" y="4122559"/>
              <a:ext cx="89866" cy="130043"/>
            </a:xfrm>
            <a:custGeom>
              <a:avLst/>
              <a:gdLst>
                <a:gd name="T0" fmla="*/ 2147483647 w 9"/>
                <a:gd name="T1" fmla="*/ 2147483647 h 13"/>
                <a:gd name="T2" fmla="*/ 2147483647 w 9"/>
                <a:gd name="T3" fmla="*/ 2147483647 h 13"/>
                <a:gd name="T4" fmla="*/ 2147483647 w 9"/>
                <a:gd name="T5" fmla="*/ 2147483647 h 13"/>
                <a:gd name="T6" fmla="*/ 0 w 9"/>
                <a:gd name="T7" fmla="*/ 2147483647 h 13"/>
                <a:gd name="T8" fmla="*/ 0 w 9"/>
                <a:gd name="T9" fmla="*/ 0 h 13"/>
                <a:gd name="T10" fmla="*/ 2147483647 w 9"/>
                <a:gd name="T11" fmla="*/ 2147483647 h 13"/>
                <a:gd name="T12" fmla="*/ 2147483647 w 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3"/>
                <a:gd name="T23" fmla="*/ 9 w 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3">
                  <a:moveTo>
                    <a:pt x="9" y="12"/>
                  </a:moveTo>
                  <a:cubicBezTo>
                    <a:pt x="8" y="12"/>
                    <a:pt x="8" y="12"/>
                    <a:pt x="7" y="13"/>
                  </a:cubicBezTo>
                  <a:cubicBezTo>
                    <a:pt x="5" y="11"/>
                    <a:pt x="6" y="10"/>
                    <a:pt x="4" y="8"/>
                  </a:cubicBezTo>
                  <a:cubicBezTo>
                    <a:pt x="3" y="7"/>
                    <a:pt x="0" y="6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ubicBezTo>
                    <a:pt x="4" y="7"/>
                    <a:pt x="8" y="8"/>
                    <a:pt x="9" y="1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0" name="Line 37"/>
            <p:cNvSpPr>
              <a:spLocks noChangeShapeType="1"/>
            </p:cNvSpPr>
            <p:nvPr/>
          </p:nvSpPr>
          <p:spPr bwMode="auto">
            <a:xfrm>
              <a:off x="8580256" y="424259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1" name="Freeform 38"/>
            <p:cNvSpPr>
              <a:spLocks/>
            </p:cNvSpPr>
            <p:nvPr/>
          </p:nvSpPr>
          <p:spPr bwMode="auto">
            <a:xfrm>
              <a:off x="8490390" y="4092549"/>
              <a:ext cx="9985" cy="2000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2147483647 w 1"/>
                <a:gd name="T5" fmla="*/ 2147483647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2" name="Line 39"/>
            <p:cNvSpPr>
              <a:spLocks noChangeShapeType="1"/>
            </p:cNvSpPr>
            <p:nvPr/>
          </p:nvSpPr>
          <p:spPr bwMode="auto">
            <a:xfrm>
              <a:off x="8490390" y="409254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3" name="Line 40"/>
            <p:cNvSpPr>
              <a:spLocks noChangeShapeType="1"/>
            </p:cNvSpPr>
            <p:nvPr/>
          </p:nvSpPr>
          <p:spPr bwMode="auto">
            <a:xfrm>
              <a:off x="7781441" y="4822791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4" name="Line 41"/>
            <p:cNvSpPr>
              <a:spLocks noChangeShapeType="1"/>
            </p:cNvSpPr>
            <p:nvPr/>
          </p:nvSpPr>
          <p:spPr bwMode="auto">
            <a:xfrm>
              <a:off x="7711545" y="4912822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5" name="Freeform 42"/>
            <p:cNvSpPr>
              <a:spLocks/>
            </p:cNvSpPr>
            <p:nvPr/>
          </p:nvSpPr>
          <p:spPr bwMode="auto">
            <a:xfrm>
              <a:off x="7851337" y="4042532"/>
              <a:ext cx="1664" cy="20007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0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6" name="Line 43"/>
            <p:cNvSpPr>
              <a:spLocks noChangeShapeType="1"/>
            </p:cNvSpPr>
            <p:nvPr/>
          </p:nvSpPr>
          <p:spPr bwMode="auto">
            <a:xfrm>
              <a:off x="7851337" y="406253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7" name="Line 44"/>
            <p:cNvSpPr>
              <a:spLocks noChangeShapeType="1"/>
            </p:cNvSpPr>
            <p:nvPr/>
          </p:nvSpPr>
          <p:spPr bwMode="auto">
            <a:xfrm flipV="1">
              <a:off x="7791427" y="3962505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8" name="Freeform 45"/>
            <p:cNvSpPr>
              <a:spLocks/>
            </p:cNvSpPr>
            <p:nvPr/>
          </p:nvSpPr>
          <p:spPr bwMode="auto">
            <a:xfrm>
              <a:off x="7771456" y="3962505"/>
              <a:ext cx="19971" cy="20007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9" name="Line 46"/>
            <p:cNvSpPr>
              <a:spLocks noChangeShapeType="1"/>
            </p:cNvSpPr>
            <p:nvPr/>
          </p:nvSpPr>
          <p:spPr bwMode="auto">
            <a:xfrm>
              <a:off x="7791427" y="3982513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0" name="Freeform 47"/>
            <p:cNvSpPr>
              <a:spLocks/>
            </p:cNvSpPr>
            <p:nvPr/>
          </p:nvSpPr>
          <p:spPr bwMode="auto">
            <a:xfrm>
              <a:off x="7791427" y="3882479"/>
              <a:ext cx="9985" cy="10003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1" name="Freeform 48"/>
            <p:cNvSpPr>
              <a:spLocks/>
            </p:cNvSpPr>
            <p:nvPr/>
          </p:nvSpPr>
          <p:spPr bwMode="auto">
            <a:xfrm>
              <a:off x="7791427" y="3882479"/>
              <a:ext cx="9985" cy="10003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2" name="Freeform 49"/>
            <p:cNvSpPr>
              <a:spLocks/>
            </p:cNvSpPr>
            <p:nvPr/>
          </p:nvSpPr>
          <p:spPr bwMode="auto">
            <a:xfrm>
              <a:off x="7611694" y="3882479"/>
              <a:ext cx="39941" cy="20007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0 h 2"/>
                <a:gd name="T4" fmla="*/ 2147483647 w 4"/>
                <a:gd name="T5" fmla="*/ 0 h 2"/>
                <a:gd name="T6" fmla="*/ 0 w 4"/>
                <a:gd name="T7" fmla="*/ 2147483647 h 2"/>
                <a:gd name="T8" fmla="*/ 2147483647 w 4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3" y="2"/>
                  </a:move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3" y="2"/>
                    <a:pt x="3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3" name="Line 50"/>
            <p:cNvSpPr>
              <a:spLocks noChangeShapeType="1"/>
            </p:cNvSpPr>
            <p:nvPr/>
          </p:nvSpPr>
          <p:spPr bwMode="auto">
            <a:xfrm>
              <a:off x="7641648" y="3902486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4" name="Line 51"/>
            <p:cNvSpPr>
              <a:spLocks noChangeShapeType="1"/>
            </p:cNvSpPr>
            <p:nvPr/>
          </p:nvSpPr>
          <p:spPr bwMode="auto">
            <a:xfrm>
              <a:off x="7421974" y="4052536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5" name="Line 52"/>
            <p:cNvSpPr>
              <a:spLocks noChangeShapeType="1"/>
            </p:cNvSpPr>
            <p:nvPr/>
          </p:nvSpPr>
          <p:spPr bwMode="auto">
            <a:xfrm>
              <a:off x="7791427" y="3902486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6" name="Line 53"/>
            <p:cNvSpPr>
              <a:spLocks noChangeShapeType="1"/>
            </p:cNvSpPr>
            <p:nvPr/>
          </p:nvSpPr>
          <p:spPr bwMode="auto">
            <a:xfrm flipH="1">
              <a:off x="8150893" y="4332628"/>
              <a:ext cx="19971" cy="50016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7" name="Freeform 54"/>
            <p:cNvSpPr>
              <a:spLocks/>
            </p:cNvSpPr>
            <p:nvPr/>
          </p:nvSpPr>
          <p:spPr bwMode="auto">
            <a:xfrm>
              <a:off x="7641648" y="4652735"/>
              <a:ext cx="29956" cy="30010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0 h 3"/>
                <a:gd name="T6" fmla="*/ 2147483647 w 3"/>
                <a:gd name="T7" fmla="*/ 0 h 3"/>
                <a:gd name="T8" fmla="*/ 2147483647 w 3"/>
                <a:gd name="T9" fmla="*/ 0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2" y="3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8" name="Freeform 55"/>
            <p:cNvSpPr>
              <a:spLocks/>
            </p:cNvSpPr>
            <p:nvPr/>
          </p:nvSpPr>
          <p:spPr bwMode="auto">
            <a:xfrm>
              <a:off x="7641648" y="4642731"/>
              <a:ext cx="19971" cy="20007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9" name="Line 56"/>
            <p:cNvSpPr>
              <a:spLocks noChangeShapeType="1"/>
            </p:cNvSpPr>
            <p:nvPr/>
          </p:nvSpPr>
          <p:spPr bwMode="auto">
            <a:xfrm flipV="1">
              <a:off x="7661619" y="4622725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0" name="Freeform 57"/>
            <p:cNvSpPr>
              <a:spLocks/>
            </p:cNvSpPr>
            <p:nvPr/>
          </p:nvSpPr>
          <p:spPr bwMode="auto">
            <a:xfrm>
              <a:off x="7631663" y="4622725"/>
              <a:ext cx="29956" cy="20007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cubicBezTo>
                    <a:pt x="1" y="0"/>
                    <a:pt x="1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1" name="Line 58"/>
            <p:cNvSpPr>
              <a:spLocks noChangeShapeType="1"/>
            </p:cNvSpPr>
            <p:nvPr/>
          </p:nvSpPr>
          <p:spPr bwMode="auto">
            <a:xfrm flipH="1">
              <a:off x="7611694" y="4642731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2" name="Freeform 59"/>
            <p:cNvSpPr>
              <a:spLocks/>
            </p:cNvSpPr>
            <p:nvPr/>
          </p:nvSpPr>
          <p:spPr bwMode="auto">
            <a:xfrm>
              <a:off x="7581738" y="4562705"/>
              <a:ext cx="89866" cy="80026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0 w 9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3" y="8"/>
                  </a:moveTo>
                  <a:cubicBezTo>
                    <a:pt x="6" y="6"/>
                    <a:pt x="7" y="3"/>
                    <a:pt x="9" y="1"/>
                  </a:cubicBezTo>
                  <a:cubicBezTo>
                    <a:pt x="8" y="0"/>
                    <a:pt x="7" y="2"/>
                    <a:pt x="7" y="2"/>
                  </a:cubicBezTo>
                  <a:cubicBezTo>
                    <a:pt x="6" y="3"/>
                    <a:pt x="0" y="7"/>
                    <a:pt x="0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3" name="Line 60"/>
            <p:cNvSpPr>
              <a:spLocks noChangeShapeType="1"/>
            </p:cNvSpPr>
            <p:nvPr/>
          </p:nvSpPr>
          <p:spPr bwMode="auto">
            <a:xfrm flipV="1">
              <a:off x="7581738" y="4572709"/>
              <a:ext cx="1664" cy="6002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4" name="Freeform 61"/>
            <p:cNvSpPr>
              <a:spLocks/>
            </p:cNvSpPr>
            <p:nvPr/>
          </p:nvSpPr>
          <p:spPr bwMode="auto">
            <a:xfrm>
              <a:off x="7481886" y="4522691"/>
              <a:ext cx="99852" cy="50016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0 h 5"/>
                <a:gd name="T6" fmla="*/ 0 w 10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10" y="5"/>
                  </a:moveTo>
                  <a:cubicBezTo>
                    <a:pt x="8" y="5"/>
                    <a:pt x="8" y="5"/>
                    <a:pt x="8" y="3"/>
                  </a:cubicBezTo>
                  <a:cubicBezTo>
                    <a:pt x="7" y="2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5" name="Line 62"/>
            <p:cNvSpPr>
              <a:spLocks noChangeShapeType="1"/>
            </p:cNvSpPr>
            <p:nvPr/>
          </p:nvSpPr>
          <p:spPr bwMode="auto">
            <a:xfrm flipH="1">
              <a:off x="7441945" y="4532696"/>
              <a:ext cx="3994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6" name="Line 63"/>
            <p:cNvSpPr>
              <a:spLocks noChangeShapeType="1"/>
            </p:cNvSpPr>
            <p:nvPr/>
          </p:nvSpPr>
          <p:spPr bwMode="auto">
            <a:xfrm flipH="1">
              <a:off x="7182330" y="4602718"/>
              <a:ext cx="7988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7" name="Line 64"/>
            <p:cNvSpPr>
              <a:spLocks noChangeShapeType="1"/>
            </p:cNvSpPr>
            <p:nvPr/>
          </p:nvSpPr>
          <p:spPr bwMode="auto">
            <a:xfrm flipV="1">
              <a:off x="7062508" y="4342632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8" name="Freeform 65"/>
            <p:cNvSpPr>
              <a:spLocks/>
            </p:cNvSpPr>
            <p:nvPr/>
          </p:nvSpPr>
          <p:spPr bwMode="auto">
            <a:xfrm>
              <a:off x="7062508" y="4342632"/>
              <a:ext cx="9985" cy="20007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9" name="Line 66"/>
            <p:cNvSpPr>
              <a:spLocks noChangeShapeType="1"/>
            </p:cNvSpPr>
            <p:nvPr/>
          </p:nvSpPr>
          <p:spPr bwMode="auto">
            <a:xfrm flipV="1">
              <a:off x="7072493" y="4352636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0" name="Line 67"/>
            <p:cNvSpPr>
              <a:spLocks noChangeShapeType="1"/>
            </p:cNvSpPr>
            <p:nvPr/>
          </p:nvSpPr>
          <p:spPr bwMode="auto">
            <a:xfrm>
              <a:off x="7112434" y="4232595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1" name="Freeform 68"/>
            <p:cNvSpPr>
              <a:spLocks/>
            </p:cNvSpPr>
            <p:nvPr/>
          </p:nvSpPr>
          <p:spPr bwMode="auto">
            <a:xfrm>
              <a:off x="7062508" y="4442665"/>
              <a:ext cx="9985" cy="10003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2147483647 h 1"/>
                <a:gd name="T6" fmla="*/ 0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2" name="Freeform 69"/>
            <p:cNvSpPr>
              <a:spLocks/>
            </p:cNvSpPr>
            <p:nvPr/>
          </p:nvSpPr>
          <p:spPr bwMode="auto">
            <a:xfrm>
              <a:off x="8139880" y="5003811"/>
              <a:ext cx="30400" cy="19050"/>
            </a:xfrm>
            <a:custGeom>
              <a:avLst/>
              <a:gdLst>
                <a:gd name="T0" fmla="*/ 0 w 3"/>
                <a:gd name="T1" fmla="*/ 72 h 2"/>
                <a:gd name="T2" fmla="*/ 108 w 3"/>
                <a:gd name="T3" fmla="*/ 0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3" name="Line 70"/>
            <p:cNvSpPr>
              <a:spLocks noChangeShapeType="1"/>
            </p:cNvSpPr>
            <p:nvPr/>
          </p:nvSpPr>
          <p:spPr bwMode="auto">
            <a:xfrm>
              <a:off x="8170863" y="5002851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4" name="Freeform 71"/>
            <p:cNvSpPr>
              <a:spLocks/>
            </p:cNvSpPr>
            <p:nvPr/>
          </p:nvSpPr>
          <p:spPr bwMode="auto">
            <a:xfrm>
              <a:off x="8139880" y="5013336"/>
              <a:ext cx="30400" cy="9525"/>
            </a:xfrm>
            <a:custGeom>
              <a:avLst/>
              <a:gdLst>
                <a:gd name="T0" fmla="*/ 108 w 3"/>
                <a:gd name="T1" fmla="*/ 0 h 1"/>
                <a:gd name="T2" fmla="*/ 0 w 3"/>
                <a:gd name="T3" fmla="*/ 36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1" y="0"/>
                    <a:pt x="2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5" name="Line 72"/>
            <p:cNvSpPr>
              <a:spLocks noChangeShapeType="1"/>
            </p:cNvSpPr>
            <p:nvPr/>
          </p:nvSpPr>
          <p:spPr bwMode="auto">
            <a:xfrm>
              <a:off x="8140908" y="5022858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6" name="Line 73"/>
            <p:cNvSpPr>
              <a:spLocks noChangeShapeType="1"/>
            </p:cNvSpPr>
            <p:nvPr/>
          </p:nvSpPr>
          <p:spPr bwMode="auto">
            <a:xfrm flipV="1">
              <a:off x="8150893" y="4962838"/>
              <a:ext cx="9985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7" name="Freeform 74"/>
            <p:cNvSpPr>
              <a:spLocks/>
            </p:cNvSpPr>
            <p:nvPr/>
          </p:nvSpPr>
          <p:spPr bwMode="auto">
            <a:xfrm>
              <a:off x="8160246" y="4812958"/>
              <a:ext cx="299973" cy="190687"/>
            </a:xfrm>
            <a:custGeom>
              <a:avLst/>
              <a:gdLst>
                <a:gd name="T0" fmla="*/ 0 w 30"/>
                <a:gd name="T1" fmla="*/ 2147483647 h 19"/>
                <a:gd name="T2" fmla="*/ 2147483647 w 30"/>
                <a:gd name="T3" fmla="*/ 2147483647 h 19"/>
                <a:gd name="T4" fmla="*/ 2147483647 w 30"/>
                <a:gd name="T5" fmla="*/ 2147483647 h 19"/>
                <a:gd name="T6" fmla="*/ 2147483647 w 30"/>
                <a:gd name="T7" fmla="*/ 2147483647 h 19"/>
                <a:gd name="T8" fmla="*/ 2147483647 w 30"/>
                <a:gd name="T9" fmla="*/ 2147483647 h 19"/>
                <a:gd name="T10" fmla="*/ 2147483647 w 30"/>
                <a:gd name="T11" fmla="*/ 2147483647 h 19"/>
                <a:gd name="T12" fmla="*/ 2147483647 w 30"/>
                <a:gd name="T13" fmla="*/ 2147483647 h 19"/>
                <a:gd name="T14" fmla="*/ 2147483647 w 30"/>
                <a:gd name="T15" fmla="*/ 0 h 19"/>
                <a:gd name="T16" fmla="*/ 2147483647 w 30"/>
                <a:gd name="T17" fmla="*/ 2147483647 h 19"/>
                <a:gd name="T18" fmla="*/ 2147483647 w 30"/>
                <a:gd name="T19" fmla="*/ 2147483647 h 19"/>
                <a:gd name="T20" fmla="*/ 2147483647 w 30"/>
                <a:gd name="T21" fmla="*/ 2147483647 h 19"/>
                <a:gd name="T22" fmla="*/ 2147483647 w 30"/>
                <a:gd name="T23" fmla="*/ 2147483647 h 19"/>
                <a:gd name="T24" fmla="*/ 2147483647 w 30"/>
                <a:gd name="T25" fmla="*/ 2147483647 h 19"/>
                <a:gd name="T26" fmla="*/ 2147483647 w 30"/>
                <a:gd name="T27" fmla="*/ 2147483647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"/>
                <a:gd name="T43" fmla="*/ 0 h 19"/>
                <a:gd name="T44" fmla="*/ 30 w 30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" h="19">
                  <a:moveTo>
                    <a:pt x="0" y="15"/>
                  </a:moveTo>
                  <a:cubicBezTo>
                    <a:pt x="2" y="15"/>
                    <a:pt x="2" y="14"/>
                    <a:pt x="3" y="13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7" y="13"/>
                    <a:pt x="7" y="11"/>
                    <a:pt x="8" y="10"/>
                  </a:cubicBezTo>
                  <a:cubicBezTo>
                    <a:pt x="11" y="9"/>
                    <a:pt x="14" y="9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22" y="5"/>
                    <a:pt x="23" y="3"/>
                  </a:cubicBezTo>
                  <a:cubicBezTo>
                    <a:pt x="25" y="3"/>
                    <a:pt x="26" y="0"/>
                    <a:pt x="28" y="0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29" y="6"/>
                    <a:pt x="24" y="9"/>
                    <a:pt x="21" y="9"/>
                  </a:cubicBezTo>
                  <a:cubicBezTo>
                    <a:pt x="21" y="11"/>
                    <a:pt x="20" y="10"/>
                    <a:pt x="19" y="10"/>
                  </a:cubicBezTo>
                  <a:cubicBezTo>
                    <a:pt x="18" y="10"/>
                    <a:pt x="16" y="12"/>
                    <a:pt x="15" y="11"/>
                  </a:cubicBezTo>
                  <a:cubicBezTo>
                    <a:pt x="14" y="14"/>
                    <a:pt x="8" y="19"/>
                    <a:pt x="4" y="19"/>
                  </a:cubicBezTo>
                  <a:cubicBezTo>
                    <a:pt x="2" y="19"/>
                    <a:pt x="2" y="18"/>
                    <a:pt x="1" y="18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8" name="Freeform 75"/>
            <p:cNvSpPr>
              <a:spLocks/>
            </p:cNvSpPr>
            <p:nvPr/>
          </p:nvSpPr>
          <p:spPr bwMode="auto">
            <a:xfrm>
              <a:off x="8150893" y="4982845"/>
              <a:ext cx="19971" cy="10003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9" name="Freeform 76"/>
            <p:cNvSpPr>
              <a:spLocks/>
            </p:cNvSpPr>
            <p:nvPr/>
          </p:nvSpPr>
          <p:spPr bwMode="auto">
            <a:xfrm>
              <a:off x="8479889" y="4612408"/>
              <a:ext cx="170477" cy="230139"/>
            </a:xfrm>
            <a:custGeom>
              <a:avLst/>
              <a:gdLst>
                <a:gd name="T0" fmla="*/ 2147483647 w 17"/>
                <a:gd name="T1" fmla="*/ 2147483647 h 23"/>
                <a:gd name="T2" fmla="*/ 2147483647 w 17"/>
                <a:gd name="T3" fmla="*/ 2147483647 h 23"/>
                <a:gd name="T4" fmla="*/ 2147483647 w 17"/>
                <a:gd name="T5" fmla="*/ 2147483647 h 23"/>
                <a:gd name="T6" fmla="*/ 2147483647 w 17"/>
                <a:gd name="T7" fmla="*/ 0 h 23"/>
                <a:gd name="T8" fmla="*/ 2147483647 w 17"/>
                <a:gd name="T9" fmla="*/ 0 h 23"/>
                <a:gd name="T10" fmla="*/ 2147483647 w 17"/>
                <a:gd name="T11" fmla="*/ 2147483647 h 23"/>
                <a:gd name="T12" fmla="*/ 2147483647 w 17"/>
                <a:gd name="T13" fmla="*/ 2147483647 h 23"/>
                <a:gd name="T14" fmla="*/ 2147483647 w 17"/>
                <a:gd name="T15" fmla="*/ 2147483647 h 23"/>
                <a:gd name="T16" fmla="*/ 2147483647 w 17"/>
                <a:gd name="T17" fmla="*/ 2147483647 h 23"/>
                <a:gd name="T18" fmla="*/ 2147483647 w 17"/>
                <a:gd name="T19" fmla="*/ 2147483647 h 23"/>
                <a:gd name="T20" fmla="*/ 2147483647 w 17"/>
                <a:gd name="T21" fmla="*/ 2147483647 h 23"/>
                <a:gd name="T22" fmla="*/ 2147483647 w 17"/>
                <a:gd name="T23" fmla="*/ 2147483647 h 23"/>
                <a:gd name="T24" fmla="*/ 2147483647 w 17"/>
                <a:gd name="T25" fmla="*/ 2147483647 h 23"/>
                <a:gd name="T26" fmla="*/ 2147483647 w 17"/>
                <a:gd name="T27" fmla="*/ 2147483647 h 23"/>
                <a:gd name="T28" fmla="*/ 0 w 17"/>
                <a:gd name="T29" fmla="*/ 2147483647 h 23"/>
                <a:gd name="T30" fmla="*/ 2147483647 w 17"/>
                <a:gd name="T31" fmla="*/ 2147483647 h 23"/>
                <a:gd name="T32" fmla="*/ 2147483647 w 17"/>
                <a:gd name="T33" fmla="*/ 2147483647 h 23"/>
                <a:gd name="T34" fmla="*/ 2147483647 w 17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23"/>
                <a:gd name="T56" fmla="*/ 17 w 17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23">
                  <a:moveTo>
                    <a:pt x="2" y="16"/>
                  </a:moveTo>
                  <a:cubicBezTo>
                    <a:pt x="5" y="15"/>
                    <a:pt x="6" y="13"/>
                    <a:pt x="8" y="11"/>
                  </a:cubicBezTo>
                  <a:cubicBezTo>
                    <a:pt x="8" y="11"/>
                    <a:pt x="8" y="8"/>
                    <a:pt x="10" y="7"/>
                  </a:cubicBezTo>
                  <a:cubicBezTo>
                    <a:pt x="8" y="6"/>
                    <a:pt x="8" y="2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2"/>
                    <a:pt x="12" y="2"/>
                    <a:pt x="12" y="4"/>
                  </a:cubicBezTo>
                  <a:cubicBezTo>
                    <a:pt x="12" y="6"/>
                    <a:pt x="10" y="6"/>
                    <a:pt x="10" y="7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2" y="9"/>
                    <a:pt x="11" y="8"/>
                    <a:pt x="11" y="7"/>
                  </a:cubicBezTo>
                  <a:cubicBezTo>
                    <a:pt x="12" y="9"/>
                    <a:pt x="13" y="11"/>
                    <a:pt x="14" y="12"/>
                  </a:cubicBezTo>
                  <a:cubicBezTo>
                    <a:pt x="15" y="11"/>
                    <a:pt x="17" y="10"/>
                    <a:pt x="17" y="10"/>
                  </a:cubicBezTo>
                  <a:cubicBezTo>
                    <a:pt x="17" y="14"/>
                    <a:pt x="15" y="14"/>
                    <a:pt x="11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8" y="19"/>
                    <a:pt x="3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0"/>
                    <a:pt x="3" y="20"/>
                    <a:pt x="3" y="19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7"/>
                    <a:pt x="3" y="17"/>
                    <a:pt x="1" y="1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0" name="Freeform 77"/>
            <p:cNvSpPr>
              <a:spLocks/>
            </p:cNvSpPr>
            <p:nvPr/>
          </p:nvSpPr>
          <p:spPr bwMode="auto">
            <a:xfrm>
              <a:off x="8490390" y="4772775"/>
              <a:ext cx="9985" cy="10003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2147483647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1" name="Line 78"/>
            <p:cNvSpPr>
              <a:spLocks noChangeShapeType="1"/>
            </p:cNvSpPr>
            <p:nvPr/>
          </p:nvSpPr>
          <p:spPr bwMode="auto">
            <a:xfrm flipV="1">
              <a:off x="3647575" y="1251606"/>
              <a:ext cx="9985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2" name="Freeform 79"/>
            <p:cNvSpPr>
              <a:spLocks/>
            </p:cNvSpPr>
            <p:nvPr/>
          </p:nvSpPr>
          <p:spPr bwMode="auto">
            <a:xfrm>
              <a:off x="3656582" y="1252522"/>
              <a:ext cx="11200" cy="1587"/>
            </a:xfrm>
            <a:custGeom>
              <a:avLst/>
              <a:gdLst>
                <a:gd name="T0" fmla="*/ 0 w 1"/>
                <a:gd name="T1" fmla="*/ 0 h 1"/>
                <a:gd name="T2" fmla="*/ 36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3" name="Freeform 80"/>
            <p:cNvSpPr>
              <a:spLocks/>
            </p:cNvSpPr>
            <p:nvPr/>
          </p:nvSpPr>
          <p:spPr bwMode="auto">
            <a:xfrm>
              <a:off x="3646982" y="1252522"/>
              <a:ext cx="20800" cy="9525"/>
            </a:xfrm>
            <a:custGeom>
              <a:avLst/>
              <a:gdLst>
                <a:gd name="T0" fmla="*/ 72 w 2"/>
                <a:gd name="T1" fmla="*/ 0 h 1"/>
                <a:gd name="T2" fmla="*/ 72 w 2"/>
                <a:gd name="T3" fmla="*/ 36 h 1"/>
                <a:gd name="T4" fmla="*/ 0 w 2"/>
                <a:gd name="T5" fmla="*/ 36 h 1"/>
                <a:gd name="T6" fmla="*/ 0 w 2"/>
                <a:gd name="T7" fmla="*/ 36 h 1"/>
                <a:gd name="T8" fmla="*/ 0 w 2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4" name="Freeform 81"/>
            <p:cNvSpPr>
              <a:spLocks/>
            </p:cNvSpPr>
            <p:nvPr/>
          </p:nvSpPr>
          <p:spPr bwMode="auto">
            <a:xfrm>
              <a:off x="2898687" y="1391653"/>
              <a:ext cx="49926" cy="30010"/>
            </a:xfrm>
            <a:custGeom>
              <a:avLst/>
              <a:gdLst>
                <a:gd name="T0" fmla="*/ 0 w 5"/>
                <a:gd name="T1" fmla="*/ 0 h 3"/>
                <a:gd name="T2" fmla="*/ 2147483647 w 5"/>
                <a:gd name="T3" fmla="*/ 2147483647 h 3"/>
                <a:gd name="T4" fmla="*/ 0 w 5"/>
                <a:gd name="T5" fmla="*/ 2147483647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0"/>
                  </a:moveTo>
                  <a:cubicBezTo>
                    <a:pt x="3" y="0"/>
                    <a:pt x="4" y="0"/>
                    <a:pt x="5" y="1"/>
                  </a:cubicBezTo>
                  <a:cubicBezTo>
                    <a:pt x="4" y="2"/>
                    <a:pt x="0" y="3"/>
                    <a:pt x="0" y="1"/>
                  </a:cubicBez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5" name="Line 82"/>
            <p:cNvSpPr>
              <a:spLocks noChangeShapeType="1"/>
            </p:cNvSpPr>
            <p:nvPr/>
          </p:nvSpPr>
          <p:spPr bwMode="auto">
            <a:xfrm>
              <a:off x="2898687" y="1391653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6" name="Freeform 83"/>
            <p:cNvSpPr>
              <a:spLocks/>
            </p:cNvSpPr>
            <p:nvPr/>
          </p:nvSpPr>
          <p:spPr bwMode="auto">
            <a:xfrm>
              <a:off x="2928642" y="1321629"/>
              <a:ext cx="9985" cy="20007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7" name="Freeform 84"/>
            <p:cNvSpPr>
              <a:spLocks/>
            </p:cNvSpPr>
            <p:nvPr/>
          </p:nvSpPr>
          <p:spPr bwMode="auto">
            <a:xfrm>
              <a:off x="2908672" y="1321629"/>
              <a:ext cx="29956" cy="20007"/>
            </a:xfrm>
            <a:custGeom>
              <a:avLst/>
              <a:gdLst>
                <a:gd name="T0" fmla="*/ 2147483647 w 3"/>
                <a:gd name="T1" fmla="*/ 2147483647 h 2"/>
                <a:gd name="T2" fmla="*/ 0 w 3"/>
                <a:gd name="T3" fmla="*/ 2147483647 h 2"/>
                <a:gd name="T4" fmla="*/ 2147483647 w 3"/>
                <a:gd name="T5" fmla="*/ 2147483647 h 2"/>
                <a:gd name="T6" fmla="*/ 2147483647 w 3"/>
                <a:gd name="T7" fmla="*/ 0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8" name="Freeform 85"/>
            <p:cNvSpPr>
              <a:spLocks/>
            </p:cNvSpPr>
            <p:nvPr/>
          </p:nvSpPr>
          <p:spPr bwMode="auto">
            <a:xfrm>
              <a:off x="2688998" y="1201589"/>
              <a:ext cx="49926" cy="30010"/>
            </a:xfrm>
            <a:custGeom>
              <a:avLst/>
              <a:gdLst>
                <a:gd name="T0" fmla="*/ 0 w 5"/>
                <a:gd name="T1" fmla="*/ 0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0"/>
                  </a:moveTo>
                  <a:cubicBezTo>
                    <a:pt x="3" y="0"/>
                    <a:pt x="5" y="0"/>
                    <a:pt x="5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9" name="Freeform 86"/>
            <p:cNvSpPr>
              <a:spLocks/>
            </p:cNvSpPr>
            <p:nvPr/>
          </p:nvSpPr>
          <p:spPr bwMode="auto">
            <a:xfrm>
              <a:off x="2688998" y="1201589"/>
              <a:ext cx="19971" cy="10003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2147483647 h 1"/>
                <a:gd name="T4" fmla="*/ 0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0" name="Line 87"/>
            <p:cNvSpPr>
              <a:spLocks noChangeShapeType="1"/>
            </p:cNvSpPr>
            <p:nvPr/>
          </p:nvSpPr>
          <p:spPr bwMode="auto">
            <a:xfrm>
              <a:off x="2918657" y="1351638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1" name="Freeform 88"/>
            <p:cNvSpPr>
              <a:spLocks/>
            </p:cNvSpPr>
            <p:nvPr/>
          </p:nvSpPr>
          <p:spPr bwMode="auto">
            <a:xfrm>
              <a:off x="2918657" y="1351638"/>
              <a:ext cx="19971" cy="10003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2147483647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1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2" name="Freeform 89"/>
            <p:cNvSpPr>
              <a:spLocks/>
            </p:cNvSpPr>
            <p:nvPr/>
          </p:nvSpPr>
          <p:spPr bwMode="auto">
            <a:xfrm>
              <a:off x="2918657" y="1351638"/>
              <a:ext cx="1664" cy="10003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3" name="Line 90"/>
            <p:cNvSpPr>
              <a:spLocks noChangeShapeType="1"/>
            </p:cNvSpPr>
            <p:nvPr/>
          </p:nvSpPr>
          <p:spPr bwMode="auto">
            <a:xfrm>
              <a:off x="2708968" y="1171580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4" name="Freeform 91"/>
            <p:cNvSpPr>
              <a:spLocks/>
            </p:cNvSpPr>
            <p:nvPr/>
          </p:nvSpPr>
          <p:spPr bwMode="auto">
            <a:xfrm>
              <a:off x="2728939" y="1161575"/>
              <a:ext cx="59911" cy="10003"/>
            </a:xfrm>
            <a:custGeom>
              <a:avLst/>
              <a:gdLst>
                <a:gd name="T0" fmla="*/ 0 w 6"/>
                <a:gd name="T1" fmla="*/ 2147483647 h 1"/>
                <a:gd name="T2" fmla="*/ 2147483647 w 6"/>
                <a:gd name="T3" fmla="*/ 0 h 1"/>
                <a:gd name="T4" fmla="*/ 0 60000 65536"/>
                <a:gd name="T5" fmla="*/ 0 60000 65536"/>
                <a:gd name="T6" fmla="*/ 0 w 6"/>
                <a:gd name="T7" fmla="*/ 0 h 1"/>
                <a:gd name="T8" fmla="*/ 6 w 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">
                  <a:moveTo>
                    <a:pt x="0" y="1"/>
                  </a:moveTo>
                  <a:cubicBezTo>
                    <a:pt x="2" y="0"/>
                    <a:pt x="5" y="1"/>
                    <a:pt x="6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5" name="Line 92"/>
            <p:cNvSpPr>
              <a:spLocks noChangeShapeType="1"/>
            </p:cNvSpPr>
            <p:nvPr/>
          </p:nvSpPr>
          <p:spPr bwMode="auto">
            <a:xfrm>
              <a:off x="2788850" y="1161575"/>
              <a:ext cx="3994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6" name="Freeform 93"/>
            <p:cNvSpPr>
              <a:spLocks/>
            </p:cNvSpPr>
            <p:nvPr/>
          </p:nvSpPr>
          <p:spPr bwMode="auto">
            <a:xfrm>
              <a:off x="2828791" y="1111559"/>
              <a:ext cx="149778" cy="50016"/>
            </a:xfrm>
            <a:custGeom>
              <a:avLst/>
              <a:gdLst>
                <a:gd name="T0" fmla="*/ 0 w 15"/>
                <a:gd name="T1" fmla="*/ 2147483647 h 5"/>
                <a:gd name="T2" fmla="*/ 2147483647 w 15"/>
                <a:gd name="T3" fmla="*/ 2147483647 h 5"/>
                <a:gd name="T4" fmla="*/ 2147483647 w 15"/>
                <a:gd name="T5" fmla="*/ 2147483647 h 5"/>
                <a:gd name="T6" fmla="*/ 2147483647 w 15"/>
                <a:gd name="T7" fmla="*/ 2147483647 h 5"/>
                <a:gd name="T8" fmla="*/ 2147483647 w 15"/>
                <a:gd name="T9" fmla="*/ 2147483647 h 5"/>
                <a:gd name="T10" fmla="*/ 2147483647 w 15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5"/>
                <a:gd name="T20" fmla="*/ 15 w 1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5">
                  <a:moveTo>
                    <a:pt x="0" y="5"/>
                  </a:moveTo>
                  <a:cubicBezTo>
                    <a:pt x="1" y="5"/>
                    <a:pt x="5" y="4"/>
                    <a:pt x="7" y="4"/>
                  </a:cubicBezTo>
                  <a:cubicBezTo>
                    <a:pt x="5" y="3"/>
                    <a:pt x="3" y="4"/>
                    <a:pt x="2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9" y="1"/>
                    <a:pt x="13" y="0"/>
                    <a:pt x="15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7" name="Freeform 94"/>
            <p:cNvSpPr>
              <a:spLocks/>
            </p:cNvSpPr>
            <p:nvPr/>
          </p:nvSpPr>
          <p:spPr bwMode="auto">
            <a:xfrm>
              <a:off x="2978168" y="1090596"/>
              <a:ext cx="40000" cy="20637"/>
            </a:xfrm>
            <a:custGeom>
              <a:avLst/>
              <a:gdLst>
                <a:gd name="T0" fmla="*/ 0 w 4"/>
                <a:gd name="T1" fmla="*/ 72 h 2"/>
                <a:gd name="T2" fmla="*/ 144 w 4"/>
                <a:gd name="T3" fmla="*/ 72 h 2"/>
                <a:gd name="T4" fmla="*/ 108 w 4"/>
                <a:gd name="T5" fmla="*/ 0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3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8" name="Freeform 95"/>
            <p:cNvSpPr>
              <a:spLocks/>
            </p:cNvSpPr>
            <p:nvPr/>
          </p:nvSpPr>
          <p:spPr bwMode="auto">
            <a:xfrm>
              <a:off x="3008568" y="1090596"/>
              <a:ext cx="228805" cy="20637"/>
            </a:xfrm>
            <a:custGeom>
              <a:avLst/>
              <a:gdLst>
                <a:gd name="T0" fmla="*/ 0 w 23"/>
                <a:gd name="T1" fmla="*/ 0 h 2"/>
                <a:gd name="T2" fmla="*/ 108 w 23"/>
                <a:gd name="T3" fmla="*/ 36 h 2"/>
                <a:gd name="T4" fmla="*/ 324 w 23"/>
                <a:gd name="T5" fmla="*/ 36 h 2"/>
                <a:gd name="T6" fmla="*/ 360 w 23"/>
                <a:gd name="T7" fmla="*/ 72 h 2"/>
                <a:gd name="T8" fmla="*/ 396 w 23"/>
                <a:gd name="T9" fmla="*/ 36 h 2"/>
                <a:gd name="T10" fmla="*/ 432 w 23"/>
                <a:gd name="T11" fmla="*/ 72 h 2"/>
                <a:gd name="T12" fmla="*/ 540 w 23"/>
                <a:gd name="T13" fmla="*/ 72 h 2"/>
                <a:gd name="T14" fmla="*/ 612 w 23"/>
                <a:gd name="T15" fmla="*/ 0 h 2"/>
                <a:gd name="T16" fmla="*/ 684 w 23"/>
                <a:gd name="T17" fmla="*/ 0 h 2"/>
                <a:gd name="T18" fmla="*/ 684 w 23"/>
                <a:gd name="T19" fmla="*/ 36 h 2"/>
                <a:gd name="T20" fmla="*/ 828 w 23"/>
                <a:gd name="T21" fmla="*/ 36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"/>
                <a:gd name="T35" fmla="*/ 23 w 23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9" y="0"/>
                    <a:pt x="9" y="1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5" y="0"/>
                    <a:pt x="15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1" y="2"/>
                    <a:pt x="23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9" name="Line 96"/>
            <p:cNvSpPr>
              <a:spLocks noChangeShapeType="1"/>
            </p:cNvSpPr>
            <p:nvPr/>
          </p:nvSpPr>
          <p:spPr bwMode="auto">
            <a:xfrm>
              <a:off x="3238183" y="1101556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0" name="Freeform 97"/>
            <p:cNvSpPr>
              <a:spLocks/>
            </p:cNvSpPr>
            <p:nvPr/>
          </p:nvSpPr>
          <p:spPr bwMode="auto">
            <a:xfrm>
              <a:off x="3237373" y="1081071"/>
              <a:ext cx="41601" cy="39687"/>
            </a:xfrm>
            <a:custGeom>
              <a:avLst/>
              <a:gdLst>
                <a:gd name="T0" fmla="*/ 0 w 4"/>
                <a:gd name="T1" fmla="*/ 144 h 4"/>
                <a:gd name="T2" fmla="*/ 144 w 4"/>
                <a:gd name="T3" fmla="*/ 72 h 4"/>
                <a:gd name="T4" fmla="*/ 72 w 4"/>
                <a:gd name="T5" fmla="*/ 36 h 4"/>
                <a:gd name="T6" fmla="*/ 108 w 4"/>
                <a:gd name="T7" fmla="*/ 0 h 4"/>
                <a:gd name="T8" fmla="*/ 36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4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1" name="Line 98"/>
            <p:cNvSpPr>
              <a:spLocks noChangeShapeType="1"/>
            </p:cNvSpPr>
            <p:nvPr/>
          </p:nvSpPr>
          <p:spPr bwMode="auto">
            <a:xfrm>
              <a:off x="3248168" y="1081549"/>
              <a:ext cx="5991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2" name="Freeform 99"/>
            <p:cNvSpPr>
              <a:spLocks/>
            </p:cNvSpPr>
            <p:nvPr/>
          </p:nvSpPr>
          <p:spPr bwMode="auto">
            <a:xfrm>
              <a:off x="3298175" y="1071546"/>
              <a:ext cx="80002" cy="19050"/>
            </a:xfrm>
            <a:custGeom>
              <a:avLst/>
              <a:gdLst>
                <a:gd name="T0" fmla="*/ 36 w 8"/>
                <a:gd name="T1" fmla="*/ 36 h 2"/>
                <a:gd name="T2" fmla="*/ 0 w 8"/>
                <a:gd name="T3" fmla="*/ 72 h 2"/>
                <a:gd name="T4" fmla="*/ 288 w 8"/>
                <a:gd name="T5" fmla="*/ 36 h 2"/>
                <a:gd name="T6" fmla="*/ 288 w 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1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3" y="2"/>
                    <a:pt x="6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3" name="Line 100"/>
            <p:cNvSpPr>
              <a:spLocks noChangeShapeType="1"/>
            </p:cNvSpPr>
            <p:nvPr/>
          </p:nvSpPr>
          <p:spPr bwMode="auto">
            <a:xfrm flipH="1">
              <a:off x="3367990" y="1071546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4" name="Freeform 101"/>
            <p:cNvSpPr>
              <a:spLocks/>
            </p:cNvSpPr>
            <p:nvPr/>
          </p:nvSpPr>
          <p:spPr bwMode="auto">
            <a:xfrm>
              <a:off x="3366976" y="1071546"/>
              <a:ext cx="190405" cy="9525"/>
            </a:xfrm>
            <a:custGeom>
              <a:avLst/>
              <a:gdLst>
                <a:gd name="T0" fmla="*/ 0 w 19"/>
                <a:gd name="T1" fmla="*/ 0 h 1"/>
                <a:gd name="T2" fmla="*/ 504 w 19"/>
                <a:gd name="T3" fmla="*/ 36 h 1"/>
                <a:gd name="T4" fmla="*/ 684 w 19"/>
                <a:gd name="T5" fmla="*/ 36 h 1"/>
                <a:gd name="T6" fmla="*/ 360 w 19"/>
                <a:gd name="T7" fmla="*/ 36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"/>
                <a:gd name="T14" fmla="*/ 19 w 1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">
                  <a:moveTo>
                    <a:pt x="0" y="0"/>
                  </a:moveTo>
                  <a:cubicBezTo>
                    <a:pt x="5" y="0"/>
                    <a:pt x="12" y="1"/>
                    <a:pt x="14" y="1"/>
                  </a:cubicBezTo>
                  <a:cubicBezTo>
                    <a:pt x="17" y="1"/>
                    <a:pt x="17" y="0"/>
                    <a:pt x="19" y="1"/>
                  </a:cubicBezTo>
                  <a:cubicBezTo>
                    <a:pt x="16" y="1"/>
                    <a:pt x="13" y="0"/>
                    <a:pt x="1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5" name="Line 102"/>
            <p:cNvSpPr>
              <a:spLocks noChangeShapeType="1"/>
            </p:cNvSpPr>
            <p:nvPr/>
          </p:nvSpPr>
          <p:spPr bwMode="auto">
            <a:xfrm flipH="1">
              <a:off x="3407931" y="1081549"/>
              <a:ext cx="59911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6" name="Freeform 103"/>
            <p:cNvSpPr>
              <a:spLocks/>
            </p:cNvSpPr>
            <p:nvPr/>
          </p:nvSpPr>
          <p:spPr bwMode="auto">
            <a:xfrm>
              <a:off x="3408576" y="1081071"/>
              <a:ext cx="219205" cy="9525"/>
            </a:xfrm>
            <a:custGeom>
              <a:avLst/>
              <a:gdLst>
                <a:gd name="T0" fmla="*/ 0 w 22"/>
                <a:gd name="T1" fmla="*/ 36 h 1"/>
                <a:gd name="T2" fmla="*/ 432 w 22"/>
                <a:gd name="T3" fmla="*/ 0 h 1"/>
                <a:gd name="T4" fmla="*/ 576 w 22"/>
                <a:gd name="T5" fmla="*/ 0 h 1"/>
                <a:gd name="T6" fmla="*/ 792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0" y="1"/>
                  </a:moveTo>
                  <a:cubicBezTo>
                    <a:pt x="2" y="0"/>
                    <a:pt x="9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20" y="1"/>
                    <a:pt x="2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7" name="Line 104"/>
            <p:cNvSpPr>
              <a:spLocks noChangeShapeType="1"/>
            </p:cNvSpPr>
            <p:nvPr/>
          </p:nvSpPr>
          <p:spPr bwMode="auto">
            <a:xfrm>
              <a:off x="3627605" y="1081549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8" name="Freeform 105"/>
            <p:cNvSpPr>
              <a:spLocks/>
            </p:cNvSpPr>
            <p:nvPr/>
          </p:nvSpPr>
          <p:spPr bwMode="auto">
            <a:xfrm>
              <a:off x="3618182" y="1090596"/>
              <a:ext cx="9600" cy="11112"/>
            </a:xfrm>
            <a:custGeom>
              <a:avLst/>
              <a:gdLst>
                <a:gd name="T0" fmla="*/ 36 w 1"/>
                <a:gd name="T1" fmla="*/ 0 h 1"/>
                <a:gd name="T2" fmla="*/ 36 w 1"/>
                <a:gd name="T3" fmla="*/ 36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9" name="Line 106"/>
            <p:cNvSpPr>
              <a:spLocks noChangeShapeType="1"/>
            </p:cNvSpPr>
            <p:nvPr/>
          </p:nvSpPr>
          <p:spPr bwMode="auto">
            <a:xfrm flipH="1">
              <a:off x="3507783" y="1101556"/>
              <a:ext cx="119822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0" name="Freeform 107"/>
            <p:cNvSpPr>
              <a:spLocks/>
            </p:cNvSpPr>
            <p:nvPr/>
          </p:nvSpPr>
          <p:spPr bwMode="auto">
            <a:xfrm>
              <a:off x="3498178" y="1101708"/>
              <a:ext cx="9600" cy="1588"/>
            </a:xfrm>
            <a:custGeom>
              <a:avLst/>
              <a:gdLst>
                <a:gd name="T0" fmla="*/ 36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61" name="Line 108"/>
            <p:cNvSpPr>
              <a:spLocks noChangeShapeType="1"/>
            </p:cNvSpPr>
            <p:nvPr/>
          </p:nvSpPr>
          <p:spPr bwMode="auto">
            <a:xfrm flipH="1">
              <a:off x="3457857" y="1101556"/>
              <a:ext cx="39941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2" name="Freeform 109"/>
            <p:cNvSpPr>
              <a:spLocks/>
            </p:cNvSpPr>
            <p:nvPr/>
          </p:nvSpPr>
          <p:spPr bwMode="auto">
            <a:xfrm>
              <a:off x="3457857" y="1091553"/>
              <a:ext cx="339496" cy="100034"/>
            </a:xfrm>
            <a:custGeom>
              <a:avLst/>
              <a:gdLst>
                <a:gd name="T0" fmla="*/ 0 w 34"/>
                <a:gd name="T1" fmla="*/ 2147483647 h 10"/>
                <a:gd name="T2" fmla="*/ 2147483647 w 34"/>
                <a:gd name="T3" fmla="*/ 0 h 10"/>
                <a:gd name="T4" fmla="*/ 2147483647 w 34"/>
                <a:gd name="T5" fmla="*/ 2147483647 h 10"/>
                <a:gd name="T6" fmla="*/ 2147483647 w 34"/>
                <a:gd name="T7" fmla="*/ 2147483647 h 10"/>
                <a:gd name="T8" fmla="*/ 2147483647 w 34"/>
                <a:gd name="T9" fmla="*/ 2147483647 h 10"/>
                <a:gd name="T10" fmla="*/ 2147483647 w 34"/>
                <a:gd name="T11" fmla="*/ 2147483647 h 10"/>
                <a:gd name="T12" fmla="*/ 2147483647 w 34"/>
                <a:gd name="T13" fmla="*/ 2147483647 h 10"/>
                <a:gd name="T14" fmla="*/ 2147483647 w 34"/>
                <a:gd name="T15" fmla="*/ 2147483647 h 10"/>
                <a:gd name="T16" fmla="*/ 2147483647 w 34"/>
                <a:gd name="T17" fmla="*/ 2147483647 h 10"/>
                <a:gd name="T18" fmla="*/ 2147483647 w 34"/>
                <a:gd name="T19" fmla="*/ 2147483647 h 10"/>
                <a:gd name="T20" fmla="*/ 2147483647 w 34"/>
                <a:gd name="T21" fmla="*/ 2147483647 h 10"/>
                <a:gd name="T22" fmla="*/ 2147483647 w 34"/>
                <a:gd name="T23" fmla="*/ 2147483647 h 10"/>
                <a:gd name="T24" fmla="*/ 2147483647 w 34"/>
                <a:gd name="T25" fmla="*/ 2147483647 h 10"/>
                <a:gd name="T26" fmla="*/ 2147483647 w 34"/>
                <a:gd name="T27" fmla="*/ 214748364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10"/>
                <a:gd name="T44" fmla="*/ 34 w 3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10">
                  <a:moveTo>
                    <a:pt x="0" y="2"/>
                  </a:moveTo>
                  <a:cubicBezTo>
                    <a:pt x="2" y="1"/>
                    <a:pt x="9" y="0"/>
                    <a:pt x="12" y="0"/>
                  </a:cubicBezTo>
                  <a:cubicBezTo>
                    <a:pt x="14" y="0"/>
                    <a:pt x="12" y="2"/>
                    <a:pt x="10" y="4"/>
                  </a:cubicBezTo>
                  <a:cubicBezTo>
                    <a:pt x="10" y="2"/>
                    <a:pt x="14" y="1"/>
                    <a:pt x="16" y="1"/>
                  </a:cubicBezTo>
                  <a:cubicBezTo>
                    <a:pt x="16" y="3"/>
                    <a:pt x="15" y="4"/>
                    <a:pt x="13" y="4"/>
                  </a:cubicBezTo>
                  <a:cubicBezTo>
                    <a:pt x="17" y="2"/>
                    <a:pt x="21" y="3"/>
                    <a:pt x="24" y="1"/>
                  </a:cubicBezTo>
                  <a:cubicBezTo>
                    <a:pt x="27" y="1"/>
                    <a:pt x="30" y="1"/>
                    <a:pt x="30" y="1"/>
                  </a:cubicBezTo>
                  <a:cubicBezTo>
                    <a:pt x="32" y="2"/>
                    <a:pt x="33" y="2"/>
                    <a:pt x="34" y="2"/>
                  </a:cubicBezTo>
                  <a:cubicBezTo>
                    <a:pt x="30" y="4"/>
                    <a:pt x="24" y="4"/>
                    <a:pt x="18" y="4"/>
                  </a:cubicBezTo>
                  <a:cubicBezTo>
                    <a:pt x="21" y="4"/>
                    <a:pt x="23" y="5"/>
                    <a:pt x="25" y="5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9" y="5"/>
                    <a:pt x="20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8"/>
                    <a:pt x="16" y="8"/>
                    <a:pt x="15" y="1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3" name="Line 110"/>
            <p:cNvSpPr>
              <a:spLocks noChangeShapeType="1"/>
            </p:cNvSpPr>
            <p:nvPr/>
          </p:nvSpPr>
          <p:spPr bwMode="auto">
            <a:xfrm>
              <a:off x="3607635" y="1191586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4" name="Freeform 111"/>
            <p:cNvSpPr>
              <a:spLocks/>
            </p:cNvSpPr>
            <p:nvPr/>
          </p:nvSpPr>
          <p:spPr bwMode="auto">
            <a:xfrm>
              <a:off x="3618182" y="1181084"/>
              <a:ext cx="9600" cy="11113"/>
            </a:xfrm>
            <a:custGeom>
              <a:avLst/>
              <a:gdLst>
                <a:gd name="T0" fmla="*/ 0 w 1"/>
                <a:gd name="T1" fmla="*/ 36 h 1"/>
                <a:gd name="T2" fmla="*/ 36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65" name="Line 112"/>
            <p:cNvSpPr>
              <a:spLocks noChangeShapeType="1"/>
            </p:cNvSpPr>
            <p:nvPr/>
          </p:nvSpPr>
          <p:spPr bwMode="auto">
            <a:xfrm>
              <a:off x="3627605" y="1181583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6" name="Freeform 113"/>
            <p:cNvSpPr>
              <a:spLocks/>
            </p:cNvSpPr>
            <p:nvPr/>
          </p:nvSpPr>
          <p:spPr bwMode="auto">
            <a:xfrm>
              <a:off x="3637382" y="1181084"/>
              <a:ext cx="49601" cy="60325"/>
            </a:xfrm>
            <a:custGeom>
              <a:avLst/>
              <a:gdLst>
                <a:gd name="T0" fmla="*/ 36 w 5"/>
                <a:gd name="T1" fmla="*/ 0 h 6"/>
                <a:gd name="T2" fmla="*/ 36 w 5"/>
                <a:gd name="T3" fmla="*/ 72 h 6"/>
                <a:gd name="T4" fmla="*/ 180 w 5"/>
                <a:gd name="T5" fmla="*/ 36 h 6"/>
                <a:gd name="T6" fmla="*/ 36 w 5"/>
                <a:gd name="T7" fmla="*/ 216 h 6"/>
                <a:gd name="T8" fmla="*/ 0 w 5"/>
                <a:gd name="T9" fmla="*/ 10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4" y="1"/>
                    <a:pt x="5" y="1"/>
                  </a:cubicBezTo>
                  <a:cubicBezTo>
                    <a:pt x="4" y="3"/>
                    <a:pt x="2" y="4"/>
                    <a:pt x="1" y="6"/>
                  </a:cubicBezTo>
                  <a:cubicBezTo>
                    <a:pt x="1" y="5"/>
                    <a:pt x="0" y="4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67" name="Line 114"/>
            <p:cNvSpPr>
              <a:spLocks noChangeShapeType="1"/>
            </p:cNvSpPr>
            <p:nvPr/>
          </p:nvSpPr>
          <p:spPr bwMode="auto">
            <a:xfrm flipH="1">
              <a:off x="3587665" y="1211593"/>
              <a:ext cx="49926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8" name="Freeform 115"/>
            <p:cNvSpPr>
              <a:spLocks/>
            </p:cNvSpPr>
            <p:nvPr/>
          </p:nvSpPr>
          <p:spPr bwMode="auto">
            <a:xfrm>
              <a:off x="3586181" y="1211247"/>
              <a:ext cx="41601" cy="41275"/>
            </a:xfrm>
            <a:custGeom>
              <a:avLst/>
              <a:gdLst>
                <a:gd name="T0" fmla="*/ 0 w 4"/>
                <a:gd name="T1" fmla="*/ 0 h 4"/>
                <a:gd name="T2" fmla="*/ 108 w 4"/>
                <a:gd name="T3" fmla="*/ 0 h 4"/>
                <a:gd name="T4" fmla="*/ 108 w 4"/>
                <a:gd name="T5" fmla="*/ 36 h 4"/>
                <a:gd name="T6" fmla="*/ 72 w 4"/>
                <a:gd name="T7" fmla="*/ 36 h 4"/>
                <a:gd name="T8" fmla="*/ 144 w 4"/>
                <a:gd name="T9" fmla="*/ 108 h 4"/>
                <a:gd name="T10" fmla="*/ 144 w 4"/>
                <a:gd name="T11" fmla="*/ 14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69" name="Line 116"/>
            <p:cNvSpPr>
              <a:spLocks noChangeShapeType="1"/>
            </p:cNvSpPr>
            <p:nvPr/>
          </p:nvSpPr>
          <p:spPr bwMode="auto">
            <a:xfrm flipH="1">
              <a:off x="3597650" y="1251606"/>
              <a:ext cx="29956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0" name="Freeform 117"/>
            <p:cNvSpPr>
              <a:spLocks/>
            </p:cNvSpPr>
            <p:nvPr/>
          </p:nvSpPr>
          <p:spPr bwMode="auto">
            <a:xfrm>
              <a:off x="3507779" y="1252522"/>
              <a:ext cx="120003" cy="98426"/>
            </a:xfrm>
            <a:custGeom>
              <a:avLst/>
              <a:gdLst>
                <a:gd name="T0" fmla="*/ 324 w 12"/>
                <a:gd name="T1" fmla="*/ 0 h 10"/>
                <a:gd name="T2" fmla="*/ 396 w 12"/>
                <a:gd name="T3" fmla="*/ 0 h 10"/>
                <a:gd name="T4" fmla="*/ 432 w 12"/>
                <a:gd name="T5" fmla="*/ 72 h 10"/>
                <a:gd name="T6" fmla="*/ 288 w 12"/>
                <a:gd name="T7" fmla="*/ 108 h 10"/>
                <a:gd name="T8" fmla="*/ 360 w 12"/>
                <a:gd name="T9" fmla="*/ 108 h 10"/>
                <a:gd name="T10" fmla="*/ 360 w 12"/>
                <a:gd name="T11" fmla="*/ 144 h 10"/>
                <a:gd name="T12" fmla="*/ 288 w 12"/>
                <a:gd name="T13" fmla="*/ 180 h 10"/>
                <a:gd name="T14" fmla="*/ 216 w 12"/>
                <a:gd name="T15" fmla="*/ 144 h 10"/>
                <a:gd name="T16" fmla="*/ 252 w 12"/>
                <a:gd name="T17" fmla="*/ 216 h 10"/>
                <a:gd name="T18" fmla="*/ 180 w 12"/>
                <a:gd name="T19" fmla="*/ 288 h 10"/>
                <a:gd name="T20" fmla="*/ 144 w 12"/>
                <a:gd name="T21" fmla="*/ 216 h 10"/>
                <a:gd name="T22" fmla="*/ 0 w 12"/>
                <a:gd name="T23" fmla="*/ 180 h 10"/>
                <a:gd name="T24" fmla="*/ 252 w 12"/>
                <a:gd name="T25" fmla="*/ 36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0"/>
                <a:gd name="T41" fmla="*/ 12 w 12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0">
                  <a:moveTo>
                    <a:pt x="9" y="0"/>
                  </a:moveTo>
                  <a:cubicBezTo>
                    <a:pt x="10" y="0"/>
                    <a:pt x="10" y="0"/>
                    <a:pt x="11" y="0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1" y="3"/>
                    <a:pt x="9" y="3"/>
                    <a:pt x="8" y="3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4" y="6"/>
                    <a:pt x="3" y="10"/>
                    <a:pt x="7" y="1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1" name="Line 118"/>
            <p:cNvSpPr>
              <a:spLocks noChangeShapeType="1"/>
            </p:cNvSpPr>
            <p:nvPr/>
          </p:nvSpPr>
          <p:spPr bwMode="auto">
            <a:xfrm>
              <a:off x="3577679" y="1351638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2" name="Freeform 119"/>
            <p:cNvSpPr>
              <a:spLocks/>
            </p:cNvSpPr>
            <p:nvPr/>
          </p:nvSpPr>
          <p:spPr bwMode="auto">
            <a:xfrm>
              <a:off x="3557380" y="1360473"/>
              <a:ext cx="19200" cy="22225"/>
            </a:xfrm>
            <a:custGeom>
              <a:avLst/>
              <a:gdLst>
                <a:gd name="T0" fmla="*/ 72 w 2"/>
                <a:gd name="T1" fmla="*/ 0 h 2"/>
                <a:gd name="T2" fmla="*/ 36 w 2"/>
                <a:gd name="T3" fmla="*/ 72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3" name="Line 120"/>
            <p:cNvSpPr>
              <a:spLocks noChangeShapeType="1"/>
            </p:cNvSpPr>
            <p:nvPr/>
          </p:nvSpPr>
          <p:spPr bwMode="auto">
            <a:xfrm flipH="1">
              <a:off x="3547723" y="1361643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4" name="Freeform 121"/>
            <p:cNvSpPr>
              <a:spLocks/>
            </p:cNvSpPr>
            <p:nvPr/>
          </p:nvSpPr>
          <p:spPr bwMode="auto">
            <a:xfrm>
              <a:off x="3446977" y="1341423"/>
              <a:ext cx="100803" cy="41275"/>
            </a:xfrm>
            <a:custGeom>
              <a:avLst/>
              <a:gdLst>
                <a:gd name="T0" fmla="*/ 360 w 10"/>
                <a:gd name="T1" fmla="*/ 72 h 4"/>
                <a:gd name="T2" fmla="*/ 288 w 10"/>
                <a:gd name="T3" fmla="*/ 144 h 4"/>
                <a:gd name="T4" fmla="*/ 252 w 10"/>
                <a:gd name="T5" fmla="*/ 36 h 4"/>
                <a:gd name="T6" fmla="*/ 72 w 10"/>
                <a:gd name="T7" fmla="*/ 0 h 4"/>
                <a:gd name="T8" fmla="*/ 0 w 10"/>
                <a:gd name="T9" fmla="*/ 0 h 4"/>
                <a:gd name="T10" fmla="*/ 108 w 10"/>
                <a:gd name="T11" fmla="*/ 36 h 4"/>
                <a:gd name="T12" fmla="*/ 180 w 10"/>
                <a:gd name="T13" fmla="*/ 10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2"/>
                  </a:moveTo>
                  <a:cubicBezTo>
                    <a:pt x="9" y="3"/>
                    <a:pt x="9" y="3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5" name="Freeform 122"/>
            <p:cNvSpPr>
              <a:spLocks/>
            </p:cNvSpPr>
            <p:nvPr/>
          </p:nvSpPr>
          <p:spPr bwMode="auto">
            <a:xfrm>
              <a:off x="3488578" y="1360473"/>
              <a:ext cx="9600" cy="11112"/>
            </a:xfrm>
            <a:custGeom>
              <a:avLst/>
              <a:gdLst>
                <a:gd name="T0" fmla="*/ 36 w 1"/>
                <a:gd name="T1" fmla="*/ 36 h 1"/>
                <a:gd name="T2" fmla="*/ 0 w 1"/>
                <a:gd name="T3" fmla="*/ 36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6" name="Freeform 123"/>
            <p:cNvSpPr>
              <a:spLocks/>
            </p:cNvSpPr>
            <p:nvPr/>
          </p:nvSpPr>
          <p:spPr bwMode="auto">
            <a:xfrm>
              <a:off x="3427901" y="1361643"/>
              <a:ext cx="129808" cy="70023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2147483647 h 7"/>
                <a:gd name="T4" fmla="*/ 2147483647 w 13"/>
                <a:gd name="T5" fmla="*/ 0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7"/>
                <a:gd name="T29" fmla="*/ 13 w 13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7">
                  <a:moveTo>
                    <a:pt x="6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1" y="0"/>
                    <a:pt x="1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4" y="2"/>
                    <a:pt x="5" y="2"/>
                    <a:pt x="7" y="2"/>
                  </a:cubicBezTo>
                  <a:cubicBezTo>
                    <a:pt x="9" y="2"/>
                    <a:pt x="8" y="2"/>
                    <a:pt x="10" y="2"/>
                  </a:cubicBezTo>
                  <a:cubicBezTo>
                    <a:pt x="10" y="3"/>
                    <a:pt x="12" y="2"/>
                    <a:pt x="13" y="3"/>
                  </a:cubicBezTo>
                  <a:cubicBezTo>
                    <a:pt x="12" y="4"/>
                    <a:pt x="10" y="5"/>
                    <a:pt x="8" y="5"/>
                  </a:cubicBezTo>
                  <a:cubicBezTo>
                    <a:pt x="6" y="5"/>
                    <a:pt x="5" y="6"/>
                    <a:pt x="3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7" name="Line 124"/>
            <p:cNvSpPr>
              <a:spLocks noChangeShapeType="1"/>
            </p:cNvSpPr>
            <p:nvPr/>
          </p:nvSpPr>
          <p:spPr bwMode="auto">
            <a:xfrm flipH="1">
              <a:off x="3407931" y="1431666"/>
              <a:ext cx="49926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8" name="Freeform 125"/>
            <p:cNvSpPr>
              <a:spLocks/>
            </p:cNvSpPr>
            <p:nvPr/>
          </p:nvSpPr>
          <p:spPr bwMode="auto">
            <a:xfrm>
              <a:off x="3078420" y="1441669"/>
              <a:ext cx="329511" cy="150050"/>
            </a:xfrm>
            <a:custGeom>
              <a:avLst/>
              <a:gdLst>
                <a:gd name="T0" fmla="*/ 2147483647 w 33"/>
                <a:gd name="T1" fmla="*/ 0 h 15"/>
                <a:gd name="T2" fmla="*/ 2147483647 w 33"/>
                <a:gd name="T3" fmla="*/ 0 h 15"/>
                <a:gd name="T4" fmla="*/ 2147483647 w 33"/>
                <a:gd name="T5" fmla="*/ 2147483647 h 15"/>
                <a:gd name="T6" fmla="*/ 2147483647 w 33"/>
                <a:gd name="T7" fmla="*/ 2147483647 h 15"/>
                <a:gd name="T8" fmla="*/ 2147483647 w 33"/>
                <a:gd name="T9" fmla="*/ 2147483647 h 15"/>
                <a:gd name="T10" fmla="*/ 2147483647 w 33"/>
                <a:gd name="T11" fmla="*/ 2147483647 h 15"/>
                <a:gd name="T12" fmla="*/ 2147483647 w 33"/>
                <a:gd name="T13" fmla="*/ 2147483647 h 15"/>
                <a:gd name="T14" fmla="*/ 2147483647 w 33"/>
                <a:gd name="T15" fmla="*/ 2147483647 h 15"/>
                <a:gd name="T16" fmla="*/ 2147483647 w 33"/>
                <a:gd name="T17" fmla="*/ 2147483647 h 15"/>
                <a:gd name="T18" fmla="*/ 2147483647 w 33"/>
                <a:gd name="T19" fmla="*/ 2147483647 h 15"/>
                <a:gd name="T20" fmla="*/ 0 w 33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15"/>
                <a:gd name="T35" fmla="*/ 33 w 33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15">
                  <a:moveTo>
                    <a:pt x="33" y="0"/>
                  </a:moveTo>
                  <a:cubicBezTo>
                    <a:pt x="31" y="0"/>
                    <a:pt x="30" y="0"/>
                    <a:pt x="29" y="0"/>
                  </a:cubicBezTo>
                  <a:cubicBezTo>
                    <a:pt x="28" y="0"/>
                    <a:pt x="25" y="1"/>
                    <a:pt x="25" y="1"/>
                  </a:cubicBezTo>
                  <a:cubicBezTo>
                    <a:pt x="24" y="2"/>
                    <a:pt x="22" y="4"/>
                    <a:pt x="21" y="5"/>
                  </a:cubicBezTo>
                  <a:cubicBezTo>
                    <a:pt x="19" y="6"/>
                    <a:pt x="16" y="6"/>
                    <a:pt x="13" y="7"/>
                  </a:cubicBezTo>
                  <a:cubicBezTo>
                    <a:pt x="12" y="8"/>
                    <a:pt x="8" y="7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6" y="11"/>
                    <a:pt x="5" y="10"/>
                    <a:pt x="5" y="12"/>
                  </a:cubicBezTo>
                  <a:cubicBezTo>
                    <a:pt x="5" y="12"/>
                    <a:pt x="3" y="12"/>
                    <a:pt x="3" y="13"/>
                  </a:cubicBezTo>
                  <a:cubicBezTo>
                    <a:pt x="2" y="13"/>
                    <a:pt x="0" y="15"/>
                    <a:pt x="0" y="1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9" name="Line 126"/>
            <p:cNvSpPr>
              <a:spLocks noChangeShapeType="1"/>
            </p:cNvSpPr>
            <p:nvPr/>
          </p:nvSpPr>
          <p:spPr bwMode="auto">
            <a:xfrm>
              <a:off x="3078420" y="1591719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0" name="Freeform 127"/>
            <p:cNvSpPr>
              <a:spLocks/>
            </p:cNvSpPr>
            <p:nvPr/>
          </p:nvSpPr>
          <p:spPr bwMode="auto">
            <a:xfrm>
              <a:off x="2898687" y="1551706"/>
              <a:ext cx="179733" cy="130043"/>
            </a:xfrm>
            <a:custGeom>
              <a:avLst/>
              <a:gdLst>
                <a:gd name="T0" fmla="*/ 2147483647 w 18"/>
                <a:gd name="T1" fmla="*/ 2147483647 h 13"/>
                <a:gd name="T2" fmla="*/ 2147483647 w 18"/>
                <a:gd name="T3" fmla="*/ 2147483647 h 13"/>
                <a:gd name="T4" fmla="*/ 2147483647 w 18"/>
                <a:gd name="T5" fmla="*/ 2147483647 h 13"/>
                <a:gd name="T6" fmla="*/ 2147483647 w 18"/>
                <a:gd name="T7" fmla="*/ 2147483647 h 13"/>
                <a:gd name="T8" fmla="*/ 2147483647 w 18"/>
                <a:gd name="T9" fmla="*/ 2147483647 h 13"/>
                <a:gd name="T10" fmla="*/ 2147483647 w 18"/>
                <a:gd name="T11" fmla="*/ 2147483647 h 13"/>
                <a:gd name="T12" fmla="*/ 0 w 18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3"/>
                <a:gd name="T23" fmla="*/ 18 w 18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3">
                  <a:moveTo>
                    <a:pt x="18" y="6"/>
                  </a:moveTo>
                  <a:cubicBezTo>
                    <a:pt x="15" y="6"/>
                    <a:pt x="15" y="13"/>
                    <a:pt x="12" y="13"/>
                  </a:cubicBezTo>
                  <a:cubicBezTo>
                    <a:pt x="10" y="13"/>
                    <a:pt x="11" y="10"/>
                    <a:pt x="10" y="10"/>
                  </a:cubicBezTo>
                  <a:cubicBezTo>
                    <a:pt x="9" y="9"/>
                    <a:pt x="8" y="10"/>
                    <a:pt x="6" y="10"/>
                  </a:cubicBezTo>
                  <a:cubicBezTo>
                    <a:pt x="4" y="10"/>
                    <a:pt x="2" y="6"/>
                    <a:pt x="2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1" name="Line 128"/>
            <p:cNvSpPr>
              <a:spLocks noChangeShapeType="1"/>
            </p:cNvSpPr>
            <p:nvPr/>
          </p:nvSpPr>
          <p:spPr bwMode="auto">
            <a:xfrm>
              <a:off x="2898687" y="1551706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2" name="Freeform 129"/>
            <p:cNvSpPr>
              <a:spLocks/>
            </p:cNvSpPr>
            <p:nvPr/>
          </p:nvSpPr>
          <p:spPr bwMode="auto">
            <a:xfrm>
              <a:off x="2898687" y="1541703"/>
              <a:ext cx="9985" cy="10003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3" name="Freeform 130"/>
            <p:cNvSpPr>
              <a:spLocks/>
            </p:cNvSpPr>
            <p:nvPr/>
          </p:nvSpPr>
          <p:spPr bwMode="auto">
            <a:xfrm>
              <a:off x="2888701" y="1521695"/>
              <a:ext cx="9985" cy="20007"/>
            </a:xfrm>
            <a:custGeom>
              <a:avLst/>
              <a:gdLst>
                <a:gd name="T0" fmla="*/ 2147483647 w 1"/>
                <a:gd name="T1" fmla="*/ 2147483647 h 2"/>
                <a:gd name="T2" fmla="*/ 0 w 1"/>
                <a:gd name="T3" fmla="*/ 2147483647 h 2"/>
                <a:gd name="T4" fmla="*/ 0 w 1"/>
                <a:gd name="T5" fmla="*/ 2147483647 h 2"/>
                <a:gd name="T6" fmla="*/ 2147483647 w 1"/>
                <a:gd name="T7" fmla="*/ 2147483647 h 2"/>
                <a:gd name="T8" fmla="*/ 2147483647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4" name="Freeform 131"/>
            <p:cNvSpPr>
              <a:spLocks/>
            </p:cNvSpPr>
            <p:nvPr/>
          </p:nvSpPr>
          <p:spPr bwMode="auto">
            <a:xfrm>
              <a:off x="2878716" y="1501688"/>
              <a:ext cx="19971" cy="20007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5" name="Line 132"/>
            <p:cNvSpPr>
              <a:spLocks noChangeShapeType="1"/>
            </p:cNvSpPr>
            <p:nvPr/>
          </p:nvSpPr>
          <p:spPr bwMode="auto">
            <a:xfrm>
              <a:off x="2878716" y="1501688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6" name="Freeform 133"/>
            <p:cNvSpPr>
              <a:spLocks/>
            </p:cNvSpPr>
            <p:nvPr/>
          </p:nvSpPr>
          <p:spPr bwMode="auto">
            <a:xfrm>
              <a:off x="2888701" y="1481682"/>
              <a:ext cx="9985" cy="20007"/>
            </a:xfrm>
            <a:custGeom>
              <a:avLst/>
              <a:gdLst>
                <a:gd name="T0" fmla="*/ 2147483647 w 1"/>
                <a:gd name="T1" fmla="*/ 2147483647 h 2"/>
                <a:gd name="T2" fmla="*/ 0 w 1"/>
                <a:gd name="T3" fmla="*/ 2147483647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7" name="Line 134"/>
            <p:cNvSpPr>
              <a:spLocks noChangeShapeType="1"/>
            </p:cNvSpPr>
            <p:nvPr/>
          </p:nvSpPr>
          <p:spPr bwMode="auto">
            <a:xfrm flipH="1" flipV="1">
              <a:off x="2878716" y="1471679"/>
              <a:ext cx="9985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8" name="Freeform 135"/>
            <p:cNvSpPr>
              <a:spLocks/>
            </p:cNvSpPr>
            <p:nvPr/>
          </p:nvSpPr>
          <p:spPr bwMode="auto">
            <a:xfrm>
              <a:off x="2878716" y="1421662"/>
              <a:ext cx="99852" cy="50016"/>
            </a:xfrm>
            <a:custGeom>
              <a:avLst/>
              <a:gdLst>
                <a:gd name="T0" fmla="*/ 0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2147483647 w 1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0" y="5"/>
                  </a:moveTo>
                  <a:cubicBezTo>
                    <a:pt x="1" y="5"/>
                    <a:pt x="2" y="5"/>
                    <a:pt x="2" y="4"/>
                  </a:cubicBezTo>
                  <a:cubicBezTo>
                    <a:pt x="4" y="4"/>
                    <a:pt x="5" y="2"/>
                    <a:pt x="5" y="1"/>
                  </a:cubicBezTo>
                  <a:cubicBezTo>
                    <a:pt x="8" y="1"/>
                    <a:pt x="8" y="0"/>
                    <a:pt x="1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9" name="Line 136"/>
            <p:cNvSpPr>
              <a:spLocks noChangeShapeType="1"/>
            </p:cNvSpPr>
            <p:nvPr/>
          </p:nvSpPr>
          <p:spPr bwMode="auto">
            <a:xfrm flipV="1">
              <a:off x="2978568" y="1401656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0" name="Freeform 137"/>
            <p:cNvSpPr>
              <a:spLocks/>
            </p:cNvSpPr>
            <p:nvPr/>
          </p:nvSpPr>
          <p:spPr bwMode="auto">
            <a:xfrm>
              <a:off x="2918657" y="1371646"/>
              <a:ext cx="59911" cy="30010"/>
            </a:xfrm>
            <a:custGeom>
              <a:avLst/>
              <a:gdLst>
                <a:gd name="T0" fmla="*/ 2147483647 w 6"/>
                <a:gd name="T1" fmla="*/ 2147483647 h 3"/>
                <a:gd name="T2" fmla="*/ 0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6" y="3"/>
                  </a:moveTo>
                  <a:cubicBezTo>
                    <a:pt x="6" y="3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1" name="Freeform 138"/>
            <p:cNvSpPr>
              <a:spLocks/>
            </p:cNvSpPr>
            <p:nvPr/>
          </p:nvSpPr>
          <p:spPr bwMode="auto">
            <a:xfrm>
              <a:off x="2918657" y="1371646"/>
              <a:ext cx="59911" cy="20007"/>
            </a:xfrm>
            <a:custGeom>
              <a:avLst/>
              <a:gdLst>
                <a:gd name="T0" fmla="*/ 0 w 6"/>
                <a:gd name="T1" fmla="*/ 0 h 2"/>
                <a:gd name="T2" fmla="*/ 2147483647 w 6"/>
                <a:gd name="T3" fmla="*/ 0 h 2"/>
                <a:gd name="T4" fmla="*/ 2147483647 w 6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2" name="Freeform 139"/>
            <p:cNvSpPr>
              <a:spLocks/>
            </p:cNvSpPr>
            <p:nvPr/>
          </p:nvSpPr>
          <p:spPr bwMode="auto">
            <a:xfrm>
              <a:off x="2938628" y="1321629"/>
              <a:ext cx="49926" cy="70023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0 w 5"/>
                <a:gd name="T5" fmla="*/ 0 h 7"/>
                <a:gd name="T6" fmla="*/ 0 60000 65536"/>
                <a:gd name="T7" fmla="*/ 0 60000 65536"/>
                <a:gd name="T8" fmla="*/ 0 60000 65536"/>
                <a:gd name="T9" fmla="*/ 0 w 5"/>
                <a:gd name="T10" fmla="*/ 0 h 7"/>
                <a:gd name="T11" fmla="*/ 5 w 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7">
                  <a:moveTo>
                    <a:pt x="4" y="7"/>
                  </a:moveTo>
                  <a:cubicBezTo>
                    <a:pt x="5" y="6"/>
                    <a:pt x="4" y="5"/>
                    <a:pt x="4" y="4"/>
                  </a:cubicBezTo>
                  <a:cubicBezTo>
                    <a:pt x="2" y="4"/>
                    <a:pt x="1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3" name="Line 140"/>
            <p:cNvSpPr>
              <a:spLocks noChangeShapeType="1"/>
            </p:cNvSpPr>
            <p:nvPr/>
          </p:nvSpPr>
          <p:spPr bwMode="auto">
            <a:xfrm flipV="1">
              <a:off x="2938628" y="1301622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4" name="Freeform 141"/>
            <p:cNvSpPr>
              <a:spLocks/>
            </p:cNvSpPr>
            <p:nvPr/>
          </p:nvSpPr>
          <p:spPr bwMode="auto">
            <a:xfrm>
              <a:off x="2928642" y="1291619"/>
              <a:ext cx="9985" cy="10003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5" name="Line 142"/>
            <p:cNvSpPr>
              <a:spLocks noChangeShapeType="1"/>
            </p:cNvSpPr>
            <p:nvPr/>
          </p:nvSpPr>
          <p:spPr bwMode="auto">
            <a:xfrm>
              <a:off x="2928642" y="1291619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6" name="Freeform 143"/>
            <p:cNvSpPr>
              <a:spLocks/>
            </p:cNvSpPr>
            <p:nvPr/>
          </p:nvSpPr>
          <p:spPr bwMode="auto">
            <a:xfrm>
              <a:off x="2868731" y="1231599"/>
              <a:ext cx="69896" cy="60020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6"/>
                  </a:moveTo>
                  <a:cubicBezTo>
                    <a:pt x="7" y="6"/>
                    <a:pt x="7" y="6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6" y="5"/>
                    <a:pt x="6" y="4"/>
                    <a:pt x="7" y="4"/>
                  </a:cubicBezTo>
                  <a:cubicBezTo>
                    <a:pt x="4" y="3"/>
                    <a:pt x="1" y="2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7" name="Line 144"/>
            <p:cNvSpPr>
              <a:spLocks noChangeShapeType="1"/>
            </p:cNvSpPr>
            <p:nvPr/>
          </p:nvSpPr>
          <p:spPr bwMode="auto">
            <a:xfrm flipH="1">
              <a:off x="2828791" y="1231599"/>
              <a:ext cx="3994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8" name="Freeform 145"/>
            <p:cNvSpPr>
              <a:spLocks/>
            </p:cNvSpPr>
            <p:nvPr/>
          </p:nvSpPr>
          <p:spPr bwMode="auto">
            <a:xfrm>
              <a:off x="2708968" y="1181583"/>
              <a:ext cx="119822" cy="70023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2147483647 h 7"/>
                <a:gd name="T16" fmla="*/ 0 w 12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"/>
                <a:gd name="T29" fmla="*/ 12 w 12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">
                  <a:moveTo>
                    <a:pt x="12" y="5"/>
                  </a:moveTo>
                  <a:cubicBezTo>
                    <a:pt x="10" y="5"/>
                    <a:pt x="8" y="6"/>
                    <a:pt x="8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6" y="3"/>
                    <a:pt x="8" y="4"/>
                    <a:pt x="10" y="3"/>
                  </a:cubicBezTo>
                  <a:cubicBezTo>
                    <a:pt x="7" y="2"/>
                    <a:pt x="4" y="3"/>
                    <a:pt x="3" y="1"/>
                  </a:cubicBezTo>
                  <a:cubicBezTo>
                    <a:pt x="2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9" name="Freeform 146"/>
            <p:cNvSpPr>
              <a:spLocks/>
            </p:cNvSpPr>
            <p:nvPr/>
          </p:nvSpPr>
          <p:spPr bwMode="auto">
            <a:xfrm>
              <a:off x="2708968" y="1171580"/>
              <a:ext cx="1664" cy="10003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2147483647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0" name="Freeform 147"/>
            <p:cNvSpPr>
              <a:spLocks/>
            </p:cNvSpPr>
            <p:nvPr/>
          </p:nvSpPr>
          <p:spPr bwMode="auto">
            <a:xfrm>
              <a:off x="3218173" y="1081071"/>
              <a:ext cx="40000" cy="20637"/>
            </a:xfrm>
            <a:custGeom>
              <a:avLst/>
              <a:gdLst>
                <a:gd name="T0" fmla="*/ 36 w 4"/>
                <a:gd name="T1" fmla="*/ 36 h 2"/>
                <a:gd name="T2" fmla="*/ 72 w 4"/>
                <a:gd name="T3" fmla="*/ 0 h 2"/>
                <a:gd name="T4" fmla="*/ 108 w 4"/>
                <a:gd name="T5" fmla="*/ 36 h 2"/>
                <a:gd name="T6" fmla="*/ 108 w 4"/>
                <a:gd name="T7" fmla="*/ 72 h 2"/>
                <a:gd name="T8" fmla="*/ 0 w 4"/>
                <a:gd name="T9" fmla="*/ 3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4" y="2"/>
                    <a:pt x="3" y="2"/>
                  </a:cubicBezTo>
                  <a:cubicBezTo>
                    <a:pt x="3" y="2"/>
                    <a:pt x="0" y="2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1" name="Freeform 148"/>
            <p:cNvSpPr>
              <a:spLocks/>
            </p:cNvSpPr>
            <p:nvPr/>
          </p:nvSpPr>
          <p:spPr bwMode="auto">
            <a:xfrm>
              <a:off x="3218212" y="1091553"/>
              <a:ext cx="9985" cy="166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2" name="Freeform 149"/>
            <p:cNvSpPr>
              <a:spLocks/>
            </p:cNvSpPr>
            <p:nvPr/>
          </p:nvSpPr>
          <p:spPr bwMode="auto">
            <a:xfrm>
              <a:off x="3507779" y="1501761"/>
              <a:ext cx="20801" cy="1111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36 h 1"/>
                <a:gd name="T4" fmla="*/ 0 w 2"/>
                <a:gd name="T5" fmla="*/ 0 h 1"/>
                <a:gd name="T6" fmla="*/ 7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3" name="Line 150"/>
            <p:cNvSpPr>
              <a:spLocks noChangeShapeType="1"/>
            </p:cNvSpPr>
            <p:nvPr/>
          </p:nvSpPr>
          <p:spPr bwMode="auto">
            <a:xfrm flipV="1">
              <a:off x="3527753" y="1491685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4" name="Freeform 151"/>
            <p:cNvSpPr>
              <a:spLocks/>
            </p:cNvSpPr>
            <p:nvPr/>
          </p:nvSpPr>
          <p:spPr bwMode="auto">
            <a:xfrm>
              <a:off x="3517379" y="1481124"/>
              <a:ext cx="81602" cy="41275"/>
            </a:xfrm>
            <a:custGeom>
              <a:avLst/>
              <a:gdLst>
                <a:gd name="T0" fmla="*/ 36 w 8"/>
                <a:gd name="T1" fmla="*/ 36 h 4"/>
                <a:gd name="T2" fmla="*/ 0 w 8"/>
                <a:gd name="T3" fmla="*/ 0 h 4"/>
                <a:gd name="T4" fmla="*/ 144 w 8"/>
                <a:gd name="T5" fmla="*/ 144 h 4"/>
                <a:gd name="T6" fmla="*/ 288 w 8"/>
                <a:gd name="T7" fmla="*/ 36 h 4"/>
                <a:gd name="T8" fmla="*/ 288 w 8"/>
                <a:gd name="T9" fmla="*/ 7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3" y="1"/>
                    <a:pt x="2" y="4"/>
                    <a:pt x="4" y="4"/>
                  </a:cubicBezTo>
                  <a:cubicBezTo>
                    <a:pt x="6" y="4"/>
                    <a:pt x="7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5" name="Freeform 152"/>
            <p:cNvSpPr>
              <a:spLocks/>
            </p:cNvSpPr>
            <p:nvPr/>
          </p:nvSpPr>
          <p:spPr bwMode="auto">
            <a:xfrm>
              <a:off x="3598981" y="1481124"/>
              <a:ext cx="57601" cy="20637"/>
            </a:xfrm>
            <a:custGeom>
              <a:avLst/>
              <a:gdLst>
                <a:gd name="T0" fmla="*/ 0 w 6"/>
                <a:gd name="T1" fmla="*/ 72 h 2"/>
                <a:gd name="T2" fmla="*/ 108 w 6"/>
                <a:gd name="T3" fmla="*/ 72 h 2"/>
                <a:gd name="T4" fmla="*/ 216 w 6"/>
                <a:gd name="T5" fmla="*/ 0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2"/>
                  </a:moveTo>
                  <a:lnTo>
                    <a:pt x="3" y="2"/>
                  </a:lnTo>
                  <a:lnTo>
                    <a:pt x="6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6" name="Freeform 153"/>
            <p:cNvSpPr>
              <a:spLocks/>
            </p:cNvSpPr>
            <p:nvPr/>
          </p:nvSpPr>
          <p:spPr bwMode="auto">
            <a:xfrm>
              <a:off x="3488519" y="1480865"/>
              <a:ext cx="219653" cy="90413"/>
            </a:xfrm>
            <a:custGeom>
              <a:avLst/>
              <a:gdLst>
                <a:gd name="T0" fmla="*/ 2147483647 w 22"/>
                <a:gd name="T1" fmla="*/ 0 h 9"/>
                <a:gd name="T2" fmla="*/ 2147483647 w 22"/>
                <a:gd name="T3" fmla="*/ 2147483647 h 9"/>
                <a:gd name="T4" fmla="*/ 2147483647 w 22"/>
                <a:gd name="T5" fmla="*/ 2147483647 h 9"/>
                <a:gd name="T6" fmla="*/ 2147483647 w 22"/>
                <a:gd name="T7" fmla="*/ 2147483647 h 9"/>
                <a:gd name="T8" fmla="*/ 2147483647 w 22"/>
                <a:gd name="T9" fmla="*/ 2147483647 h 9"/>
                <a:gd name="T10" fmla="*/ 2147483647 w 22"/>
                <a:gd name="T11" fmla="*/ 2147483647 h 9"/>
                <a:gd name="T12" fmla="*/ 2147483647 w 22"/>
                <a:gd name="T13" fmla="*/ 2147483647 h 9"/>
                <a:gd name="T14" fmla="*/ 2147483647 w 22"/>
                <a:gd name="T15" fmla="*/ 2147483647 h 9"/>
                <a:gd name="T16" fmla="*/ 2147483647 w 22"/>
                <a:gd name="T17" fmla="*/ 2147483647 h 9"/>
                <a:gd name="T18" fmla="*/ 2147483647 w 22"/>
                <a:gd name="T19" fmla="*/ 2147483647 h 9"/>
                <a:gd name="T20" fmla="*/ 2147483647 w 22"/>
                <a:gd name="T21" fmla="*/ 2147483647 h 9"/>
                <a:gd name="T22" fmla="*/ 0 w 22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9"/>
                <a:gd name="T38" fmla="*/ 22 w 22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9">
                  <a:moveTo>
                    <a:pt x="17" y="0"/>
                  </a:move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3"/>
                    <a:pt x="22" y="3"/>
                    <a:pt x="22" y="4"/>
                  </a:cubicBezTo>
                  <a:cubicBezTo>
                    <a:pt x="22" y="5"/>
                    <a:pt x="21" y="5"/>
                    <a:pt x="21" y="6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5" y="7"/>
                    <a:pt x="13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3" y="6"/>
                    <a:pt x="1" y="5"/>
                    <a:pt x="0" y="6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7" name="Line 154"/>
            <p:cNvSpPr>
              <a:spLocks noChangeShapeType="1"/>
            </p:cNvSpPr>
            <p:nvPr/>
          </p:nvSpPr>
          <p:spPr bwMode="auto">
            <a:xfrm flipV="1">
              <a:off x="3487813" y="1521695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8" name="Freeform 155"/>
            <p:cNvSpPr>
              <a:spLocks/>
            </p:cNvSpPr>
            <p:nvPr/>
          </p:nvSpPr>
          <p:spPr bwMode="auto">
            <a:xfrm>
              <a:off x="3488578" y="1501761"/>
              <a:ext cx="40001" cy="30163"/>
            </a:xfrm>
            <a:custGeom>
              <a:avLst/>
              <a:gdLst>
                <a:gd name="T0" fmla="*/ 0 w 4"/>
                <a:gd name="T1" fmla="*/ 72 h 3"/>
                <a:gd name="T2" fmla="*/ 144 w 4"/>
                <a:gd name="T3" fmla="*/ 72 h 3"/>
                <a:gd name="T4" fmla="*/ 0 w 4"/>
                <a:gd name="T5" fmla="*/ 36 h 3"/>
                <a:gd name="T6" fmla="*/ 72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0" y="2"/>
                  </a:moveTo>
                  <a:cubicBezTo>
                    <a:pt x="3" y="2"/>
                    <a:pt x="3" y="3"/>
                    <a:pt x="4" y="2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9" name="Line 156"/>
            <p:cNvSpPr>
              <a:spLocks noChangeShapeType="1"/>
            </p:cNvSpPr>
            <p:nvPr/>
          </p:nvSpPr>
          <p:spPr bwMode="auto">
            <a:xfrm>
              <a:off x="3507783" y="1501688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0" name="Line 157"/>
            <p:cNvSpPr>
              <a:spLocks noChangeShapeType="1"/>
            </p:cNvSpPr>
            <p:nvPr/>
          </p:nvSpPr>
          <p:spPr bwMode="auto">
            <a:xfrm>
              <a:off x="4366509" y="2331965"/>
              <a:ext cx="9985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1" name="Freeform 158"/>
            <p:cNvSpPr>
              <a:spLocks/>
            </p:cNvSpPr>
            <p:nvPr/>
          </p:nvSpPr>
          <p:spPr bwMode="auto">
            <a:xfrm>
              <a:off x="4376494" y="2331965"/>
              <a:ext cx="19971" cy="10003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2" name="Line 159"/>
            <p:cNvSpPr>
              <a:spLocks noChangeShapeType="1"/>
            </p:cNvSpPr>
            <p:nvPr/>
          </p:nvSpPr>
          <p:spPr bwMode="auto">
            <a:xfrm>
              <a:off x="4396465" y="2331965"/>
              <a:ext cx="1664" cy="50016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3" name="Freeform 160"/>
            <p:cNvSpPr>
              <a:spLocks/>
            </p:cNvSpPr>
            <p:nvPr/>
          </p:nvSpPr>
          <p:spPr bwMode="auto">
            <a:xfrm>
              <a:off x="4326151" y="2332382"/>
              <a:ext cx="70486" cy="4931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7" y="5"/>
                  </a:moveTo>
                  <a:cubicBezTo>
                    <a:pt x="6" y="5"/>
                    <a:pt x="4" y="4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0" y="2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4" name="Freeform 161"/>
            <p:cNvSpPr>
              <a:spLocks/>
            </p:cNvSpPr>
            <p:nvPr/>
          </p:nvSpPr>
          <p:spPr bwMode="auto">
            <a:xfrm>
              <a:off x="4326568" y="2331965"/>
              <a:ext cx="39941" cy="1667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0 h 1"/>
                <a:gd name="T4" fmla="*/ 2147483647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lnTo>
                    <a:pt x="4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5" name="Freeform 162"/>
            <p:cNvSpPr>
              <a:spLocks/>
            </p:cNvSpPr>
            <p:nvPr/>
          </p:nvSpPr>
          <p:spPr bwMode="auto">
            <a:xfrm>
              <a:off x="4616603" y="2411406"/>
              <a:ext cx="68801" cy="30162"/>
            </a:xfrm>
            <a:custGeom>
              <a:avLst/>
              <a:gdLst>
                <a:gd name="T0" fmla="*/ 0 w 7"/>
                <a:gd name="T1" fmla="*/ 0 h 3"/>
                <a:gd name="T2" fmla="*/ 2147483647 w 7"/>
                <a:gd name="T3" fmla="*/ 0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0 w 7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"/>
                <a:gd name="T17" fmla="*/ 7 w 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">
                  <a:moveTo>
                    <a:pt x="0" y="0"/>
                  </a:moveTo>
                  <a:cubicBezTo>
                    <a:pt x="3" y="0"/>
                    <a:pt x="6" y="2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2" y="3"/>
                    <a:pt x="2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16" name="Freeform 163"/>
            <p:cNvSpPr>
              <a:spLocks/>
            </p:cNvSpPr>
            <p:nvPr/>
          </p:nvSpPr>
          <p:spPr bwMode="auto">
            <a:xfrm>
              <a:off x="4616139" y="2411991"/>
              <a:ext cx="1664" cy="20007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7" name="Freeform 164"/>
            <p:cNvSpPr>
              <a:spLocks/>
            </p:cNvSpPr>
            <p:nvPr/>
          </p:nvSpPr>
          <p:spPr bwMode="auto">
            <a:xfrm>
              <a:off x="4646093" y="2271944"/>
              <a:ext cx="9985" cy="1667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0 h 1"/>
                <a:gd name="T4" fmla="*/ 2147483647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8" name="Line 165"/>
            <p:cNvSpPr>
              <a:spLocks noChangeShapeType="1"/>
            </p:cNvSpPr>
            <p:nvPr/>
          </p:nvSpPr>
          <p:spPr bwMode="auto">
            <a:xfrm>
              <a:off x="4656079" y="2271944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9" name="Freeform 166"/>
            <p:cNvSpPr>
              <a:spLocks/>
            </p:cNvSpPr>
            <p:nvPr/>
          </p:nvSpPr>
          <p:spPr bwMode="auto">
            <a:xfrm>
              <a:off x="4206994" y="2232016"/>
              <a:ext cx="49601" cy="39688"/>
            </a:xfrm>
            <a:custGeom>
              <a:avLst/>
              <a:gdLst>
                <a:gd name="T0" fmla="*/ 0 w 5"/>
                <a:gd name="T1" fmla="*/ 72 h 4"/>
                <a:gd name="T2" fmla="*/ 108 w 5"/>
                <a:gd name="T3" fmla="*/ 0 h 4"/>
                <a:gd name="T4" fmla="*/ 180 w 5"/>
                <a:gd name="T5" fmla="*/ 144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0" y="2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5" y="1"/>
                    <a:pt x="4" y="2"/>
                    <a:pt x="5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20" name="Line 167"/>
            <p:cNvSpPr>
              <a:spLocks noChangeShapeType="1"/>
            </p:cNvSpPr>
            <p:nvPr/>
          </p:nvSpPr>
          <p:spPr bwMode="auto">
            <a:xfrm>
              <a:off x="4256672" y="2271944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1" name="Freeform 168"/>
            <p:cNvSpPr>
              <a:spLocks/>
            </p:cNvSpPr>
            <p:nvPr/>
          </p:nvSpPr>
          <p:spPr bwMode="auto">
            <a:xfrm>
              <a:off x="4206994" y="2251066"/>
              <a:ext cx="49601" cy="61913"/>
            </a:xfrm>
            <a:custGeom>
              <a:avLst/>
              <a:gdLst>
                <a:gd name="T0" fmla="*/ 180 w 5"/>
                <a:gd name="T1" fmla="*/ 108 h 6"/>
                <a:gd name="T2" fmla="*/ 108 w 5"/>
                <a:gd name="T3" fmla="*/ 216 h 6"/>
                <a:gd name="T4" fmla="*/ 0 w 5"/>
                <a:gd name="T5" fmla="*/ 0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5" y="3"/>
                  </a:moveTo>
                  <a:cubicBezTo>
                    <a:pt x="4" y="5"/>
                    <a:pt x="3" y="5"/>
                    <a:pt x="3" y="6"/>
                  </a:cubicBezTo>
                  <a:cubicBezTo>
                    <a:pt x="1" y="5"/>
                    <a:pt x="0" y="2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22" name="Line 169"/>
            <p:cNvSpPr>
              <a:spLocks noChangeShapeType="1"/>
            </p:cNvSpPr>
            <p:nvPr/>
          </p:nvSpPr>
          <p:spPr bwMode="auto">
            <a:xfrm>
              <a:off x="4206745" y="2251938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3" name="Freeform 170"/>
            <p:cNvSpPr>
              <a:spLocks/>
            </p:cNvSpPr>
            <p:nvPr/>
          </p:nvSpPr>
          <p:spPr bwMode="auto">
            <a:xfrm>
              <a:off x="4067791" y="2281230"/>
              <a:ext cx="19200" cy="20637"/>
            </a:xfrm>
            <a:custGeom>
              <a:avLst/>
              <a:gdLst>
                <a:gd name="T0" fmla="*/ 72 w 2"/>
                <a:gd name="T1" fmla="*/ 72 h 2"/>
                <a:gd name="T2" fmla="*/ 72 w 2"/>
                <a:gd name="T3" fmla="*/ 36 h 2"/>
                <a:gd name="T4" fmla="*/ 36 w 2"/>
                <a:gd name="T5" fmla="*/ 0 h 2"/>
                <a:gd name="T6" fmla="*/ 0 w 2"/>
                <a:gd name="T7" fmla="*/ 0 h 2"/>
                <a:gd name="T8" fmla="*/ 72 w 2"/>
                <a:gd name="T9" fmla="*/ 7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24" name="Line 171"/>
            <p:cNvSpPr>
              <a:spLocks noChangeShapeType="1"/>
            </p:cNvSpPr>
            <p:nvPr/>
          </p:nvSpPr>
          <p:spPr bwMode="auto">
            <a:xfrm>
              <a:off x="4086923" y="2301955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5" name="Freeform 172"/>
            <p:cNvSpPr>
              <a:spLocks/>
            </p:cNvSpPr>
            <p:nvPr/>
          </p:nvSpPr>
          <p:spPr bwMode="auto">
            <a:xfrm>
              <a:off x="4216731" y="2181915"/>
              <a:ext cx="29956" cy="50016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0 w 3"/>
                <a:gd name="T9" fmla="*/ 2147483647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1" y="1"/>
                  </a:moveTo>
                  <a:cubicBezTo>
                    <a:pt x="1" y="1"/>
                    <a:pt x="3" y="0"/>
                    <a:pt x="3" y="0"/>
                  </a:cubicBezTo>
                  <a:cubicBezTo>
                    <a:pt x="3" y="1"/>
                    <a:pt x="2" y="4"/>
                    <a:pt x="3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6" name="Line 173"/>
            <p:cNvSpPr>
              <a:spLocks noChangeShapeType="1"/>
            </p:cNvSpPr>
            <p:nvPr/>
          </p:nvSpPr>
          <p:spPr bwMode="auto">
            <a:xfrm>
              <a:off x="4226716" y="2191918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7" name="Freeform 174"/>
            <p:cNvSpPr>
              <a:spLocks/>
            </p:cNvSpPr>
            <p:nvPr/>
          </p:nvSpPr>
          <p:spPr bwMode="auto">
            <a:xfrm>
              <a:off x="3757412" y="1781782"/>
              <a:ext cx="109837" cy="150050"/>
            </a:xfrm>
            <a:custGeom>
              <a:avLst/>
              <a:gdLst>
                <a:gd name="T0" fmla="*/ 2147483647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0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2147483647 h 15"/>
                <a:gd name="T16" fmla="*/ 2147483647 w 11"/>
                <a:gd name="T17" fmla="*/ 2147483647 h 15"/>
                <a:gd name="T18" fmla="*/ 2147483647 w 11"/>
                <a:gd name="T19" fmla="*/ 2147483647 h 15"/>
                <a:gd name="T20" fmla="*/ 0 w 11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5"/>
                <a:gd name="T35" fmla="*/ 11 w 1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5">
                  <a:moveTo>
                    <a:pt x="2" y="5"/>
                  </a:move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6" y="2"/>
                    <a:pt x="6" y="0"/>
                    <a:pt x="8" y="0"/>
                  </a:cubicBezTo>
                  <a:cubicBezTo>
                    <a:pt x="9" y="1"/>
                    <a:pt x="10" y="2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6"/>
                    <a:pt x="11" y="7"/>
                    <a:pt x="11" y="9"/>
                  </a:cubicBezTo>
                  <a:cubicBezTo>
                    <a:pt x="11" y="10"/>
                    <a:pt x="9" y="10"/>
                    <a:pt x="9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3" y="13"/>
                    <a:pt x="2" y="14"/>
                    <a:pt x="0" y="1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8" name="Line 175"/>
            <p:cNvSpPr>
              <a:spLocks noChangeShapeType="1"/>
            </p:cNvSpPr>
            <p:nvPr/>
          </p:nvSpPr>
          <p:spPr bwMode="auto">
            <a:xfrm flipV="1">
              <a:off x="3757412" y="1921829"/>
              <a:ext cx="9985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9" name="Freeform 176"/>
            <p:cNvSpPr>
              <a:spLocks/>
            </p:cNvSpPr>
            <p:nvPr/>
          </p:nvSpPr>
          <p:spPr bwMode="auto">
            <a:xfrm>
              <a:off x="3757412" y="1921829"/>
              <a:ext cx="9985" cy="1667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0" name="Line 177"/>
            <p:cNvSpPr>
              <a:spLocks noChangeShapeType="1"/>
            </p:cNvSpPr>
            <p:nvPr/>
          </p:nvSpPr>
          <p:spPr bwMode="auto">
            <a:xfrm flipV="1">
              <a:off x="3757412" y="1891818"/>
              <a:ext cx="1664" cy="3001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1" name="Freeform 178"/>
            <p:cNvSpPr>
              <a:spLocks/>
            </p:cNvSpPr>
            <p:nvPr/>
          </p:nvSpPr>
          <p:spPr bwMode="auto">
            <a:xfrm>
              <a:off x="3757412" y="1831798"/>
              <a:ext cx="29956" cy="60020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0 w 3"/>
                <a:gd name="T11" fmla="*/ 2147483647 h 6"/>
                <a:gd name="T12" fmla="*/ 2147483647 w 3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6"/>
                <a:gd name="T23" fmla="*/ 3 w 3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6">
                  <a:moveTo>
                    <a:pt x="0" y="6"/>
                  </a:moveTo>
                  <a:cubicBezTo>
                    <a:pt x="0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3" y="5"/>
                    <a:pt x="2" y="6"/>
                    <a:pt x="2" y="5"/>
                  </a:cubicBezTo>
                  <a:cubicBezTo>
                    <a:pt x="2" y="5"/>
                    <a:pt x="2" y="3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2" name="Line 179"/>
            <p:cNvSpPr>
              <a:spLocks noChangeShapeType="1"/>
            </p:cNvSpPr>
            <p:nvPr/>
          </p:nvSpPr>
          <p:spPr bwMode="auto">
            <a:xfrm>
              <a:off x="3777383" y="1831798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3" name="Freeform 180"/>
            <p:cNvSpPr>
              <a:spLocks/>
            </p:cNvSpPr>
            <p:nvPr/>
          </p:nvSpPr>
          <p:spPr bwMode="auto">
            <a:xfrm>
              <a:off x="4216731" y="1141569"/>
              <a:ext cx="19971" cy="1667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4" name="Freeform 181"/>
            <p:cNvSpPr>
              <a:spLocks/>
            </p:cNvSpPr>
            <p:nvPr/>
          </p:nvSpPr>
          <p:spPr bwMode="auto">
            <a:xfrm>
              <a:off x="4226716" y="1141569"/>
              <a:ext cx="9985" cy="10003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2147483647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5" name="Freeform 182"/>
            <p:cNvSpPr>
              <a:spLocks/>
            </p:cNvSpPr>
            <p:nvPr/>
          </p:nvSpPr>
          <p:spPr bwMode="auto">
            <a:xfrm>
              <a:off x="4236701" y="1141569"/>
              <a:ext cx="39941" cy="10003"/>
            </a:xfrm>
            <a:custGeom>
              <a:avLst/>
              <a:gdLst>
                <a:gd name="T0" fmla="*/ 0 w 4"/>
                <a:gd name="T1" fmla="*/ 2147483647 h 1"/>
                <a:gd name="T2" fmla="*/ 2147483647 w 4"/>
                <a:gd name="T3" fmla="*/ 0 h 1"/>
                <a:gd name="T4" fmla="*/ 2147483647 w 4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6" name="Line 183"/>
            <p:cNvSpPr>
              <a:spLocks noChangeShapeType="1"/>
            </p:cNvSpPr>
            <p:nvPr/>
          </p:nvSpPr>
          <p:spPr bwMode="auto">
            <a:xfrm flipV="1">
              <a:off x="4276642" y="1141569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7" name="Freeform 184"/>
            <p:cNvSpPr>
              <a:spLocks/>
            </p:cNvSpPr>
            <p:nvPr/>
          </p:nvSpPr>
          <p:spPr bwMode="auto">
            <a:xfrm>
              <a:off x="4276642" y="1131566"/>
              <a:ext cx="59911" cy="10003"/>
            </a:xfrm>
            <a:custGeom>
              <a:avLst/>
              <a:gdLst>
                <a:gd name="T0" fmla="*/ 0 w 6"/>
                <a:gd name="T1" fmla="*/ 2147483647 h 1"/>
                <a:gd name="T2" fmla="*/ 2147483647 w 6"/>
                <a:gd name="T3" fmla="*/ 2147483647 h 1"/>
                <a:gd name="T4" fmla="*/ 2147483647 w 6"/>
                <a:gd name="T5" fmla="*/ 2147483647 h 1"/>
                <a:gd name="T6" fmla="*/ 2147483647 w 6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"/>
                <a:gd name="T14" fmla="*/ 6 w 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">
                  <a:moveTo>
                    <a:pt x="0" y="1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8" name="Line 185"/>
            <p:cNvSpPr>
              <a:spLocks noChangeShapeType="1"/>
            </p:cNvSpPr>
            <p:nvPr/>
          </p:nvSpPr>
          <p:spPr bwMode="auto">
            <a:xfrm>
              <a:off x="4336553" y="1131566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9" name="Freeform 186"/>
            <p:cNvSpPr>
              <a:spLocks/>
            </p:cNvSpPr>
            <p:nvPr/>
          </p:nvSpPr>
          <p:spPr bwMode="auto">
            <a:xfrm>
              <a:off x="4346538" y="1131566"/>
              <a:ext cx="109837" cy="10003"/>
            </a:xfrm>
            <a:custGeom>
              <a:avLst/>
              <a:gdLst>
                <a:gd name="T0" fmla="*/ 0 w 11"/>
                <a:gd name="T1" fmla="*/ 0 h 1"/>
                <a:gd name="T2" fmla="*/ 2147483647 w 11"/>
                <a:gd name="T3" fmla="*/ 2147483647 h 1"/>
                <a:gd name="T4" fmla="*/ 2147483647 w 11"/>
                <a:gd name="T5" fmla="*/ 0 h 1"/>
                <a:gd name="T6" fmla="*/ 2147483647 w 11"/>
                <a:gd name="T7" fmla="*/ 0 h 1"/>
                <a:gd name="T8" fmla="*/ 2147483647 w 11"/>
                <a:gd name="T9" fmla="*/ 2147483647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9" y="1"/>
                    <a:pt x="1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0" name="Line 187"/>
            <p:cNvSpPr>
              <a:spLocks noChangeShapeType="1"/>
            </p:cNvSpPr>
            <p:nvPr/>
          </p:nvSpPr>
          <p:spPr bwMode="auto">
            <a:xfrm>
              <a:off x="4456375" y="1141569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1" name="Freeform 188"/>
            <p:cNvSpPr>
              <a:spLocks/>
            </p:cNvSpPr>
            <p:nvPr/>
          </p:nvSpPr>
          <p:spPr bwMode="auto">
            <a:xfrm>
              <a:off x="4426419" y="1151572"/>
              <a:ext cx="29956" cy="10003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2147483647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2" name="Line 189"/>
            <p:cNvSpPr>
              <a:spLocks noChangeShapeType="1"/>
            </p:cNvSpPr>
            <p:nvPr/>
          </p:nvSpPr>
          <p:spPr bwMode="auto">
            <a:xfrm flipH="1">
              <a:off x="4396465" y="1151572"/>
              <a:ext cx="29956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3" name="Freeform 190"/>
            <p:cNvSpPr>
              <a:spLocks/>
            </p:cNvSpPr>
            <p:nvPr/>
          </p:nvSpPr>
          <p:spPr bwMode="auto">
            <a:xfrm>
              <a:off x="4196760" y="1141569"/>
              <a:ext cx="239645" cy="80026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2147483647 h 8"/>
                <a:gd name="T4" fmla="*/ 2147483647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2147483647 w 24"/>
                <a:gd name="T11" fmla="*/ 2147483647 h 8"/>
                <a:gd name="T12" fmla="*/ 2147483647 w 24"/>
                <a:gd name="T13" fmla="*/ 2147483647 h 8"/>
                <a:gd name="T14" fmla="*/ 2147483647 w 24"/>
                <a:gd name="T15" fmla="*/ 2147483647 h 8"/>
                <a:gd name="T16" fmla="*/ 0 w 24"/>
                <a:gd name="T17" fmla="*/ 2147483647 h 8"/>
                <a:gd name="T18" fmla="*/ 2147483647 w 2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8"/>
                <a:gd name="T32" fmla="*/ 24 w 2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8">
                  <a:moveTo>
                    <a:pt x="20" y="1"/>
                  </a:moveTo>
                  <a:cubicBezTo>
                    <a:pt x="21" y="3"/>
                    <a:pt x="22" y="4"/>
                    <a:pt x="24" y="5"/>
                  </a:cubicBezTo>
                  <a:cubicBezTo>
                    <a:pt x="24" y="6"/>
                    <a:pt x="23" y="6"/>
                    <a:pt x="21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8" y="5"/>
                    <a:pt x="18" y="4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5" y="3"/>
                    <a:pt x="11" y="7"/>
                    <a:pt x="11" y="8"/>
                  </a:cubicBezTo>
                  <a:cubicBezTo>
                    <a:pt x="8" y="8"/>
                    <a:pt x="7" y="6"/>
                    <a:pt x="6" y="5"/>
                  </a:cubicBezTo>
                  <a:cubicBezTo>
                    <a:pt x="4" y="3"/>
                    <a:pt x="2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4" name="Line 191"/>
            <p:cNvSpPr>
              <a:spLocks noChangeShapeType="1"/>
            </p:cNvSpPr>
            <p:nvPr/>
          </p:nvSpPr>
          <p:spPr bwMode="auto">
            <a:xfrm>
              <a:off x="4216731" y="114156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5" name="Line 192"/>
            <p:cNvSpPr>
              <a:spLocks noChangeShapeType="1"/>
            </p:cNvSpPr>
            <p:nvPr/>
          </p:nvSpPr>
          <p:spPr bwMode="auto">
            <a:xfrm>
              <a:off x="4226716" y="1801789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6" name="Freeform 193"/>
            <p:cNvSpPr>
              <a:spLocks/>
            </p:cNvSpPr>
            <p:nvPr/>
          </p:nvSpPr>
          <p:spPr bwMode="auto">
            <a:xfrm>
              <a:off x="4226195" y="1792276"/>
              <a:ext cx="30400" cy="28575"/>
            </a:xfrm>
            <a:custGeom>
              <a:avLst/>
              <a:gdLst>
                <a:gd name="T0" fmla="*/ 0 w 3"/>
                <a:gd name="T1" fmla="*/ 72 h 3"/>
                <a:gd name="T2" fmla="*/ 72 w 3"/>
                <a:gd name="T3" fmla="*/ 108 h 3"/>
                <a:gd name="T4" fmla="*/ 108 w 3"/>
                <a:gd name="T5" fmla="*/ 108 h 3"/>
                <a:gd name="T6" fmla="*/ 72 w 3"/>
                <a:gd name="T7" fmla="*/ 0 h 3"/>
                <a:gd name="T8" fmla="*/ 0 w 3"/>
                <a:gd name="T9" fmla="*/ 3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2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7" name="Line 194"/>
            <p:cNvSpPr>
              <a:spLocks noChangeShapeType="1"/>
            </p:cNvSpPr>
            <p:nvPr/>
          </p:nvSpPr>
          <p:spPr bwMode="auto">
            <a:xfrm>
              <a:off x="4226716" y="180178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8" name="Freeform 195"/>
            <p:cNvSpPr>
              <a:spLocks/>
            </p:cNvSpPr>
            <p:nvPr/>
          </p:nvSpPr>
          <p:spPr bwMode="auto">
            <a:xfrm>
              <a:off x="4256595" y="1792276"/>
              <a:ext cx="30401" cy="2857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6 h 3"/>
                <a:gd name="T4" fmla="*/ 36 w 3"/>
                <a:gd name="T5" fmla="*/ 108 h 3"/>
                <a:gd name="T6" fmla="*/ 108 w 3"/>
                <a:gd name="T7" fmla="*/ 36 h 3"/>
                <a:gd name="T8" fmla="*/ 108 w 3"/>
                <a:gd name="T9" fmla="*/ 0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9" name="Line 196"/>
            <p:cNvSpPr>
              <a:spLocks noChangeShapeType="1"/>
            </p:cNvSpPr>
            <p:nvPr/>
          </p:nvSpPr>
          <p:spPr bwMode="auto">
            <a:xfrm>
              <a:off x="4256672" y="1791785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0" name="Freeform 197"/>
            <p:cNvSpPr>
              <a:spLocks/>
            </p:cNvSpPr>
            <p:nvPr/>
          </p:nvSpPr>
          <p:spPr bwMode="auto">
            <a:xfrm>
              <a:off x="4406449" y="1721761"/>
              <a:ext cx="29956" cy="40013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2"/>
                  </a:moveTo>
                  <a:cubicBezTo>
                    <a:pt x="0" y="2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1" name="Line 198"/>
            <p:cNvSpPr>
              <a:spLocks noChangeShapeType="1"/>
            </p:cNvSpPr>
            <p:nvPr/>
          </p:nvSpPr>
          <p:spPr bwMode="auto">
            <a:xfrm>
              <a:off x="4406449" y="174176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2" name="Freeform 199"/>
            <p:cNvSpPr>
              <a:spLocks/>
            </p:cNvSpPr>
            <p:nvPr/>
          </p:nvSpPr>
          <p:spPr bwMode="auto">
            <a:xfrm>
              <a:off x="4376494" y="1741769"/>
              <a:ext cx="9985" cy="40013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0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4"/>
                  </a:moveTo>
                  <a:cubicBezTo>
                    <a:pt x="0" y="2"/>
                    <a:pt x="1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3" name="Line 200"/>
            <p:cNvSpPr>
              <a:spLocks noChangeShapeType="1"/>
            </p:cNvSpPr>
            <p:nvPr/>
          </p:nvSpPr>
          <p:spPr bwMode="auto">
            <a:xfrm>
              <a:off x="4376494" y="1741769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4" name="Freeform 201"/>
            <p:cNvSpPr>
              <a:spLocks/>
            </p:cNvSpPr>
            <p:nvPr/>
          </p:nvSpPr>
          <p:spPr bwMode="auto">
            <a:xfrm>
              <a:off x="4386479" y="1741769"/>
              <a:ext cx="1664" cy="30010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147483647 h 3"/>
                <a:gd name="T4" fmla="*/ 0 60000 65536"/>
                <a:gd name="T5" fmla="*/ 0 60000 65536"/>
                <a:gd name="T6" fmla="*/ 0 w 1"/>
                <a:gd name="T7" fmla="*/ 0 h 3"/>
                <a:gd name="T8" fmla="*/ 1 w 1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5" name="Line 202"/>
            <p:cNvSpPr>
              <a:spLocks noChangeShapeType="1"/>
            </p:cNvSpPr>
            <p:nvPr/>
          </p:nvSpPr>
          <p:spPr bwMode="auto">
            <a:xfrm>
              <a:off x="4496316" y="1161575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6" name="Freeform 203"/>
            <p:cNvSpPr>
              <a:spLocks/>
            </p:cNvSpPr>
            <p:nvPr/>
          </p:nvSpPr>
          <p:spPr bwMode="auto">
            <a:xfrm>
              <a:off x="4496316" y="1161575"/>
              <a:ext cx="19971" cy="1667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7" name="Line 204"/>
            <p:cNvSpPr>
              <a:spLocks noChangeShapeType="1"/>
            </p:cNvSpPr>
            <p:nvPr/>
          </p:nvSpPr>
          <p:spPr bwMode="auto">
            <a:xfrm>
              <a:off x="4496316" y="1161575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8" name="Freeform 205"/>
            <p:cNvSpPr>
              <a:spLocks/>
            </p:cNvSpPr>
            <p:nvPr/>
          </p:nvSpPr>
          <p:spPr bwMode="auto">
            <a:xfrm>
              <a:off x="4546242" y="1131566"/>
              <a:ext cx="19971" cy="10003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2147483647 h 1"/>
                <a:gd name="T4" fmla="*/ 2147483647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9" name="Line 206"/>
            <p:cNvSpPr>
              <a:spLocks noChangeShapeType="1"/>
            </p:cNvSpPr>
            <p:nvPr/>
          </p:nvSpPr>
          <p:spPr bwMode="auto">
            <a:xfrm>
              <a:off x="4564544" y="113159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0" name="Freeform 207"/>
            <p:cNvSpPr>
              <a:spLocks/>
            </p:cNvSpPr>
            <p:nvPr/>
          </p:nvSpPr>
          <p:spPr bwMode="auto">
            <a:xfrm>
              <a:off x="4774149" y="1131591"/>
              <a:ext cx="29943" cy="1668"/>
            </a:xfrm>
            <a:custGeom>
              <a:avLst/>
              <a:gdLst>
                <a:gd name="T0" fmla="*/ 0 w 3"/>
                <a:gd name="T1" fmla="*/ 0 h 1587"/>
                <a:gd name="T2" fmla="*/ 2147483647 w 3"/>
                <a:gd name="T3" fmla="*/ 0 h 1587"/>
                <a:gd name="T4" fmla="*/ 0 60000 65536"/>
                <a:gd name="T5" fmla="*/ 0 60000 65536"/>
                <a:gd name="T6" fmla="*/ 0 w 3"/>
                <a:gd name="T7" fmla="*/ 0 h 1587"/>
                <a:gd name="T8" fmla="*/ 3 w 3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587">
                  <a:moveTo>
                    <a:pt x="0" y="0"/>
                  </a:moveTo>
                  <a:cubicBezTo>
                    <a:pt x="2" y="0"/>
                    <a:pt x="2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1" name="Freeform 208"/>
            <p:cNvSpPr>
              <a:spLocks/>
            </p:cNvSpPr>
            <p:nvPr/>
          </p:nvSpPr>
          <p:spPr bwMode="auto">
            <a:xfrm>
              <a:off x="4804092" y="1131591"/>
              <a:ext cx="39924" cy="10007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2147483647 h 1"/>
                <a:gd name="T4" fmla="*/ 2147483647 w 4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lnTo>
                    <a:pt x="0" y="1"/>
                  </a:lnTo>
                  <a:lnTo>
                    <a:pt x="4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2" name="Freeform 209"/>
            <p:cNvSpPr>
              <a:spLocks/>
            </p:cNvSpPr>
            <p:nvPr/>
          </p:nvSpPr>
          <p:spPr bwMode="auto">
            <a:xfrm>
              <a:off x="4764167" y="1111576"/>
              <a:ext cx="119773" cy="30023"/>
            </a:xfrm>
            <a:custGeom>
              <a:avLst/>
              <a:gdLst>
                <a:gd name="T0" fmla="*/ 2147483647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2147483647 h 3"/>
                <a:gd name="T6" fmla="*/ 2147483647 w 12"/>
                <a:gd name="T7" fmla="*/ 0 h 3"/>
                <a:gd name="T8" fmla="*/ 2147483647 w 12"/>
                <a:gd name="T9" fmla="*/ 2147483647 h 3"/>
                <a:gd name="T10" fmla="*/ 0 w 12"/>
                <a:gd name="T11" fmla="*/ 2147483647 h 3"/>
                <a:gd name="T12" fmla="*/ 2147483647 w 12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"/>
                <a:gd name="T23" fmla="*/ 12 w 1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">
                  <a:moveTo>
                    <a:pt x="8" y="3"/>
                  </a:moveTo>
                  <a:cubicBezTo>
                    <a:pt x="8" y="2"/>
                    <a:pt x="11" y="1"/>
                    <a:pt x="12" y="1"/>
                  </a:cubicBezTo>
                  <a:cubicBezTo>
                    <a:pt x="10" y="1"/>
                    <a:pt x="8" y="1"/>
                    <a:pt x="8" y="1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3" name="Line 210"/>
            <p:cNvSpPr>
              <a:spLocks noChangeShapeType="1"/>
            </p:cNvSpPr>
            <p:nvPr/>
          </p:nvSpPr>
          <p:spPr bwMode="auto">
            <a:xfrm>
              <a:off x="4774149" y="113159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4" name="Freeform 211"/>
            <p:cNvSpPr>
              <a:spLocks/>
            </p:cNvSpPr>
            <p:nvPr/>
          </p:nvSpPr>
          <p:spPr bwMode="auto">
            <a:xfrm>
              <a:off x="4893922" y="1131591"/>
              <a:ext cx="29943" cy="10007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1"/>
                  </a:moveTo>
                  <a:cubicBezTo>
                    <a:pt x="1" y="1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5" name="Freeform 212"/>
            <p:cNvSpPr>
              <a:spLocks/>
            </p:cNvSpPr>
            <p:nvPr/>
          </p:nvSpPr>
          <p:spPr bwMode="auto">
            <a:xfrm>
              <a:off x="4893922" y="1131591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6" name="Freeform 213"/>
            <p:cNvSpPr>
              <a:spLocks/>
            </p:cNvSpPr>
            <p:nvPr/>
          </p:nvSpPr>
          <p:spPr bwMode="auto">
            <a:xfrm>
              <a:off x="4913885" y="1101569"/>
              <a:ext cx="79849" cy="30023"/>
            </a:xfrm>
            <a:custGeom>
              <a:avLst/>
              <a:gdLst>
                <a:gd name="T0" fmla="*/ 2147483647 w 8"/>
                <a:gd name="T1" fmla="*/ 0 h 3"/>
                <a:gd name="T2" fmla="*/ 2147483647 w 8"/>
                <a:gd name="T3" fmla="*/ 0 h 3"/>
                <a:gd name="T4" fmla="*/ 2147483647 w 8"/>
                <a:gd name="T5" fmla="*/ 0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2147483647 w 8"/>
                <a:gd name="T11" fmla="*/ 2147483647 h 3"/>
                <a:gd name="T12" fmla="*/ 2147483647 w 8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"/>
                <a:gd name="T23" fmla="*/ 8 w 8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">
                  <a:moveTo>
                    <a:pt x="6" y="0"/>
                  </a:move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0" y="1"/>
                    <a:pt x="1" y="1"/>
                  </a:cubicBezTo>
                  <a:cubicBezTo>
                    <a:pt x="3" y="1"/>
                    <a:pt x="4" y="1"/>
                    <a:pt x="6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7" name="Line 214"/>
            <p:cNvSpPr>
              <a:spLocks noChangeShapeType="1"/>
            </p:cNvSpPr>
            <p:nvPr/>
          </p:nvSpPr>
          <p:spPr bwMode="auto">
            <a:xfrm>
              <a:off x="4973771" y="110156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8" name="Freeform 215"/>
            <p:cNvSpPr>
              <a:spLocks/>
            </p:cNvSpPr>
            <p:nvPr/>
          </p:nvSpPr>
          <p:spPr bwMode="auto">
            <a:xfrm>
              <a:off x="5023676" y="1111576"/>
              <a:ext cx="79849" cy="30023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0 h 3"/>
                <a:gd name="T10" fmla="*/ 2147483647 w 8"/>
                <a:gd name="T11" fmla="*/ 0 h 3"/>
                <a:gd name="T12" fmla="*/ 2147483647 w 8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"/>
                <a:gd name="T23" fmla="*/ 8 w 8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">
                  <a:moveTo>
                    <a:pt x="0" y="3"/>
                  </a:moveTo>
                  <a:cubicBezTo>
                    <a:pt x="1" y="3"/>
                    <a:pt x="3" y="2"/>
                    <a:pt x="4" y="1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9" name="Line 216"/>
            <p:cNvSpPr>
              <a:spLocks noChangeShapeType="1"/>
            </p:cNvSpPr>
            <p:nvPr/>
          </p:nvSpPr>
          <p:spPr bwMode="auto">
            <a:xfrm flipH="1">
              <a:off x="5043639" y="1121584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0" name="Freeform 217"/>
            <p:cNvSpPr>
              <a:spLocks/>
            </p:cNvSpPr>
            <p:nvPr/>
          </p:nvSpPr>
          <p:spPr bwMode="auto">
            <a:xfrm>
              <a:off x="5043639" y="1101569"/>
              <a:ext cx="29943" cy="20015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0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2"/>
                  </a:moveTo>
                  <a:cubicBezTo>
                    <a:pt x="1" y="0"/>
                    <a:pt x="2" y="1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1" name="Line 218"/>
            <p:cNvSpPr>
              <a:spLocks noChangeShapeType="1"/>
            </p:cNvSpPr>
            <p:nvPr/>
          </p:nvSpPr>
          <p:spPr bwMode="auto">
            <a:xfrm flipH="1">
              <a:off x="5053620" y="1101569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2" name="Freeform 219"/>
            <p:cNvSpPr>
              <a:spLocks/>
            </p:cNvSpPr>
            <p:nvPr/>
          </p:nvSpPr>
          <p:spPr bwMode="auto">
            <a:xfrm>
              <a:off x="4963790" y="1101569"/>
              <a:ext cx="89830" cy="40030"/>
            </a:xfrm>
            <a:custGeom>
              <a:avLst/>
              <a:gdLst>
                <a:gd name="T0" fmla="*/ 2147483647 w 9"/>
                <a:gd name="T1" fmla="*/ 0 h 4"/>
                <a:gd name="T2" fmla="*/ 2147483647 w 9"/>
                <a:gd name="T3" fmla="*/ 2147483647 h 4"/>
                <a:gd name="T4" fmla="*/ 0 w 9"/>
                <a:gd name="T5" fmla="*/ 2147483647 h 4"/>
                <a:gd name="T6" fmla="*/ 2147483647 w 9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4"/>
                <a:gd name="T14" fmla="*/ 9 w 9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4">
                  <a:moveTo>
                    <a:pt x="9" y="0"/>
                  </a:moveTo>
                  <a:cubicBezTo>
                    <a:pt x="8" y="0"/>
                    <a:pt x="6" y="1"/>
                    <a:pt x="5" y="3"/>
                  </a:cubicBezTo>
                  <a:cubicBezTo>
                    <a:pt x="4" y="4"/>
                    <a:pt x="1" y="3"/>
                    <a:pt x="0" y="4"/>
                  </a:cubicBezTo>
                  <a:cubicBezTo>
                    <a:pt x="2" y="4"/>
                    <a:pt x="5" y="4"/>
                    <a:pt x="6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3" name="Line 220"/>
            <p:cNvSpPr>
              <a:spLocks noChangeShapeType="1"/>
            </p:cNvSpPr>
            <p:nvPr/>
          </p:nvSpPr>
          <p:spPr bwMode="auto">
            <a:xfrm>
              <a:off x="5023676" y="114159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4" name="Freeform 221"/>
            <p:cNvSpPr>
              <a:spLocks/>
            </p:cNvSpPr>
            <p:nvPr/>
          </p:nvSpPr>
          <p:spPr bwMode="auto">
            <a:xfrm>
              <a:off x="4963790" y="1391787"/>
              <a:ext cx="49906" cy="40030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0 w 5"/>
                <a:gd name="T5" fmla="*/ 2147483647 h 4"/>
                <a:gd name="T6" fmla="*/ 2147483647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3" y="0"/>
                  </a:moveTo>
                  <a:cubicBezTo>
                    <a:pt x="4" y="0"/>
                    <a:pt x="4" y="2"/>
                    <a:pt x="5" y="2"/>
                  </a:cubicBezTo>
                  <a:cubicBezTo>
                    <a:pt x="5" y="3"/>
                    <a:pt x="2" y="4"/>
                    <a:pt x="0" y="2"/>
                  </a:cubicBezTo>
                  <a:cubicBezTo>
                    <a:pt x="0" y="2"/>
                    <a:pt x="3" y="1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5" name="Line 222"/>
            <p:cNvSpPr>
              <a:spLocks noChangeShapeType="1"/>
            </p:cNvSpPr>
            <p:nvPr/>
          </p:nvSpPr>
          <p:spPr bwMode="auto">
            <a:xfrm>
              <a:off x="4993733" y="139178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6" name="Line 223"/>
            <p:cNvSpPr>
              <a:spLocks noChangeShapeType="1"/>
            </p:cNvSpPr>
            <p:nvPr/>
          </p:nvSpPr>
          <p:spPr bwMode="auto">
            <a:xfrm>
              <a:off x="5133469" y="1221659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7" name="Freeform 224"/>
            <p:cNvSpPr>
              <a:spLocks/>
            </p:cNvSpPr>
            <p:nvPr/>
          </p:nvSpPr>
          <p:spPr bwMode="auto">
            <a:xfrm>
              <a:off x="5153432" y="1211652"/>
              <a:ext cx="59887" cy="10007"/>
            </a:xfrm>
            <a:custGeom>
              <a:avLst/>
              <a:gdLst>
                <a:gd name="T0" fmla="*/ 0 w 6"/>
                <a:gd name="T1" fmla="*/ 2147483647 h 1"/>
                <a:gd name="T2" fmla="*/ 2147483647 w 6"/>
                <a:gd name="T3" fmla="*/ 0 h 1"/>
                <a:gd name="T4" fmla="*/ 0 60000 65536"/>
                <a:gd name="T5" fmla="*/ 0 60000 65536"/>
                <a:gd name="T6" fmla="*/ 0 w 6"/>
                <a:gd name="T7" fmla="*/ 0 h 1"/>
                <a:gd name="T8" fmla="*/ 6 w 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">
                  <a:moveTo>
                    <a:pt x="0" y="1"/>
                  </a:moveTo>
                  <a:cubicBezTo>
                    <a:pt x="3" y="0"/>
                    <a:pt x="5" y="1"/>
                    <a:pt x="6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8" name="Line 225"/>
            <p:cNvSpPr>
              <a:spLocks noChangeShapeType="1"/>
            </p:cNvSpPr>
            <p:nvPr/>
          </p:nvSpPr>
          <p:spPr bwMode="auto">
            <a:xfrm>
              <a:off x="5213318" y="1211652"/>
              <a:ext cx="3992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9" name="Freeform 226"/>
            <p:cNvSpPr>
              <a:spLocks/>
            </p:cNvSpPr>
            <p:nvPr/>
          </p:nvSpPr>
          <p:spPr bwMode="auto">
            <a:xfrm>
              <a:off x="5003812" y="1211247"/>
              <a:ext cx="259206" cy="160338"/>
            </a:xfrm>
            <a:custGeom>
              <a:avLst/>
              <a:gdLst>
                <a:gd name="T0" fmla="*/ 2147483647 w 26"/>
                <a:gd name="T1" fmla="*/ 0 h 16"/>
                <a:gd name="T2" fmla="*/ 2147483647 w 26"/>
                <a:gd name="T3" fmla="*/ 0 h 16"/>
                <a:gd name="T4" fmla="*/ 2147483647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2147483647 w 26"/>
                <a:gd name="T11" fmla="*/ 2147483647 h 16"/>
                <a:gd name="T12" fmla="*/ 2147483647 w 26"/>
                <a:gd name="T13" fmla="*/ 2147483647 h 16"/>
                <a:gd name="T14" fmla="*/ 2147483647 w 26"/>
                <a:gd name="T15" fmla="*/ 2147483647 h 16"/>
                <a:gd name="T16" fmla="*/ 2147483647 w 26"/>
                <a:gd name="T17" fmla="*/ 2147483647 h 16"/>
                <a:gd name="T18" fmla="*/ 2147483647 w 26"/>
                <a:gd name="T19" fmla="*/ 2147483647 h 16"/>
                <a:gd name="T20" fmla="*/ 2147483647 w 26"/>
                <a:gd name="T21" fmla="*/ 2147483647 h 16"/>
                <a:gd name="T22" fmla="*/ 2147483647 w 26"/>
                <a:gd name="T23" fmla="*/ 2147483647 h 16"/>
                <a:gd name="T24" fmla="*/ 2147483647 w 26"/>
                <a:gd name="T25" fmla="*/ 2147483647 h 16"/>
                <a:gd name="T26" fmla="*/ 0 w 26"/>
                <a:gd name="T27" fmla="*/ 2147483647 h 16"/>
                <a:gd name="T28" fmla="*/ 2147483647 w 26"/>
                <a:gd name="T29" fmla="*/ 2147483647 h 16"/>
                <a:gd name="T30" fmla="*/ 2147483647 w 26"/>
                <a:gd name="T31" fmla="*/ 2147483647 h 16"/>
                <a:gd name="T32" fmla="*/ 2147483647 w 26"/>
                <a:gd name="T33" fmla="*/ 2147483647 h 16"/>
                <a:gd name="T34" fmla="*/ 2147483647 w 26"/>
                <a:gd name="T35" fmla="*/ 2147483647 h 16"/>
                <a:gd name="T36" fmla="*/ 2147483647 w 26"/>
                <a:gd name="T37" fmla="*/ 2147483647 h 16"/>
                <a:gd name="T38" fmla="*/ 2147483647 w 26"/>
                <a:gd name="T39" fmla="*/ 2147483647 h 16"/>
                <a:gd name="T40" fmla="*/ 2147483647 w 26"/>
                <a:gd name="T41" fmla="*/ 214748364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16"/>
                <a:gd name="T65" fmla="*/ 26 w 26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16">
                  <a:moveTo>
                    <a:pt x="25" y="0"/>
                  </a:moveTo>
                  <a:cubicBezTo>
                    <a:pt x="25" y="0"/>
                    <a:pt x="26" y="0"/>
                    <a:pt x="26" y="0"/>
                  </a:cubicBezTo>
                  <a:cubicBezTo>
                    <a:pt x="24" y="2"/>
                    <a:pt x="20" y="4"/>
                    <a:pt x="17" y="4"/>
                  </a:cubicBezTo>
                  <a:cubicBezTo>
                    <a:pt x="13" y="4"/>
                    <a:pt x="12" y="7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7" y="12"/>
                    <a:pt x="12" y="15"/>
                    <a:pt x="13" y="15"/>
                  </a:cubicBezTo>
                  <a:cubicBezTo>
                    <a:pt x="11" y="16"/>
                    <a:pt x="9" y="16"/>
                    <a:pt x="8" y="16"/>
                  </a:cubicBezTo>
                  <a:cubicBezTo>
                    <a:pt x="7" y="16"/>
                    <a:pt x="6" y="15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2" y="14"/>
                    <a:pt x="2" y="13"/>
                    <a:pt x="0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1" y="10"/>
                    <a:pt x="3" y="10"/>
                    <a:pt x="2" y="9"/>
                  </a:cubicBezTo>
                  <a:cubicBezTo>
                    <a:pt x="5" y="9"/>
                    <a:pt x="6" y="9"/>
                    <a:pt x="8" y="9"/>
                  </a:cubicBezTo>
                  <a:cubicBezTo>
                    <a:pt x="6" y="9"/>
                    <a:pt x="5" y="8"/>
                    <a:pt x="3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7" y="4"/>
                    <a:pt x="11" y="2"/>
                    <a:pt x="13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80" name="Line 227"/>
            <p:cNvSpPr>
              <a:spLocks noChangeShapeType="1"/>
            </p:cNvSpPr>
            <p:nvPr/>
          </p:nvSpPr>
          <p:spPr bwMode="auto">
            <a:xfrm>
              <a:off x="5133469" y="122165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1" name="Freeform 228"/>
            <p:cNvSpPr>
              <a:spLocks/>
            </p:cNvSpPr>
            <p:nvPr/>
          </p:nvSpPr>
          <p:spPr bwMode="auto">
            <a:xfrm>
              <a:off x="4774149" y="1521885"/>
              <a:ext cx="29943" cy="10007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2147483647 h 1"/>
                <a:gd name="T4" fmla="*/ 2147483647 w 3"/>
                <a:gd name="T5" fmla="*/ 2147483647 h 1"/>
                <a:gd name="T6" fmla="*/ 0 w 3"/>
                <a:gd name="T7" fmla="*/ 0 h 1"/>
                <a:gd name="T8" fmla="*/ 2147483647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2" name="Line 229"/>
            <p:cNvSpPr>
              <a:spLocks noChangeShapeType="1"/>
            </p:cNvSpPr>
            <p:nvPr/>
          </p:nvSpPr>
          <p:spPr bwMode="auto">
            <a:xfrm>
              <a:off x="4794110" y="152188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3" name="Line 230"/>
            <p:cNvSpPr>
              <a:spLocks noChangeShapeType="1"/>
            </p:cNvSpPr>
            <p:nvPr/>
          </p:nvSpPr>
          <p:spPr bwMode="auto">
            <a:xfrm flipH="1">
              <a:off x="3915772" y="1952209"/>
              <a:ext cx="9981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4" name="Freeform 231"/>
            <p:cNvSpPr>
              <a:spLocks/>
            </p:cNvSpPr>
            <p:nvPr/>
          </p:nvSpPr>
          <p:spPr bwMode="auto">
            <a:xfrm>
              <a:off x="3865866" y="1902171"/>
              <a:ext cx="69867" cy="70052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0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7"/>
                <a:gd name="T23" fmla="*/ 7 w 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7">
                  <a:moveTo>
                    <a:pt x="5" y="5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3" y="6"/>
                    <a:pt x="1" y="6"/>
                    <a:pt x="0" y="7"/>
                  </a:cubicBezTo>
                  <a:cubicBezTo>
                    <a:pt x="0" y="3"/>
                    <a:pt x="7" y="4"/>
                    <a:pt x="7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5" y="3"/>
                    <a:pt x="1" y="2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5" name="Freeform 232"/>
            <p:cNvSpPr>
              <a:spLocks/>
            </p:cNvSpPr>
            <p:nvPr/>
          </p:nvSpPr>
          <p:spPr bwMode="auto">
            <a:xfrm>
              <a:off x="3885828" y="1882157"/>
              <a:ext cx="9981" cy="20015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0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6" name="Line 234"/>
            <p:cNvSpPr>
              <a:spLocks noChangeShapeType="1"/>
            </p:cNvSpPr>
            <p:nvPr/>
          </p:nvSpPr>
          <p:spPr bwMode="auto">
            <a:xfrm flipV="1">
              <a:off x="3855885" y="1702021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7" name="Freeform 235"/>
            <p:cNvSpPr>
              <a:spLocks/>
            </p:cNvSpPr>
            <p:nvPr/>
          </p:nvSpPr>
          <p:spPr bwMode="auto">
            <a:xfrm>
              <a:off x="3845904" y="1702021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8" name="Line 236"/>
            <p:cNvSpPr>
              <a:spLocks noChangeShapeType="1"/>
            </p:cNvSpPr>
            <p:nvPr/>
          </p:nvSpPr>
          <p:spPr bwMode="auto">
            <a:xfrm>
              <a:off x="3845904" y="170202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9" name="Freeform 237"/>
            <p:cNvSpPr>
              <a:spLocks/>
            </p:cNvSpPr>
            <p:nvPr/>
          </p:nvSpPr>
          <p:spPr bwMode="auto">
            <a:xfrm>
              <a:off x="5422922" y="1291712"/>
              <a:ext cx="49906" cy="20015"/>
            </a:xfrm>
            <a:custGeom>
              <a:avLst/>
              <a:gdLst>
                <a:gd name="T0" fmla="*/ 2147483647 w 5"/>
                <a:gd name="T1" fmla="*/ 0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4" y="2"/>
                    <a:pt x="4" y="2"/>
                    <a:pt x="2" y="2"/>
                  </a:cubicBezTo>
                  <a:cubicBezTo>
                    <a:pt x="2" y="2"/>
                    <a:pt x="0" y="2"/>
                    <a:pt x="1" y="2"/>
                  </a:cubicBezTo>
                  <a:cubicBezTo>
                    <a:pt x="2" y="2"/>
                    <a:pt x="3" y="0"/>
                    <a:pt x="5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0" name="Line 238"/>
            <p:cNvSpPr>
              <a:spLocks noChangeShapeType="1"/>
            </p:cNvSpPr>
            <p:nvPr/>
          </p:nvSpPr>
          <p:spPr bwMode="auto">
            <a:xfrm>
              <a:off x="5472828" y="129171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1" name="Line 239"/>
            <p:cNvSpPr>
              <a:spLocks noChangeShapeType="1"/>
            </p:cNvSpPr>
            <p:nvPr/>
          </p:nvSpPr>
          <p:spPr bwMode="auto">
            <a:xfrm flipH="1">
              <a:off x="5333092" y="1151607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2" name="Freeform 240"/>
            <p:cNvSpPr>
              <a:spLocks/>
            </p:cNvSpPr>
            <p:nvPr/>
          </p:nvSpPr>
          <p:spPr bwMode="auto">
            <a:xfrm>
              <a:off x="5333092" y="1151607"/>
              <a:ext cx="19963" cy="1668"/>
            </a:xfrm>
            <a:custGeom>
              <a:avLst/>
              <a:gdLst>
                <a:gd name="T0" fmla="*/ 0 w 2"/>
                <a:gd name="T1" fmla="*/ 0 h 1587"/>
                <a:gd name="T2" fmla="*/ 2147483647 w 2"/>
                <a:gd name="T3" fmla="*/ 0 h 1587"/>
                <a:gd name="T4" fmla="*/ 0 60000 65536"/>
                <a:gd name="T5" fmla="*/ 0 60000 65536"/>
                <a:gd name="T6" fmla="*/ 0 w 2"/>
                <a:gd name="T7" fmla="*/ 0 h 1587"/>
                <a:gd name="T8" fmla="*/ 2 w 2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587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3" name="Line 241"/>
            <p:cNvSpPr>
              <a:spLocks noChangeShapeType="1"/>
            </p:cNvSpPr>
            <p:nvPr/>
          </p:nvSpPr>
          <p:spPr bwMode="auto">
            <a:xfrm>
              <a:off x="5353054" y="115160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4" name="Line 242"/>
            <p:cNvSpPr>
              <a:spLocks noChangeShapeType="1"/>
            </p:cNvSpPr>
            <p:nvPr/>
          </p:nvSpPr>
          <p:spPr bwMode="auto">
            <a:xfrm flipV="1">
              <a:off x="5353054" y="1111576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5" name="Freeform 243"/>
            <p:cNvSpPr>
              <a:spLocks/>
            </p:cNvSpPr>
            <p:nvPr/>
          </p:nvSpPr>
          <p:spPr bwMode="auto">
            <a:xfrm>
              <a:off x="5363035" y="1111576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6" name="Line 244"/>
            <p:cNvSpPr>
              <a:spLocks noChangeShapeType="1"/>
            </p:cNvSpPr>
            <p:nvPr/>
          </p:nvSpPr>
          <p:spPr bwMode="auto">
            <a:xfrm flipH="1">
              <a:off x="5353054" y="1121584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7" name="Freeform 245"/>
            <p:cNvSpPr>
              <a:spLocks/>
            </p:cNvSpPr>
            <p:nvPr/>
          </p:nvSpPr>
          <p:spPr bwMode="auto">
            <a:xfrm>
              <a:off x="5353054" y="1121584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60000 65536"/>
                <a:gd name="T5" fmla="*/ 0 60000 65536"/>
                <a:gd name="T6" fmla="*/ 0 w 1588"/>
                <a:gd name="T7" fmla="*/ 0 h 1587"/>
                <a:gd name="T8" fmla="*/ 1588 w 1588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5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8" name="Line 246"/>
            <p:cNvSpPr>
              <a:spLocks noChangeShapeType="1"/>
            </p:cNvSpPr>
            <p:nvPr/>
          </p:nvSpPr>
          <p:spPr bwMode="auto">
            <a:xfrm>
              <a:off x="5353054" y="112158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9" name="Line 247"/>
            <p:cNvSpPr>
              <a:spLocks noChangeShapeType="1"/>
            </p:cNvSpPr>
            <p:nvPr/>
          </p:nvSpPr>
          <p:spPr bwMode="auto">
            <a:xfrm>
              <a:off x="5532714" y="1221659"/>
              <a:ext cx="1664" cy="20015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0" name="Freeform 248"/>
            <p:cNvSpPr>
              <a:spLocks/>
            </p:cNvSpPr>
            <p:nvPr/>
          </p:nvSpPr>
          <p:spPr bwMode="auto">
            <a:xfrm>
              <a:off x="5512752" y="1221659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2147483647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1" name="Line 249"/>
            <p:cNvSpPr>
              <a:spLocks noChangeShapeType="1"/>
            </p:cNvSpPr>
            <p:nvPr/>
          </p:nvSpPr>
          <p:spPr bwMode="auto">
            <a:xfrm>
              <a:off x="5532714" y="122165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2" name="Freeform 250"/>
            <p:cNvSpPr>
              <a:spLocks/>
            </p:cNvSpPr>
            <p:nvPr/>
          </p:nvSpPr>
          <p:spPr bwMode="auto">
            <a:xfrm>
              <a:off x="5572638" y="1111576"/>
              <a:ext cx="109793" cy="30023"/>
            </a:xfrm>
            <a:custGeom>
              <a:avLst/>
              <a:gdLst>
                <a:gd name="T0" fmla="*/ 2147483647 w 11"/>
                <a:gd name="T1" fmla="*/ 0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0 w 11"/>
                <a:gd name="T7" fmla="*/ 2147483647 h 3"/>
                <a:gd name="T8" fmla="*/ 2147483647 w 1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"/>
                <a:gd name="T17" fmla="*/ 11 w 1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">
                  <a:moveTo>
                    <a:pt x="3" y="0"/>
                  </a:moveTo>
                  <a:cubicBezTo>
                    <a:pt x="6" y="0"/>
                    <a:pt x="9" y="0"/>
                    <a:pt x="11" y="1"/>
                  </a:cubicBezTo>
                  <a:cubicBezTo>
                    <a:pt x="10" y="2"/>
                    <a:pt x="6" y="3"/>
                    <a:pt x="4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3" name="Line 251"/>
            <p:cNvSpPr>
              <a:spLocks noChangeShapeType="1"/>
            </p:cNvSpPr>
            <p:nvPr/>
          </p:nvSpPr>
          <p:spPr bwMode="auto">
            <a:xfrm>
              <a:off x="5602582" y="111157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4" name="Freeform 252"/>
            <p:cNvSpPr>
              <a:spLocks/>
            </p:cNvSpPr>
            <p:nvPr/>
          </p:nvSpPr>
          <p:spPr bwMode="auto">
            <a:xfrm>
              <a:off x="5642507" y="1131591"/>
              <a:ext cx="29943" cy="3002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2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3"/>
                    <a:pt x="2" y="2"/>
                    <a:pt x="3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5" name="Line 253"/>
            <p:cNvSpPr>
              <a:spLocks noChangeShapeType="1"/>
            </p:cNvSpPr>
            <p:nvPr/>
          </p:nvSpPr>
          <p:spPr bwMode="auto">
            <a:xfrm>
              <a:off x="5672450" y="1151607"/>
              <a:ext cx="3992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6" name="Freeform 254"/>
            <p:cNvSpPr>
              <a:spLocks/>
            </p:cNvSpPr>
            <p:nvPr/>
          </p:nvSpPr>
          <p:spPr bwMode="auto">
            <a:xfrm>
              <a:off x="5662468" y="1131591"/>
              <a:ext cx="89830" cy="30023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2147483647 h 3"/>
                <a:gd name="T6" fmla="*/ 2147483647 w 9"/>
                <a:gd name="T7" fmla="*/ 0 h 3"/>
                <a:gd name="T8" fmla="*/ 2147483647 w 9"/>
                <a:gd name="T9" fmla="*/ 2147483647 h 3"/>
                <a:gd name="T10" fmla="*/ 0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5" y="2"/>
                  </a:moveTo>
                  <a:cubicBezTo>
                    <a:pt x="6" y="3"/>
                    <a:pt x="7" y="3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7" name="Line 255"/>
            <p:cNvSpPr>
              <a:spLocks noChangeShapeType="1"/>
            </p:cNvSpPr>
            <p:nvPr/>
          </p:nvSpPr>
          <p:spPr bwMode="auto">
            <a:xfrm>
              <a:off x="5662468" y="113159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8" name="Line 256"/>
            <p:cNvSpPr>
              <a:spLocks noChangeShapeType="1"/>
            </p:cNvSpPr>
            <p:nvPr/>
          </p:nvSpPr>
          <p:spPr bwMode="auto">
            <a:xfrm flipV="1">
              <a:off x="5782242" y="1141598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9" name="Freeform 257"/>
            <p:cNvSpPr>
              <a:spLocks/>
            </p:cNvSpPr>
            <p:nvPr/>
          </p:nvSpPr>
          <p:spPr bwMode="auto">
            <a:xfrm>
              <a:off x="5772261" y="1141598"/>
              <a:ext cx="89830" cy="50038"/>
            </a:xfrm>
            <a:custGeom>
              <a:avLst/>
              <a:gdLst>
                <a:gd name="T0" fmla="*/ 2147483647 w 9"/>
                <a:gd name="T1" fmla="*/ 0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0 w 9"/>
                <a:gd name="T11" fmla="*/ 2147483647 h 5"/>
                <a:gd name="T12" fmla="*/ 2147483647 w 9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"/>
                <a:gd name="T23" fmla="*/ 9 w 9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">
                  <a:moveTo>
                    <a:pt x="2" y="0"/>
                  </a:moveTo>
                  <a:cubicBezTo>
                    <a:pt x="3" y="1"/>
                    <a:pt x="8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7" y="4"/>
                    <a:pt x="4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0" name="Line 258"/>
            <p:cNvSpPr>
              <a:spLocks noChangeShapeType="1"/>
            </p:cNvSpPr>
            <p:nvPr/>
          </p:nvSpPr>
          <p:spPr bwMode="auto">
            <a:xfrm>
              <a:off x="5782242" y="115160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1" name="Freeform 259"/>
            <p:cNvSpPr>
              <a:spLocks/>
            </p:cNvSpPr>
            <p:nvPr/>
          </p:nvSpPr>
          <p:spPr bwMode="auto">
            <a:xfrm>
              <a:off x="5742318" y="1191636"/>
              <a:ext cx="9981" cy="1000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2" name="Line 260"/>
            <p:cNvSpPr>
              <a:spLocks noChangeShapeType="1"/>
            </p:cNvSpPr>
            <p:nvPr/>
          </p:nvSpPr>
          <p:spPr bwMode="auto">
            <a:xfrm>
              <a:off x="5752298" y="1191636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3" name="Freeform 261"/>
            <p:cNvSpPr>
              <a:spLocks/>
            </p:cNvSpPr>
            <p:nvPr/>
          </p:nvSpPr>
          <p:spPr bwMode="auto">
            <a:xfrm>
              <a:off x="5742318" y="1201644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4" name="Freeform 262"/>
            <p:cNvSpPr>
              <a:spLocks/>
            </p:cNvSpPr>
            <p:nvPr/>
          </p:nvSpPr>
          <p:spPr bwMode="auto">
            <a:xfrm>
              <a:off x="6381110" y="1271697"/>
              <a:ext cx="69867" cy="40030"/>
            </a:xfrm>
            <a:custGeom>
              <a:avLst/>
              <a:gdLst>
                <a:gd name="T0" fmla="*/ 0 w 7"/>
                <a:gd name="T1" fmla="*/ 0 h 4"/>
                <a:gd name="T2" fmla="*/ 2147483647 w 7"/>
                <a:gd name="T3" fmla="*/ 2147483647 h 4"/>
                <a:gd name="T4" fmla="*/ 0 60000 65536"/>
                <a:gd name="T5" fmla="*/ 0 60000 65536"/>
                <a:gd name="T6" fmla="*/ 0 w 7"/>
                <a:gd name="T7" fmla="*/ 0 h 4"/>
                <a:gd name="T8" fmla="*/ 7 w 7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4">
                  <a:moveTo>
                    <a:pt x="0" y="0"/>
                  </a:moveTo>
                  <a:cubicBezTo>
                    <a:pt x="4" y="0"/>
                    <a:pt x="5" y="3"/>
                    <a:pt x="7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5" name="Line 263"/>
            <p:cNvSpPr>
              <a:spLocks noChangeShapeType="1"/>
            </p:cNvSpPr>
            <p:nvPr/>
          </p:nvSpPr>
          <p:spPr bwMode="auto">
            <a:xfrm flipH="1">
              <a:off x="6431016" y="1311727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6" name="Freeform 264"/>
            <p:cNvSpPr>
              <a:spLocks/>
            </p:cNvSpPr>
            <p:nvPr/>
          </p:nvSpPr>
          <p:spPr bwMode="auto">
            <a:xfrm>
              <a:off x="6311242" y="1271697"/>
              <a:ext cx="119773" cy="40030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0 h 4"/>
                <a:gd name="T4" fmla="*/ 0 60000 65536"/>
                <a:gd name="T5" fmla="*/ 0 60000 65536"/>
                <a:gd name="T6" fmla="*/ 0 w 12"/>
                <a:gd name="T7" fmla="*/ 0 h 4"/>
                <a:gd name="T8" fmla="*/ 12 w 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4">
                  <a:moveTo>
                    <a:pt x="12" y="4"/>
                  </a:moveTo>
                  <a:cubicBezTo>
                    <a:pt x="10" y="4"/>
                    <a:pt x="0" y="0"/>
                    <a:pt x="7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7" name="Line 265"/>
            <p:cNvSpPr>
              <a:spLocks noChangeShapeType="1"/>
            </p:cNvSpPr>
            <p:nvPr/>
          </p:nvSpPr>
          <p:spPr bwMode="auto">
            <a:xfrm>
              <a:off x="6381110" y="127169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8" name="Freeform 266"/>
            <p:cNvSpPr>
              <a:spLocks/>
            </p:cNvSpPr>
            <p:nvPr/>
          </p:nvSpPr>
          <p:spPr bwMode="auto">
            <a:xfrm>
              <a:off x="6440996" y="1291712"/>
              <a:ext cx="29943" cy="200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9" name="Line 267"/>
            <p:cNvSpPr>
              <a:spLocks noChangeShapeType="1"/>
            </p:cNvSpPr>
            <p:nvPr/>
          </p:nvSpPr>
          <p:spPr bwMode="auto">
            <a:xfrm>
              <a:off x="6440996" y="129171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0" name="Freeform 268"/>
            <p:cNvSpPr>
              <a:spLocks/>
            </p:cNvSpPr>
            <p:nvPr/>
          </p:nvSpPr>
          <p:spPr bwMode="auto">
            <a:xfrm>
              <a:off x="6470940" y="1281704"/>
              <a:ext cx="49906" cy="5003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0 w 5"/>
                <a:gd name="T5" fmla="*/ 2147483647 h 5"/>
                <a:gd name="T6" fmla="*/ 2147483647 w 5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0"/>
                    <a:pt x="5" y="4"/>
                    <a:pt x="5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1" name="Line 269"/>
            <p:cNvSpPr>
              <a:spLocks noChangeShapeType="1"/>
            </p:cNvSpPr>
            <p:nvPr/>
          </p:nvSpPr>
          <p:spPr bwMode="auto">
            <a:xfrm>
              <a:off x="6520846" y="132173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2" name="Freeform 270"/>
            <p:cNvSpPr>
              <a:spLocks/>
            </p:cNvSpPr>
            <p:nvPr/>
          </p:nvSpPr>
          <p:spPr bwMode="auto">
            <a:xfrm>
              <a:off x="6211430" y="1271697"/>
              <a:ext cx="39924" cy="10007"/>
            </a:xfrm>
            <a:custGeom>
              <a:avLst/>
              <a:gdLst>
                <a:gd name="T0" fmla="*/ 0 w 4"/>
                <a:gd name="T1" fmla="*/ 2147483647 h 1"/>
                <a:gd name="T2" fmla="*/ 2147483647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0" y="1"/>
                  </a:moveTo>
                  <a:cubicBezTo>
                    <a:pt x="1" y="1"/>
                    <a:pt x="4" y="0"/>
                    <a:pt x="4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3" name="Line 271"/>
            <p:cNvSpPr>
              <a:spLocks noChangeShapeType="1"/>
            </p:cNvSpPr>
            <p:nvPr/>
          </p:nvSpPr>
          <p:spPr bwMode="auto">
            <a:xfrm>
              <a:off x="6251356" y="1271697"/>
              <a:ext cx="29943" cy="3002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4" name="Freeform 272"/>
            <p:cNvSpPr>
              <a:spLocks/>
            </p:cNvSpPr>
            <p:nvPr/>
          </p:nvSpPr>
          <p:spPr bwMode="auto">
            <a:xfrm>
              <a:off x="6211430" y="1271697"/>
              <a:ext cx="69867" cy="30023"/>
            </a:xfrm>
            <a:custGeom>
              <a:avLst/>
              <a:gdLst>
                <a:gd name="T0" fmla="*/ 2147483647 w 7"/>
                <a:gd name="T1" fmla="*/ 2147483647 h 3"/>
                <a:gd name="T2" fmla="*/ 0 w 7"/>
                <a:gd name="T3" fmla="*/ 2147483647 h 3"/>
                <a:gd name="T4" fmla="*/ 0 60000 65536"/>
                <a:gd name="T5" fmla="*/ 0 60000 65536"/>
                <a:gd name="T6" fmla="*/ 0 w 7"/>
                <a:gd name="T7" fmla="*/ 0 h 3"/>
                <a:gd name="T8" fmla="*/ 7 w 7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3">
                  <a:moveTo>
                    <a:pt x="7" y="3"/>
                  </a:moveTo>
                  <a:cubicBezTo>
                    <a:pt x="6" y="3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5" name="Line 273"/>
            <p:cNvSpPr>
              <a:spLocks noChangeShapeType="1"/>
            </p:cNvSpPr>
            <p:nvPr/>
          </p:nvSpPr>
          <p:spPr bwMode="auto">
            <a:xfrm>
              <a:off x="6211430" y="128170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6" name="Freeform 274"/>
            <p:cNvSpPr>
              <a:spLocks/>
            </p:cNvSpPr>
            <p:nvPr/>
          </p:nvSpPr>
          <p:spPr bwMode="auto">
            <a:xfrm>
              <a:off x="6540808" y="1201644"/>
              <a:ext cx="159699" cy="60045"/>
            </a:xfrm>
            <a:custGeom>
              <a:avLst/>
              <a:gdLst>
                <a:gd name="T0" fmla="*/ 0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0 w 16"/>
                <a:gd name="T13" fmla="*/ 2147483647 h 6"/>
                <a:gd name="T14" fmla="*/ 0 w 16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6"/>
                <a:gd name="T26" fmla="*/ 16 w 1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6">
                  <a:moveTo>
                    <a:pt x="0" y="2"/>
                  </a:moveTo>
                  <a:cubicBezTo>
                    <a:pt x="3" y="0"/>
                    <a:pt x="6" y="2"/>
                    <a:pt x="7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0" y="2"/>
                    <a:pt x="15" y="3"/>
                    <a:pt x="16" y="5"/>
                  </a:cubicBezTo>
                  <a:cubicBezTo>
                    <a:pt x="14" y="6"/>
                    <a:pt x="10" y="5"/>
                    <a:pt x="8" y="5"/>
                  </a:cubicBezTo>
                  <a:cubicBezTo>
                    <a:pt x="7" y="5"/>
                    <a:pt x="4" y="6"/>
                    <a:pt x="4" y="5"/>
                  </a:cubicBezTo>
                  <a:cubicBezTo>
                    <a:pt x="1" y="5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7" name="Line 275"/>
            <p:cNvSpPr>
              <a:spLocks noChangeShapeType="1"/>
            </p:cNvSpPr>
            <p:nvPr/>
          </p:nvSpPr>
          <p:spPr bwMode="auto">
            <a:xfrm>
              <a:off x="6540808" y="122165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8" name="Freeform 276"/>
            <p:cNvSpPr>
              <a:spLocks/>
            </p:cNvSpPr>
            <p:nvPr/>
          </p:nvSpPr>
          <p:spPr bwMode="auto">
            <a:xfrm>
              <a:off x="6720468" y="1221659"/>
              <a:ext cx="109793" cy="50038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0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0 w 11"/>
                <a:gd name="T11" fmla="*/ 2147483647 h 5"/>
                <a:gd name="T12" fmla="*/ 2147483647 w 11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5"/>
                <a:gd name="T23" fmla="*/ 11 w 11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5">
                  <a:moveTo>
                    <a:pt x="5" y="1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8" y="2"/>
                    <a:pt x="10" y="2"/>
                    <a:pt x="11" y="3"/>
                  </a:cubicBezTo>
                  <a:cubicBezTo>
                    <a:pt x="8" y="3"/>
                    <a:pt x="6" y="5"/>
                    <a:pt x="4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9" name="Line 277"/>
            <p:cNvSpPr>
              <a:spLocks noChangeShapeType="1"/>
            </p:cNvSpPr>
            <p:nvPr/>
          </p:nvSpPr>
          <p:spPr bwMode="auto">
            <a:xfrm>
              <a:off x="6770374" y="123166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0" name="Freeform 278"/>
            <p:cNvSpPr>
              <a:spLocks/>
            </p:cNvSpPr>
            <p:nvPr/>
          </p:nvSpPr>
          <p:spPr bwMode="auto">
            <a:xfrm>
              <a:off x="6730449" y="1261690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1" name="Line 279"/>
            <p:cNvSpPr>
              <a:spLocks noChangeShapeType="1"/>
            </p:cNvSpPr>
            <p:nvPr/>
          </p:nvSpPr>
          <p:spPr bwMode="auto">
            <a:xfrm flipH="1">
              <a:off x="6720468" y="1281704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2" name="Freeform 280"/>
            <p:cNvSpPr>
              <a:spLocks/>
            </p:cNvSpPr>
            <p:nvPr/>
          </p:nvSpPr>
          <p:spPr bwMode="auto">
            <a:xfrm>
              <a:off x="6680543" y="1271697"/>
              <a:ext cx="69867" cy="20015"/>
            </a:xfrm>
            <a:custGeom>
              <a:avLst/>
              <a:gdLst>
                <a:gd name="T0" fmla="*/ 2147483647 w 7"/>
                <a:gd name="T1" fmla="*/ 2147483647 h 2"/>
                <a:gd name="T2" fmla="*/ 2147483647 w 7"/>
                <a:gd name="T3" fmla="*/ 0 h 2"/>
                <a:gd name="T4" fmla="*/ 0 w 7"/>
                <a:gd name="T5" fmla="*/ 2147483647 h 2"/>
                <a:gd name="T6" fmla="*/ 2147483647 w 7"/>
                <a:gd name="T7" fmla="*/ 2147483647 h 2"/>
                <a:gd name="T8" fmla="*/ 2147483647 w 7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4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3" y="1"/>
                    <a:pt x="3" y="1"/>
                    <a:pt x="5" y="1"/>
                  </a:cubicBezTo>
                  <a:cubicBezTo>
                    <a:pt x="6" y="1"/>
                    <a:pt x="7" y="2"/>
                    <a:pt x="7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3" name="Line 281"/>
            <p:cNvSpPr>
              <a:spLocks noChangeShapeType="1"/>
            </p:cNvSpPr>
            <p:nvPr/>
          </p:nvSpPr>
          <p:spPr bwMode="auto">
            <a:xfrm>
              <a:off x="6750412" y="128170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4" name="Freeform 282"/>
            <p:cNvSpPr>
              <a:spLocks/>
            </p:cNvSpPr>
            <p:nvPr/>
          </p:nvSpPr>
          <p:spPr bwMode="auto">
            <a:xfrm>
              <a:off x="6660582" y="1261690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5" name="Line 283"/>
            <p:cNvSpPr>
              <a:spLocks noChangeShapeType="1"/>
            </p:cNvSpPr>
            <p:nvPr/>
          </p:nvSpPr>
          <p:spPr bwMode="auto">
            <a:xfrm flipV="1">
              <a:off x="6660582" y="1261690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6" name="Freeform 284"/>
            <p:cNvSpPr>
              <a:spLocks/>
            </p:cNvSpPr>
            <p:nvPr/>
          </p:nvSpPr>
          <p:spPr bwMode="auto">
            <a:xfrm>
              <a:off x="6580732" y="1261690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60000 65536"/>
                <a:gd name="T5" fmla="*/ 0 60000 65536"/>
                <a:gd name="T6" fmla="*/ 0 w 1588"/>
                <a:gd name="T7" fmla="*/ 0 h 2"/>
                <a:gd name="T8" fmla="*/ 1588 w 158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7" name="Line 285"/>
            <p:cNvSpPr>
              <a:spLocks noChangeShapeType="1"/>
            </p:cNvSpPr>
            <p:nvPr/>
          </p:nvSpPr>
          <p:spPr bwMode="auto">
            <a:xfrm flipH="1">
              <a:off x="6570752" y="1261690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8" name="Freeform 286"/>
            <p:cNvSpPr>
              <a:spLocks/>
            </p:cNvSpPr>
            <p:nvPr/>
          </p:nvSpPr>
          <p:spPr bwMode="auto">
            <a:xfrm>
              <a:off x="6570752" y="1261690"/>
              <a:ext cx="9981" cy="20015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9" name="Line 287"/>
            <p:cNvSpPr>
              <a:spLocks noChangeShapeType="1"/>
            </p:cNvSpPr>
            <p:nvPr/>
          </p:nvSpPr>
          <p:spPr bwMode="auto">
            <a:xfrm>
              <a:off x="6580732" y="128170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0" name="Line 288"/>
            <p:cNvSpPr>
              <a:spLocks noChangeShapeType="1"/>
            </p:cNvSpPr>
            <p:nvPr/>
          </p:nvSpPr>
          <p:spPr bwMode="auto">
            <a:xfrm>
              <a:off x="6520846" y="1231666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1" name="Freeform 289"/>
            <p:cNvSpPr>
              <a:spLocks/>
            </p:cNvSpPr>
            <p:nvPr/>
          </p:nvSpPr>
          <p:spPr bwMode="auto">
            <a:xfrm>
              <a:off x="6530826" y="1231666"/>
              <a:ext cx="1664" cy="10007"/>
            </a:xfrm>
            <a:custGeom>
              <a:avLst/>
              <a:gdLst>
                <a:gd name="T0" fmla="*/ 0 w 1588"/>
                <a:gd name="T1" fmla="*/ 2147483647 h 1"/>
                <a:gd name="T2" fmla="*/ 0 w 1588"/>
                <a:gd name="T3" fmla="*/ 0 h 1"/>
                <a:gd name="T4" fmla="*/ 0 60000 65536"/>
                <a:gd name="T5" fmla="*/ 0 60000 65536"/>
                <a:gd name="T6" fmla="*/ 0 w 1588"/>
                <a:gd name="T7" fmla="*/ 0 h 1"/>
                <a:gd name="T8" fmla="*/ 1588 w 15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2" name="Freeform 290"/>
            <p:cNvSpPr>
              <a:spLocks/>
            </p:cNvSpPr>
            <p:nvPr/>
          </p:nvSpPr>
          <p:spPr bwMode="auto">
            <a:xfrm>
              <a:off x="6520846" y="1231666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1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3" name="Freeform 291"/>
            <p:cNvSpPr>
              <a:spLocks/>
            </p:cNvSpPr>
            <p:nvPr/>
          </p:nvSpPr>
          <p:spPr bwMode="auto">
            <a:xfrm>
              <a:off x="7528940" y="1321735"/>
              <a:ext cx="69867" cy="30023"/>
            </a:xfrm>
            <a:custGeom>
              <a:avLst/>
              <a:gdLst>
                <a:gd name="T0" fmla="*/ 2147483647 w 7"/>
                <a:gd name="T1" fmla="*/ 2147483647 h 3"/>
                <a:gd name="T2" fmla="*/ 0 w 7"/>
                <a:gd name="T3" fmla="*/ 2147483647 h 3"/>
                <a:gd name="T4" fmla="*/ 2147483647 w 7"/>
                <a:gd name="T5" fmla="*/ 0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1" y="2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4" name="Line 292"/>
            <p:cNvSpPr>
              <a:spLocks noChangeShapeType="1"/>
            </p:cNvSpPr>
            <p:nvPr/>
          </p:nvSpPr>
          <p:spPr bwMode="auto">
            <a:xfrm>
              <a:off x="7538920" y="134174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5" name="Freeform 293"/>
            <p:cNvSpPr>
              <a:spLocks/>
            </p:cNvSpPr>
            <p:nvPr/>
          </p:nvSpPr>
          <p:spPr bwMode="auto">
            <a:xfrm>
              <a:off x="8037977" y="1461840"/>
              <a:ext cx="29943" cy="3002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60000 65536"/>
                <a:gd name="T5" fmla="*/ 0 60000 65536"/>
                <a:gd name="T6" fmla="*/ 0 w 3"/>
                <a:gd name="T7" fmla="*/ 0 h 3"/>
                <a:gd name="T8" fmla="*/ 3 w 3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">
                  <a:moveTo>
                    <a:pt x="3" y="0"/>
                  </a:moveTo>
                  <a:cubicBezTo>
                    <a:pt x="2" y="2"/>
                    <a:pt x="1" y="2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6" name="Line 294"/>
            <p:cNvSpPr>
              <a:spLocks noChangeShapeType="1"/>
            </p:cNvSpPr>
            <p:nvPr/>
          </p:nvSpPr>
          <p:spPr bwMode="auto">
            <a:xfrm>
              <a:off x="8037977" y="1491862"/>
              <a:ext cx="49906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7" name="Line 296"/>
            <p:cNvSpPr>
              <a:spLocks noChangeShapeType="1"/>
            </p:cNvSpPr>
            <p:nvPr/>
          </p:nvSpPr>
          <p:spPr bwMode="auto">
            <a:xfrm>
              <a:off x="8067920" y="146184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8" name="Line 297"/>
            <p:cNvSpPr>
              <a:spLocks noChangeShapeType="1"/>
            </p:cNvSpPr>
            <p:nvPr/>
          </p:nvSpPr>
          <p:spPr bwMode="auto">
            <a:xfrm>
              <a:off x="8287505" y="1641976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9" name="Freeform 298"/>
            <p:cNvSpPr>
              <a:spLocks/>
            </p:cNvSpPr>
            <p:nvPr/>
          </p:nvSpPr>
          <p:spPr bwMode="auto">
            <a:xfrm>
              <a:off x="8297486" y="1621961"/>
              <a:ext cx="39924" cy="20015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0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0" y="2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0" name="Freeform 299"/>
            <p:cNvSpPr>
              <a:spLocks/>
            </p:cNvSpPr>
            <p:nvPr/>
          </p:nvSpPr>
          <p:spPr bwMode="auto">
            <a:xfrm>
              <a:off x="8287505" y="1621961"/>
              <a:ext cx="29943" cy="20015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w 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1" name="Freeform 300"/>
            <p:cNvSpPr>
              <a:spLocks/>
            </p:cNvSpPr>
            <p:nvPr/>
          </p:nvSpPr>
          <p:spPr bwMode="auto">
            <a:xfrm>
              <a:off x="8137788" y="1621961"/>
              <a:ext cx="29943" cy="200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0 w 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1" y="2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2" name="Freeform 301"/>
            <p:cNvSpPr>
              <a:spLocks/>
            </p:cNvSpPr>
            <p:nvPr/>
          </p:nvSpPr>
          <p:spPr bwMode="auto">
            <a:xfrm>
              <a:off x="8137788" y="1621961"/>
              <a:ext cx="1664" cy="10007"/>
            </a:xfrm>
            <a:custGeom>
              <a:avLst/>
              <a:gdLst>
                <a:gd name="T0" fmla="*/ 0 w 1588"/>
                <a:gd name="T1" fmla="*/ 2147483647 h 1"/>
                <a:gd name="T2" fmla="*/ 0 w 1588"/>
                <a:gd name="T3" fmla="*/ 0 h 1"/>
                <a:gd name="T4" fmla="*/ 0 w 1588"/>
                <a:gd name="T5" fmla="*/ 0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3" name="Freeform 302"/>
            <p:cNvSpPr>
              <a:spLocks/>
            </p:cNvSpPr>
            <p:nvPr/>
          </p:nvSpPr>
          <p:spPr bwMode="auto">
            <a:xfrm>
              <a:off x="8047958" y="1541900"/>
              <a:ext cx="79849" cy="20015"/>
            </a:xfrm>
            <a:custGeom>
              <a:avLst/>
              <a:gdLst>
                <a:gd name="T0" fmla="*/ 2147483647 w 8"/>
                <a:gd name="T1" fmla="*/ 2147483647 h 2"/>
                <a:gd name="T2" fmla="*/ 2147483647 w 8"/>
                <a:gd name="T3" fmla="*/ 2147483647 h 2"/>
                <a:gd name="T4" fmla="*/ 0 w 8"/>
                <a:gd name="T5" fmla="*/ 2147483647 h 2"/>
                <a:gd name="T6" fmla="*/ 2147483647 w 8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1"/>
                  </a:moveTo>
                  <a:cubicBezTo>
                    <a:pt x="8" y="1"/>
                    <a:pt x="7" y="2"/>
                    <a:pt x="7" y="2"/>
                  </a:cubicBezTo>
                  <a:cubicBezTo>
                    <a:pt x="4" y="2"/>
                    <a:pt x="2" y="1"/>
                    <a:pt x="0" y="1"/>
                  </a:cubicBezTo>
                  <a:cubicBezTo>
                    <a:pt x="3" y="0"/>
                    <a:pt x="5" y="1"/>
                    <a:pt x="8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4" name="Line 303"/>
            <p:cNvSpPr>
              <a:spLocks noChangeShapeType="1"/>
            </p:cNvSpPr>
            <p:nvPr/>
          </p:nvSpPr>
          <p:spPr bwMode="auto">
            <a:xfrm>
              <a:off x="8127807" y="155190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5" name="Freeform 304"/>
            <p:cNvSpPr>
              <a:spLocks/>
            </p:cNvSpPr>
            <p:nvPr/>
          </p:nvSpPr>
          <p:spPr bwMode="auto">
            <a:xfrm>
              <a:off x="7678656" y="1671999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6" name="Freeform 305"/>
            <p:cNvSpPr>
              <a:spLocks/>
            </p:cNvSpPr>
            <p:nvPr/>
          </p:nvSpPr>
          <p:spPr bwMode="auto">
            <a:xfrm>
              <a:off x="7678656" y="1671999"/>
              <a:ext cx="19963" cy="1668"/>
            </a:xfrm>
            <a:custGeom>
              <a:avLst/>
              <a:gdLst>
                <a:gd name="T0" fmla="*/ 0 w 2"/>
                <a:gd name="T1" fmla="*/ 0 h 1587"/>
                <a:gd name="T2" fmla="*/ 2147483647 w 2"/>
                <a:gd name="T3" fmla="*/ 0 h 1587"/>
                <a:gd name="T4" fmla="*/ 0 60000 65536"/>
                <a:gd name="T5" fmla="*/ 0 60000 65536"/>
                <a:gd name="T6" fmla="*/ 0 w 2"/>
                <a:gd name="T7" fmla="*/ 0 h 1587"/>
                <a:gd name="T8" fmla="*/ 2 w 2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587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7" name="Freeform 306"/>
            <p:cNvSpPr>
              <a:spLocks/>
            </p:cNvSpPr>
            <p:nvPr/>
          </p:nvSpPr>
          <p:spPr bwMode="auto">
            <a:xfrm>
              <a:off x="7698619" y="1671999"/>
              <a:ext cx="1664" cy="20015"/>
            </a:xfrm>
            <a:custGeom>
              <a:avLst/>
              <a:gdLst>
                <a:gd name="T0" fmla="*/ 0 w 1588"/>
                <a:gd name="T1" fmla="*/ 0 h 2"/>
                <a:gd name="T2" fmla="*/ 0 w 1588"/>
                <a:gd name="T3" fmla="*/ 2147483647 h 2"/>
                <a:gd name="T4" fmla="*/ 0 w 1588"/>
                <a:gd name="T5" fmla="*/ 2147483647 h 2"/>
                <a:gd name="T6" fmla="*/ 0 w 1588"/>
                <a:gd name="T7" fmla="*/ 2147483647 h 2"/>
                <a:gd name="T8" fmla="*/ 0 w 1588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8"/>
                <a:gd name="T16" fmla="*/ 0 h 2"/>
                <a:gd name="T17" fmla="*/ 1588 w 158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8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8" name="Freeform 307"/>
            <p:cNvSpPr>
              <a:spLocks/>
            </p:cNvSpPr>
            <p:nvPr/>
          </p:nvSpPr>
          <p:spPr bwMode="auto">
            <a:xfrm>
              <a:off x="7878279" y="1792089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9" name="Line 308"/>
            <p:cNvSpPr>
              <a:spLocks noChangeShapeType="1"/>
            </p:cNvSpPr>
            <p:nvPr/>
          </p:nvSpPr>
          <p:spPr bwMode="auto">
            <a:xfrm flipH="1">
              <a:off x="7878279" y="1812104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0" name="Freeform 309"/>
            <p:cNvSpPr>
              <a:spLocks/>
            </p:cNvSpPr>
            <p:nvPr/>
          </p:nvSpPr>
          <p:spPr bwMode="auto">
            <a:xfrm>
              <a:off x="7848336" y="1782081"/>
              <a:ext cx="29943" cy="30023"/>
            </a:xfrm>
            <a:custGeom>
              <a:avLst/>
              <a:gdLst>
                <a:gd name="T0" fmla="*/ 2147483647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3" y="3"/>
                  </a:moveTo>
                  <a:cubicBezTo>
                    <a:pt x="2" y="2"/>
                    <a:pt x="2" y="1"/>
                    <a:pt x="0" y="1"/>
                  </a:cubicBezTo>
                  <a:cubicBezTo>
                    <a:pt x="2" y="0"/>
                    <a:pt x="2" y="1"/>
                    <a:pt x="3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1" name="Line 310"/>
            <p:cNvSpPr>
              <a:spLocks noChangeShapeType="1"/>
            </p:cNvSpPr>
            <p:nvPr/>
          </p:nvSpPr>
          <p:spPr bwMode="auto">
            <a:xfrm>
              <a:off x="7878279" y="179208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2" name="Line 311"/>
            <p:cNvSpPr>
              <a:spLocks noChangeShapeType="1"/>
            </p:cNvSpPr>
            <p:nvPr/>
          </p:nvSpPr>
          <p:spPr bwMode="auto">
            <a:xfrm flipH="1">
              <a:off x="7918203" y="1812104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3" name="Freeform 312"/>
            <p:cNvSpPr>
              <a:spLocks/>
            </p:cNvSpPr>
            <p:nvPr/>
          </p:nvSpPr>
          <p:spPr bwMode="auto">
            <a:xfrm>
              <a:off x="7908222" y="1802096"/>
              <a:ext cx="19963" cy="10007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0 h 1"/>
                <a:gd name="T4" fmla="*/ 2147483647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4" name="Line 313"/>
            <p:cNvSpPr>
              <a:spLocks noChangeShapeType="1"/>
            </p:cNvSpPr>
            <p:nvPr/>
          </p:nvSpPr>
          <p:spPr bwMode="auto">
            <a:xfrm>
              <a:off x="7928184" y="181210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5" name="Freeform 314"/>
            <p:cNvSpPr>
              <a:spLocks/>
            </p:cNvSpPr>
            <p:nvPr/>
          </p:nvSpPr>
          <p:spPr bwMode="auto">
            <a:xfrm>
              <a:off x="8087882" y="1852134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1" y="2"/>
                    <a:pt x="0" y="2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6" name="Freeform 315"/>
            <p:cNvSpPr>
              <a:spLocks/>
            </p:cNvSpPr>
            <p:nvPr/>
          </p:nvSpPr>
          <p:spPr bwMode="auto">
            <a:xfrm>
              <a:off x="8087882" y="1852134"/>
              <a:ext cx="19963" cy="1668"/>
            </a:xfrm>
            <a:custGeom>
              <a:avLst/>
              <a:gdLst>
                <a:gd name="T0" fmla="*/ 0 w 2"/>
                <a:gd name="T1" fmla="*/ 0 h 1587"/>
                <a:gd name="T2" fmla="*/ 2147483647 w 2"/>
                <a:gd name="T3" fmla="*/ 0 h 1587"/>
                <a:gd name="T4" fmla="*/ 2147483647 w 2"/>
                <a:gd name="T5" fmla="*/ 0 h 1587"/>
                <a:gd name="T6" fmla="*/ 0 60000 65536"/>
                <a:gd name="T7" fmla="*/ 0 60000 65536"/>
                <a:gd name="T8" fmla="*/ 0 60000 65536"/>
                <a:gd name="T9" fmla="*/ 0 w 2"/>
                <a:gd name="T10" fmla="*/ 0 h 1587"/>
                <a:gd name="T11" fmla="*/ 2 w 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587">
                  <a:moveTo>
                    <a:pt x="0" y="0"/>
                  </a:move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7" name="Freeform 316"/>
            <p:cNvSpPr>
              <a:spLocks/>
            </p:cNvSpPr>
            <p:nvPr/>
          </p:nvSpPr>
          <p:spPr bwMode="auto">
            <a:xfrm>
              <a:off x="7758506" y="1932195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0 h 2"/>
                <a:gd name="T4" fmla="*/ 2147483647 w 1"/>
                <a:gd name="T5" fmla="*/ 2147483647 h 2"/>
                <a:gd name="T6" fmla="*/ 0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8" name="Line 317"/>
            <p:cNvSpPr>
              <a:spLocks noChangeShapeType="1"/>
            </p:cNvSpPr>
            <p:nvPr/>
          </p:nvSpPr>
          <p:spPr bwMode="auto">
            <a:xfrm>
              <a:off x="7758506" y="195220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9" name="Freeform 318"/>
            <p:cNvSpPr>
              <a:spLocks/>
            </p:cNvSpPr>
            <p:nvPr/>
          </p:nvSpPr>
          <p:spPr bwMode="auto">
            <a:xfrm>
              <a:off x="7768486" y="1962218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w 1588"/>
                <a:gd name="T5" fmla="*/ 0 h 2"/>
                <a:gd name="T6" fmla="*/ 0 w 1588"/>
                <a:gd name="T7" fmla="*/ 2147483647 h 2"/>
                <a:gd name="T8" fmla="*/ 0 w 1588"/>
                <a:gd name="T9" fmla="*/ 2147483647 h 2"/>
                <a:gd name="T10" fmla="*/ 0 w 1588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8"/>
                <a:gd name="T19" fmla="*/ 0 h 2"/>
                <a:gd name="T20" fmla="*/ 1588 w 158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8" h="2">
                  <a:moveTo>
                    <a:pt x="0" y="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0" name="Freeform 319"/>
            <p:cNvSpPr>
              <a:spLocks/>
            </p:cNvSpPr>
            <p:nvPr/>
          </p:nvSpPr>
          <p:spPr bwMode="auto">
            <a:xfrm>
              <a:off x="7748524" y="2042277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0 h 2"/>
                <a:gd name="T4" fmla="*/ 2147483647 w 1"/>
                <a:gd name="T5" fmla="*/ 2147483647 h 2"/>
                <a:gd name="T6" fmla="*/ 0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1" name="Freeform 320"/>
            <p:cNvSpPr>
              <a:spLocks/>
            </p:cNvSpPr>
            <p:nvPr/>
          </p:nvSpPr>
          <p:spPr bwMode="auto">
            <a:xfrm>
              <a:off x="7748524" y="2052285"/>
              <a:ext cx="1664" cy="10007"/>
            </a:xfrm>
            <a:custGeom>
              <a:avLst/>
              <a:gdLst>
                <a:gd name="T0" fmla="*/ 0 w 1588"/>
                <a:gd name="T1" fmla="*/ 2147483647 h 1"/>
                <a:gd name="T2" fmla="*/ 0 w 1588"/>
                <a:gd name="T3" fmla="*/ 0 h 1"/>
                <a:gd name="T4" fmla="*/ 0 w 1588"/>
                <a:gd name="T5" fmla="*/ 0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2" name="Freeform 321"/>
            <p:cNvSpPr>
              <a:spLocks/>
            </p:cNvSpPr>
            <p:nvPr/>
          </p:nvSpPr>
          <p:spPr bwMode="auto">
            <a:xfrm>
              <a:off x="7728562" y="2072300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60000 65536"/>
                <a:gd name="T5" fmla="*/ 0 60000 65536"/>
                <a:gd name="T6" fmla="*/ 0 w 1588"/>
                <a:gd name="T7" fmla="*/ 0 h 2"/>
                <a:gd name="T8" fmla="*/ 1588 w 158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3" name="Freeform 322"/>
            <p:cNvSpPr>
              <a:spLocks/>
            </p:cNvSpPr>
            <p:nvPr/>
          </p:nvSpPr>
          <p:spPr bwMode="auto">
            <a:xfrm>
              <a:off x="7728562" y="2072300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0 h 1"/>
                <a:gd name="T6" fmla="*/ 0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4" name="Line 323"/>
            <p:cNvSpPr>
              <a:spLocks noChangeShapeType="1"/>
            </p:cNvSpPr>
            <p:nvPr/>
          </p:nvSpPr>
          <p:spPr bwMode="auto">
            <a:xfrm flipH="1" flipV="1">
              <a:off x="7688637" y="2102322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5" name="Freeform 324"/>
            <p:cNvSpPr>
              <a:spLocks/>
            </p:cNvSpPr>
            <p:nvPr/>
          </p:nvSpPr>
          <p:spPr bwMode="auto">
            <a:xfrm>
              <a:off x="7688637" y="2092315"/>
              <a:ext cx="19963" cy="20015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6" name="Line 325"/>
            <p:cNvSpPr>
              <a:spLocks noChangeShapeType="1"/>
            </p:cNvSpPr>
            <p:nvPr/>
          </p:nvSpPr>
          <p:spPr bwMode="auto">
            <a:xfrm>
              <a:off x="7698619" y="211233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7" name="Freeform 326"/>
            <p:cNvSpPr>
              <a:spLocks/>
            </p:cNvSpPr>
            <p:nvPr/>
          </p:nvSpPr>
          <p:spPr bwMode="auto">
            <a:xfrm>
              <a:off x="8277524" y="1892164"/>
              <a:ext cx="19963" cy="10007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0 h 1"/>
                <a:gd name="T4" fmla="*/ 2147483647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8" name="Line 327"/>
            <p:cNvSpPr>
              <a:spLocks noChangeShapeType="1"/>
            </p:cNvSpPr>
            <p:nvPr/>
          </p:nvSpPr>
          <p:spPr bwMode="auto">
            <a:xfrm>
              <a:off x="8297486" y="190217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9" name="Freeform 328"/>
            <p:cNvSpPr>
              <a:spLocks/>
            </p:cNvSpPr>
            <p:nvPr/>
          </p:nvSpPr>
          <p:spPr bwMode="auto">
            <a:xfrm>
              <a:off x="8347392" y="1882157"/>
              <a:ext cx="9981" cy="20015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2147483647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0" name="Freeform 329"/>
            <p:cNvSpPr>
              <a:spLocks/>
            </p:cNvSpPr>
            <p:nvPr/>
          </p:nvSpPr>
          <p:spPr bwMode="auto">
            <a:xfrm>
              <a:off x="8347392" y="1892164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1" name="Line 330"/>
            <p:cNvSpPr>
              <a:spLocks noChangeShapeType="1"/>
            </p:cNvSpPr>
            <p:nvPr/>
          </p:nvSpPr>
          <p:spPr bwMode="auto">
            <a:xfrm>
              <a:off x="8377335" y="189216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2" name="Freeform 331"/>
            <p:cNvSpPr>
              <a:spLocks/>
            </p:cNvSpPr>
            <p:nvPr/>
          </p:nvSpPr>
          <p:spPr bwMode="auto">
            <a:xfrm>
              <a:off x="8377335" y="1882157"/>
              <a:ext cx="9981" cy="1000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0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3" name="Line 332"/>
            <p:cNvSpPr>
              <a:spLocks noChangeShapeType="1"/>
            </p:cNvSpPr>
            <p:nvPr/>
          </p:nvSpPr>
          <p:spPr bwMode="auto">
            <a:xfrm>
              <a:off x="8377335" y="189216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4" name="Freeform 333"/>
            <p:cNvSpPr>
              <a:spLocks/>
            </p:cNvSpPr>
            <p:nvPr/>
          </p:nvSpPr>
          <p:spPr bwMode="auto">
            <a:xfrm>
              <a:off x="8397298" y="1872149"/>
              <a:ext cx="59887" cy="10007"/>
            </a:xfrm>
            <a:custGeom>
              <a:avLst/>
              <a:gdLst>
                <a:gd name="T0" fmla="*/ 0 w 6"/>
                <a:gd name="T1" fmla="*/ 2147483647 h 1"/>
                <a:gd name="T2" fmla="*/ 2147483647 w 6"/>
                <a:gd name="T3" fmla="*/ 0 h 1"/>
                <a:gd name="T4" fmla="*/ 2147483647 w 6"/>
                <a:gd name="T5" fmla="*/ 2147483647 h 1"/>
                <a:gd name="T6" fmla="*/ 2147483647 w 6"/>
                <a:gd name="T7" fmla="*/ 2147483647 h 1"/>
                <a:gd name="T8" fmla="*/ 0 w 6"/>
                <a:gd name="T9" fmla="*/ 2147483647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"/>
                <a:gd name="T17" fmla="*/ 6 w 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2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5" name="Line 334"/>
            <p:cNvSpPr>
              <a:spLocks noChangeShapeType="1"/>
            </p:cNvSpPr>
            <p:nvPr/>
          </p:nvSpPr>
          <p:spPr bwMode="auto">
            <a:xfrm>
              <a:off x="8397298" y="188215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6" name="Line 335"/>
            <p:cNvSpPr>
              <a:spLocks noChangeShapeType="1"/>
            </p:cNvSpPr>
            <p:nvPr/>
          </p:nvSpPr>
          <p:spPr bwMode="auto">
            <a:xfrm flipV="1">
              <a:off x="7199562" y="1792089"/>
              <a:ext cx="1664" cy="20015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7" name="Freeform 336"/>
            <p:cNvSpPr>
              <a:spLocks/>
            </p:cNvSpPr>
            <p:nvPr/>
          </p:nvSpPr>
          <p:spPr bwMode="auto">
            <a:xfrm>
              <a:off x="7199562" y="1792089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0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8" name="Freeform 337"/>
            <p:cNvSpPr>
              <a:spLocks/>
            </p:cNvSpPr>
            <p:nvPr/>
          </p:nvSpPr>
          <p:spPr bwMode="auto">
            <a:xfrm>
              <a:off x="7199562" y="1812104"/>
              <a:ext cx="19963" cy="1668"/>
            </a:xfrm>
            <a:custGeom>
              <a:avLst/>
              <a:gdLst>
                <a:gd name="T0" fmla="*/ 2147483647 w 2"/>
                <a:gd name="T1" fmla="*/ 0 h 1587"/>
                <a:gd name="T2" fmla="*/ 0 w 2"/>
                <a:gd name="T3" fmla="*/ 0 h 1587"/>
                <a:gd name="T4" fmla="*/ 0 w 2"/>
                <a:gd name="T5" fmla="*/ 0 h 1587"/>
                <a:gd name="T6" fmla="*/ 0 60000 65536"/>
                <a:gd name="T7" fmla="*/ 0 60000 65536"/>
                <a:gd name="T8" fmla="*/ 0 60000 65536"/>
                <a:gd name="T9" fmla="*/ 0 w 2"/>
                <a:gd name="T10" fmla="*/ 0 h 1587"/>
                <a:gd name="T11" fmla="*/ 2 w 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587">
                  <a:moveTo>
                    <a:pt x="2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9" name="Line 338"/>
            <p:cNvSpPr>
              <a:spLocks noChangeShapeType="1"/>
            </p:cNvSpPr>
            <p:nvPr/>
          </p:nvSpPr>
          <p:spPr bwMode="auto">
            <a:xfrm flipH="1">
              <a:off x="7528940" y="2052285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0" name="Freeform 339"/>
            <p:cNvSpPr>
              <a:spLocks/>
            </p:cNvSpPr>
            <p:nvPr/>
          </p:nvSpPr>
          <p:spPr bwMode="auto">
            <a:xfrm>
              <a:off x="7359063" y="1841488"/>
              <a:ext cx="169604" cy="241302"/>
            </a:xfrm>
            <a:custGeom>
              <a:avLst/>
              <a:gdLst>
                <a:gd name="T0" fmla="*/ 2147483647 w 17"/>
                <a:gd name="T1" fmla="*/ 2147483647 h 24"/>
                <a:gd name="T2" fmla="*/ 2147483647 w 17"/>
                <a:gd name="T3" fmla="*/ 2147483647 h 24"/>
                <a:gd name="T4" fmla="*/ 2147483647 w 17"/>
                <a:gd name="T5" fmla="*/ 2147483647 h 24"/>
                <a:gd name="T6" fmla="*/ 2147483647 w 17"/>
                <a:gd name="T7" fmla="*/ 2147483647 h 24"/>
                <a:gd name="T8" fmla="*/ 2147483647 w 17"/>
                <a:gd name="T9" fmla="*/ 2147483647 h 24"/>
                <a:gd name="T10" fmla="*/ 2147483647 w 17"/>
                <a:gd name="T11" fmla="*/ 2147483647 h 24"/>
                <a:gd name="T12" fmla="*/ 0 w 17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4"/>
                <a:gd name="T23" fmla="*/ 17 w 1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4">
                  <a:moveTo>
                    <a:pt x="17" y="21"/>
                  </a:moveTo>
                  <a:cubicBezTo>
                    <a:pt x="17" y="22"/>
                    <a:pt x="17" y="23"/>
                    <a:pt x="17" y="24"/>
                  </a:cubicBezTo>
                  <a:cubicBezTo>
                    <a:pt x="17" y="22"/>
                    <a:pt x="14" y="21"/>
                    <a:pt x="14" y="20"/>
                  </a:cubicBezTo>
                  <a:cubicBezTo>
                    <a:pt x="14" y="19"/>
                    <a:pt x="13" y="17"/>
                    <a:pt x="13" y="16"/>
                  </a:cubicBezTo>
                  <a:cubicBezTo>
                    <a:pt x="11" y="16"/>
                    <a:pt x="10" y="14"/>
                    <a:pt x="10" y="13"/>
                  </a:cubicBezTo>
                  <a:cubicBezTo>
                    <a:pt x="10" y="12"/>
                    <a:pt x="6" y="9"/>
                    <a:pt x="6" y="8"/>
                  </a:cubicBezTo>
                  <a:cubicBezTo>
                    <a:pt x="5" y="4"/>
                    <a:pt x="0" y="5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91" name="Line 340"/>
            <p:cNvSpPr>
              <a:spLocks noChangeShapeType="1"/>
            </p:cNvSpPr>
            <p:nvPr/>
          </p:nvSpPr>
          <p:spPr bwMode="auto">
            <a:xfrm>
              <a:off x="7359260" y="184212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2" name="Freeform 341"/>
            <p:cNvSpPr>
              <a:spLocks/>
            </p:cNvSpPr>
            <p:nvPr/>
          </p:nvSpPr>
          <p:spPr bwMode="auto">
            <a:xfrm>
              <a:off x="7528940" y="2092315"/>
              <a:ext cx="159699" cy="120090"/>
            </a:xfrm>
            <a:custGeom>
              <a:avLst/>
              <a:gdLst>
                <a:gd name="T0" fmla="*/ 2147483647 w 16"/>
                <a:gd name="T1" fmla="*/ 2147483647 h 12"/>
                <a:gd name="T2" fmla="*/ 2147483647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2147483647 w 16"/>
                <a:gd name="T9" fmla="*/ 2147483647 h 12"/>
                <a:gd name="T10" fmla="*/ 2147483647 w 16"/>
                <a:gd name="T11" fmla="*/ 2147483647 h 12"/>
                <a:gd name="T12" fmla="*/ 2147483647 w 16"/>
                <a:gd name="T13" fmla="*/ 2147483647 h 12"/>
                <a:gd name="T14" fmla="*/ 2147483647 w 16"/>
                <a:gd name="T15" fmla="*/ 2147483647 h 12"/>
                <a:gd name="T16" fmla="*/ 2147483647 w 16"/>
                <a:gd name="T17" fmla="*/ 2147483647 h 12"/>
                <a:gd name="T18" fmla="*/ 0 w 16"/>
                <a:gd name="T19" fmla="*/ 0 h 12"/>
                <a:gd name="T20" fmla="*/ 2147483647 w 16"/>
                <a:gd name="T21" fmla="*/ 0 h 12"/>
                <a:gd name="T22" fmla="*/ 2147483647 w 16"/>
                <a:gd name="T23" fmla="*/ 2147483647 h 12"/>
                <a:gd name="T24" fmla="*/ 2147483647 w 16"/>
                <a:gd name="T25" fmla="*/ 2147483647 h 12"/>
                <a:gd name="T26" fmla="*/ 2147483647 w 16"/>
                <a:gd name="T27" fmla="*/ 2147483647 h 12"/>
                <a:gd name="T28" fmla="*/ 2147483647 w 16"/>
                <a:gd name="T29" fmla="*/ 2147483647 h 12"/>
                <a:gd name="T30" fmla="*/ 2147483647 w 16"/>
                <a:gd name="T31" fmla="*/ 2147483647 h 12"/>
                <a:gd name="T32" fmla="*/ 2147483647 w 16"/>
                <a:gd name="T33" fmla="*/ 2147483647 h 12"/>
                <a:gd name="T34" fmla="*/ 2147483647 w 16"/>
                <a:gd name="T35" fmla="*/ 2147483647 h 12"/>
                <a:gd name="T36" fmla="*/ 2147483647 w 16"/>
                <a:gd name="T37" fmla="*/ 2147483647 h 12"/>
                <a:gd name="T38" fmla="*/ 2147483647 w 16"/>
                <a:gd name="T39" fmla="*/ 2147483647 h 12"/>
                <a:gd name="T40" fmla="*/ 2147483647 w 16"/>
                <a:gd name="T41" fmla="*/ 2147483647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12"/>
                <a:gd name="T65" fmla="*/ 16 w 16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12"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4" y="2"/>
                    <a:pt x="5" y="3"/>
                  </a:cubicBezTo>
                  <a:cubicBezTo>
                    <a:pt x="8" y="4"/>
                    <a:pt x="9" y="4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3" y="5"/>
                    <a:pt x="14" y="6"/>
                    <a:pt x="16" y="7"/>
                  </a:cubicBezTo>
                  <a:cubicBezTo>
                    <a:pt x="14" y="7"/>
                    <a:pt x="13" y="8"/>
                    <a:pt x="12" y="8"/>
                  </a:cubicBezTo>
                  <a:cubicBezTo>
                    <a:pt x="12" y="9"/>
                    <a:pt x="11" y="10"/>
                    <a:pt x="12" y="10"/>
                  </a:cubicBezTo>
                  <a:cubicBezTo>
                    <a:pt x="9" y="10"/>
                    <a:pt x="9" y="9"/>
                    <a:pt x="7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5" y="10"/>
                    <a:pt x="5" y="11"/>
                    <a:pt x="7" y="11"/>
                  </a:cubicBezTo>
                  <a:cubicBezTo>
                    <a:pt x="6" y="12"/>
                    <a:pt x="5" y="12"/>
                    <a:pt x="4" y="1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3" name="Line 342"/>
            <p:cNvSpPr>
              <a:spLocks noChangeShapeType="1"/>
            </p:cNvSpPr>
            <p:nvPr/>
          </p:nvSpPr>
          <p:spPr bwMode="auto">
            <a:xfrm>
              <a:off x="7568864" y="221240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4" name="Freeform 343"/>
            <p:cNvSpPr>
              <a:spLocks/>
            </p:cNvSpPr>
            <p:nvPr/>
          </p:nvSpPr>
          <p:spPr bwMode="auto">
            <a:xfrm>
              <a:off x="7668676" y="2122338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0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5" name="Line 344"/>
            <p:cNvSpPr>
              <a:spLocks noChangeShapeType="1"/>
            </p:cNvSpPr>
            <p:nvPr/>
          </p:nvSpPr>
          <p:spPr bwMode="auto">
            <a:xfrm>
              <a:off x="7668676" y="212233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6" name="Freeform 345"/>
            <p:cNvSpPr>
              <a:spLocks/>
            </p:cNvSpPr>
            <p:nvPr/>
          </p:nvSpPr>
          <p:spPr bwMode="auto">
            <a:xfrm>
              <a:off x="7508977" y="2442579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7" name="Line 346"/>
            <p:cNvSpPr>
              <a:spLocks noChangeShapeType="1"/>
            </p:cNvSpPr>
            <p:nvPr/>
          </p:nvSpPr>
          <p:spPr bwMode="auto">
            <a:xfrm>
              <a:off x="7528940" y="2442579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8" name="Freeform 347"/>
            <p:cNvSpPr>
              <a:spLocks/>
            </p:cNvSpPr>
            <p:nvPr/>
          </p:nvSpPr>
          <p:spPr bwMode="auto">
            <a:xfrm>
              <a:off x="7498265" y="2443156"/>
              <a:ext cx="60801" cy="49212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0 w 6"/>
                <a:gd name="T9" fmla="*/ 2147483647 h 5"/>
                <a:gd name="T10" fmla="*/ 2147483647 w 6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5" y="0"/>
                  </a:moveTo>
                  <a:cubicBezTo>
                    <a:pt x="5" y="1"/>
                    <a:pt x="6" y="1"/>
                    <a:pt x="6" y="2"/>
                  </a:cubicBezTo>
                  <a:cubicBezTo>
                    <a:pt x="5" y="3"/>
                    <a:pt x="4" y="2"/>
                    <a:pt x="3" y="3"/>
                  </a:cubicBezTo>
                  <a:cubicBezTo>
                    <a:pt x="3" y="3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1" y="3"/>
                    <a:pt x="1" y="2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99" name="Line 348"/>
            <p:cNvSpPr>
              <a:spLocks noChangeShapeType="1"/>
            </p:cNvSpPr>
            <p:nvPr/>
          </p:nvSpPr>
          <p:spPr bwMode="auto">
            <a:xfrm>
              <a:off x="7508977" y="245258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0" name="Freeform 349"/>
            <p:cNvSpPr>
              <a:spLocks/>
            </p:cNvSpPr>
            <p:nvPr/>
          </p:nvSpPr>
          <p:spPr bwMode="auto">
            <a:xfrm>
              <a:off x="7439065" y="2462206"/>
              <a:ext cx="59201" cy="80963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0 w 6"/>
                <a:gd name="T13" fmla="*/ 2147483647 h 8"/>
                <a:gd name="T14" fmla="*/ 2147483647 w 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8"/>
                <a:gd name="T26" fmla="*/ 6 w 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8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6" y="0"/>
                    <a:pt x="6" y="5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8"/>
                    <a:pt x="2" y="6"/>
                    <a:pt x="2" y="6"/>
                  </a:cubicBezTo>
                  <a:cubicBezTo>
                    <a:pt x="2" y="5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01" name="Line 350"/>
            <p:cNvSpPr>
              <a:spLocks noChangeShapeType="1"/>
            </p:cNvSpPr>
            <p:nvPr/>
          </p:nvSpPr>
          <p:spPr bwMode="auto">
            <a:xfrm>
              <a:off x="7449090" y="247260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2" name="Freeform 351"/>
            <p:cNvSpPr>
              <a:spLocks/>
            </p:cNvSpPr>
            <p:nvPr/>
          </p:nvSpPr>
          <p:spPr bwMode="auto">
            <a:xfrm>
              <a:off x="7498996" y="2222413"/>
              <a:ext cx="169679" cy="190144"/>
            </a:xfrm>
            <a:custGeom>
              <a:avLst/>
              <a:gdLst>
                <a:gd name="T0" fmla="*/ 0 w 17"/>
                <a:gd name="T1" fmla="*/ 2147483647 h 19"/>
                <a:gd name="T2" fmla="*/ 2147483647 w 17"/>
                <a:gd name="T3" fmla="*/ 2147483647 h 19"/>
                <a:gd name="T4" fmla="*/ 2147483647 w 17"/>
                <a:gd name="T5" fmla="*/ 2147483647 h 19"/>
                <a:gd name="T6" fmla="*/ 2147483647 w 17"/>
                <a:gd name="T7" fmla="*/ 2147483647 h 19"/>
                <a:gd name="T8" fmla="*/ 2147483647 w 17"/>
                <a:gd name="T9" fmla="*/ 2147483647 h 19"/>
                <a:gd name="T10" fmla="*/ 2147483647 w 17"/>
                <a:gd name="T11" fmla="*/ 2147483647 h 19"/>
                <a:gd name="T12" fmla="*/ 2147483647 w 17"/>
                <a:gd name="T13" fmla="*/ 2147483647 h 19"/>
                <a:gd name="T14" fmla="*/ 2147483647 w 17"/>
                <a:gd name="T15" fmla="*/ 2147483647 h 19"/>
                <a:gd name="T16" fmla="*/ 2147483647 w 17"/>
                <a:gd name="T17" fmla="*/ 2147483647 h 19"/>
                <a:gd name="T18" fmla="*/ 2147483647 w 17"/>
                <a:gd name="T19" fmla="*/ 2147483647 h 19"/>
                <a:gd name="T20" fmla="*/ 2147483647 w 17"/>
                <a:gd name="T21" fmla="*/ 2147483647 h 19"/>
                <a:gd name="T22" fmla="*/ 2147483647 w 17"/>
                <a:gd name="T23" fmla="*/ 2147483647 h 19"/>
                <a:gd name="T24" fmla="*/ 2147483647 w 17"/>
                <a:gd name="T25" fmla="*/ 2147483647 h 19"/>
                <a:gd name="T26" fmla="*/ 2147483647 w 17"/>
                <a:gd name="T27" fmla="*/ 2147483647 h 19"/>
                <a:gd name="T28" fmla="*/ 2147483647 w 17"/>
                <a:gd name="T29" fmla="*/ 0 h 19"/>
                <a:gd name="T30" fmla="*/ 2147483647 w 17"/>
                <a:gd name="T31" fmla="*/ 2147483647 h 19"/>
                <a:gd name="T32" fmla="*/ 2147483647 w 17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18"/>
                  </a:moveTo>
                  <a:cubicBezTo>
                    <a:pt x="1" y="18"/>
                    <a:pt x="1" y="18"/>
                    <a:pt x="2" y="18"/>
                  </a:cubicBezTo>
                  <a:cubicBezTo>
                    <a:pt x="3" y="18"/>
                    <a:pt x="4" y="17"/>
                    <a:pt x="5" y="17"/>
                  </a:cubicBezTo>
                  <a:cubicBezTo>
                    <a:pt x="5" y="17"/>
                    <a:pt x="5" y="18"/>
                    <a:pt x="6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7" y="13"/>
                    <a:pt x="7" y="14"/>
                    <a:pt x="7" y="12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9" y="12"/>
                    <a:pt x="10" y="13"/>
                    <a:pt x="11" y="11"/>
                  </a:cubicBezTo>
                  <a:cubicBezTo>
                    <a:pt x="10" y="11"/>
                    <a:pt x="10" y="10"/>
                    <a:pt x="9" y="9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1" y="6"/>
                    <a:pt x="10" y="5"/>
                    <a:pt x="10" y="2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2"/>
                    <a:pt x="14" y="2"/>
                    <a:pt x="16" y="3"/>
                  </a:cubicBezTo>
                  <a:cubicBezTo>
                    <a:pt x="17" y="4"/>
                    <a:pt x="16" y="7"/>
                    <a:pt x="17" y="8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3" name="Line 352"/>
            <p:cNvSpPr>
              <a:spLocks noChangeShapeType="1"/>
            </p:cNvSpPr>
            <p:nvPr/>
          </p:nvSpPr>
          <p:spPr bwMode="auto">
            <a:xfrm>
              <a:off x="7668676" y="2302473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4" name="Freeform 353"/>
            <p:cNvSpPr>
              <a:spLocks/>
            </p:cNvSpPr>
            <p:nvPr/>
          </p:nvSpPr>
          <p:spPr bwMode="auto">
            <a:xfrm>
              <a:off x="7658694" y="2312482"/>
              <a:ext cx="29943" cy="70052"/>
            </a:xfrm>
            <a:custGeom>
              <a:avLst/>
              <a:gdLst>
                <a:gd name="T0" fmla="*/ 2147483647 w 3"/>
                <a:gd name="T1" fmla="*/ 0 h 7"/>
                <a:gd name="T2" fmla="*/ 0 w 3"/>
                <a:gd name="T3" fmla="*/ 0 h 7"/>
                <a:gd name="T4" fmla="*/ 2147483647 w 3"/>
                <a:gd name="T5" fmla="*/ 2147483647 h 7"/>
                <a:gd name="T6" fmla="*/ 2147483647 w 3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7"/>
                <a:gd name="T14" fmla="*/ 3 w 3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7"/>
                    <a:pt x="3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5" name="Line 354"/>
            <p:cNvSpPr>
              <a:spLocks noChangeShapeType="1"/>
            </p:cNvSpPr>
            <p:nvPr/>
          </p:nvSpPr>
          <p:spPr bwMode="auto">
            <a:xfrm>
              <a:off x="7688637" y="2382534"/>
              <a:ext cx="1664" cy="4003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6" name="Freeform 355"/>
            <p:cNvSpPr>
              <a:spLocks/>
            </p:cNvSpPr>
            <p:nvPr/>
          </p:nvSpPr>
          <p:spPr bwMode="auto">
            <a:xfrm>
              <a:off x="7638732" y="2402549"/>
              <a:ext cx="49906" cy="3002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0 w 5"/>
                <a:gd name="T11" fmla="*/ 2147483647 h 3"/>
                <a:gd name="T12" fmla="*/ 0 w 5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5" y="2"/>
                  </a:moveTo>
                  <a:cubicBezTo>
                    <a:pt x="4" y="2"/>
                    <a:pt x="4" y="1"/>
                    <a:pt x="4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7" name="Line 356"/>
            <p:cNvSpPr>
              <a:spLocks noChangeShapeType="1"/>
            </p:cNvSpPr>
            <p:nvPr/>
          </p:nvSpPr>
          <p:spPr bwMode="auto">
            <a:xfrm flipH="1">
              <a:off x="7618770" y="2432572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8" name="Freeform 357"/>
            <p:cNvSpPr>
              <a:spLocks/>
            </p:cNvSpPr>
            <p:nvPr/>
          </p:nvSpPr>
          <p:spPr bwMode="auto">
            <a:xfrm>
              <a:off x="7618770" y="2422564"/>
              <a:ext cx="1664" cy="10007"/>
            </a:xfrm>
            <a:custGeom>
              <a:avLst/>
              <a:gdLst>
                <a:gd name="T0" fmla="*/ 0 w 1588"/>
                <a:gd name="T1" fmla="*/ 2147483647 h 1"/>
                <a:gd name="T2" fmla="*/ 0 w 1588"/>
                <a:gd name="T3" fmla="*/ 0 h 1"/>
                <a:gd name="T4" fmla="*/ 0 60000 65536"/>
                <a:gd name="T5" fmla="*/ 0 60000 65536"/>
                <a:gd name="T6" fmla="*/ 0 w 1588"/>
                <a:gd name="T7" fmla="*/ 0 h 1"/>
                <a:gd name="T8" fmla="*/ 1588 w 15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9" name="Line 358"/>
            <p:cNvSpPr>
              <a:spLocks noChangeShapeType="1"/>
            </p:cNvSpPr>
            <p:nvPr/>
          </p:nvSpPr>
          <p:spPr bwMode="auto">
            <a:xfrm flipH="1">
              <a:off x="7608788" y="2422564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0" name="Freeform 359"/>
            <p:cNvSpPr>
              <a:spLocks/>
            </p:cNvSpPr>
            <p:nvPr/>
          </p:nvSpPr>
          <p:spPr bwMode="auto">
            <a:xfrm>
              <a:off x="7459071" y="2402549"/>
              <a:ext cx="149717" cy="60045"/>
            </a:xfrm>
            <a:custGeom>
              <a:avLst/>
              <a:gdLst>
                <a:gd name="T0" fmla="*/ 2147483647 w 15"/>
                <a:gd name="T1" fmla="*/ 2147483647 h 6"/>
                <a:gd name="T2" fmla="*/ 2147483647 w 15"/>
                <a:gd name="T3" fmla="*/ 2147483647 h 6"/>
                <a:gd name="T4" fmla="*/ 2147483647 w 15"/>
                <a:gd name="T5" fmla="*/ 2147483647 h 6"/>
                <a:gd name="T6" fmla="*/ 2147483647 w 15"/>
                <a:gd name="T7" fmla="*/ 2147483647 h 6"/>
                <a:gd name="T8" fmla="*/ 2147483647 w 15"/>
                <a:gd name="T9" fmla="*/ 2147483647 h 6"/>
                <a:gd name="T10" fmla="*/ 2147483647 w 15"/>
                <a:gd name="T11" fmla="*/ 2147483647 h 6"/>
                <a:gd name="T12" fmla="*/ 2147483647 w 15"/>
                <a:gd name="T13" fmla="*/ 2147483647 h 6"/>
                <a:gd name="T14" fmla="*/ 2147483647 w 15"/>
                <a:gd name="T15" fmla="*/ 2147483647 h 6"/>
                <a:gd name="T16" fmla="*/ 0 w 15"/>
                <a:gd name="T17" fmla="*/ 2147483647 h 6"/>
                <a:gd name="T18" fmla="*/ 2147483647 w 15"/>
                <a:gd name="T19" fmla="*/ 2147483647 h 6"/>
                <a:gd name="T20" fmla="*/ 2147483647 w 15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6"/>
                <a:gd name="T35" fmla="*/ 15 w 15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6">
                  <a:moveTo>
                    <a:pt x="15" y="2"/>
                  </a:moveTo>
                  <a:cubicBezTo>
                    <a:pt x="15" y="4"/>
                    <a:pt x="14" y="4"/>
                    <a:pt x="14" y="5"/>
                  </a:cubicBezTo>
                  <a:cubicBezTo>
                    <a:pt x="14" y="5"/>
                    <a:pt x="14" y="6"/>
                    <a:pt x="15" y="6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1" y="6"/>
                    <a:pt x="11" y="4"/>
                    <a:pt x="11" y="4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8" y="3"/>
                    <a:pt x="5" y="4"/>
                    <a:pt x="4" y="4"/>
                  </a:cubicBezTo>
                  <a:cubicBezTo>
                    <a:pt x="4" y="6"/>
                    <a:pt x="3" y="6"/>
                    <a:pt x="1" y="6"/>
                  </a:cubicBezTo>
                  <a:cubicBezTo>
                    <a:pt x="0" y="6"/>
                    <a:pt x="0" y="4"/>
                    <a:pt x="0" y="4"/>
                  </a:cubicBezTo>
                  <a:cubicBezTo>
                    <a:pt x="0" y="3"/>
                    <a:pt x="1" y="4"/>
                    <a:pt x="1" y="3"/>
                  </a:cubicBezTo>
                  <a:cubicBezTo>
                    <a:pt x="3" y="3"/>
                    <a:pt x="3" y="0"/>
                    <a:pt x="4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1" name="Line 360"/>
            <p:cNvSpPr>
              <a:spLocks noChangeShapeType="1"/>
            </p:cNvSpPr>
            <p:nvPr/>
          </p:nvSpPr>
          <p:spPr bwMode="auto">
            <a:xfrm>
              <a:off x="7498996" y="240254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2" name="Freeform 361"/>
            <p:cNvSpPr>
              <a:spLocks/>
            </p:cNvSpPr>
            <p:nvPr/>
          </p:nvSpPr>
          <p:spPr bwMode="auto">
            <a:xfrm>
              <a:off x="7459071" y="2682760"/>
              <a:ext cx="9981" cy="20015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3" name="Line 362"/>
            <p:cNvSpPr>
              <a:spLocks noChangeShapeType="1"/>
            </p:cNvSpPr>
            <p:nvPr/>
          </p:nvSpPr>
          <p:spPr bwMode="auto">
            <a:xfrm>
              <a:off x="7469053" y="268276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4" name="Line 363"/>
            <p:cNvSpPr>
              <a:spLocks noChangeShapeType="1"/>
            </p:cNvSpPr>
            <p:nvPr/>
          </p:nvSpPr>
          <p:spPr bwMode="auto">
            <a:xfrm flipH="1" flipV="1">
              <a:off x="7479034" y="2622715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5" name="Freeform 364"/>
            <p:cNvSpPr>
              <a:spLocks/>
            </p:cNvSpPr>
            <p:nvPr/>
          </p:nvSpPr>
          <p:spPr bwMode="auto">
            <a:xfrm>
              <a:off x="7479034" y="2622715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6" name="Line 365"/>
            <p:cNvSpPr>
              <a:spLocks noChangeShapeType="1"/>
            </p:cNvSpPr>
            <p:nvPr/>
          </p:nvSpPr>
          <p:spPr bwMode="auto">
            <a:xfrm>
              <a:off x="7489015" y="263272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7" name="Freeform 366"/>
            <p:cNvSpPr>
              <a:spLocks/>
            </p:cNvSpPr>
            <p:nvPr/>
          </p:nvSpPr>
          <p:spPr bwMode="auto">
            <a:xfrm>
              <a:off x="7459071" y="1661991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0" y="1"/>
                    <a:pt x="0" y="2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8" name="Line 367"/>
            <p:cNvSpPr>
              <a:spLocks noChangeShapeType="1"/>
            </p:cNvSpPr>
            <p:nvPr/>
          </p:nvSpPr>
          <p:spPr bwMode="auto">
            <a:xfrm>
              <a:off x="7459071" y="166199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9" name="Freeform 368"/>
            <p:cNvSpPr>
              <a:spLocks/>
            </p:cNvSpPr>
            <p:nvPr/>
          </p:nvSpPr>
          <p:spPr bwMode="auto">
            <a:xfrm>
              <a:off x="6979978" y="2902926"/>
              <a:ext cx="19963" cy="3002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3"/>
                  </a:moveTo>
                  <a:cubicBezTo>
                    <a:pt x="0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0" name="Line 369"/>
            <p:cNvSpPr>
              <a:spLocks noChangeShapeType="1"/>
            </p:cNvSpPr>
            <p:nvPr/>
          </p:nvSpPr>
          <p:spPr bwMode="auto">
            <a:xfrm>
              <a:off x="6999939" y="2902926"/>
              <a:ext cx="2994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1" name="Freeform 370"/>
            <p:cNvSpPr>
              <a:spLocks/>
            </p:cNvSpPr>
            <p:nvPr/>
          </p:nvSpPr>
          <p:spPr bwMode="auto">
            <a:xfrm>
              <a:off x="6989958" y="2902926"/>
              <a:ext cx="49906" cy="50038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0 w 5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4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5" y="3"/>
                    <a:pt x="4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2" name="Freeform 371"/>
            <p:cNvSpPr>
              <a:spLocks/>
            </p:cNvSpPr>
            <p:nvPr/>
          </p:nvSpPr>
          <p:spPr bwMode="auto">
            <a:xfrm>
              <a:off x="6979978" y="2932949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1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3" name="Freeform 372"/>
            <p:cNvSpPr>
              <a:spLocks/>
            </p:cNvSpPr>
            <p:nvPr/>
          </p:nvSpPr>
          <p:spPr bwMode="auto">
            <a:xfrm>
              <a:off x="7269461" y="2733670"/>
              <a:ext cx="40000" cy="88901"/>
            </a:xfrm>
            <a:custGeom>
              <a:avLst/>
              <a:gdLst>
                <a:gd name="T0" fmla="*/ 362902476 w 4"/>
                <a:gd name="T1" fmla="*/ 90725624 h 9"/>
                <a:gd name="T2" fmla="*/ 362902476 w 4"/>
                <a:gd name="T3" fmla="*/ 544353668 h 9"/>
                <a:gd name="T4" fmla="*/ 181451238 w 4"/>
                <a:gd name="T5" fmla="*/ 816530577 h 9"/>
                <a:gd name="T6" fmla="*/ 0 w 4"/>
                <a:gd name="T7" fmla="*/ 453628082 h 9"/>
                <a:gd name="T8" fmla="*/ 0 w 4"/>
                <a:gd name="T9" fmla="*/ 272176834 h 9"/>
                <a:gd name="T10" fmla="*/ 90725619 w 4"/>
                <a:gd name="T11" fmla="*/ 272176834 h 9"/>
                <a:gd name="T12" fmla="*/ 362902476 w 4"/>
                <a:gd name="T13" fmla="*/ 9072562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9"/>
                <a:gd name="T23" fmla="*/ 4 w 4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9">
                  <a:moveTo>
                    <a:pt x="4" y="1"/>
                  </a:moveTo>
                  <a:cubicBezTo>
                    <a:pt x="4" y="3"/>
                    <a:pt x="4" y="4"/>
                    <a:pt x="4" y="6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0"/>
                    <a:pt x="3" y="1"/>
                    <a:pt x="4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4" name="Line 373"/>
            <p:cNvSpPr>
              <a:spLocks noChangeShapeType="1"/>
            </p:cNvSpPr>
            <p:nvPr/>
          </p:nvSpPr>
          <p:spPr bwMode="auto">
            <a:xfrm>
              <a:off x="7309354" y="274280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5" name="Freeform 374"/>
            <p:cNvSpPr>
              <a:spLocks/>
            </p:cNvSpPr>
            <p:nvPr/>
          </p:nvSpPr>
          <p:spPr bwMode="auto">
            <a:xfrm>
              <a:off x="6570752" y="3103077"/>
              <a:ext cx="9981" cy="60045"/>
            </a:xfrm>
            <a:custGeom>
              <a:avLst/>
              <a:gdLst>
                <a:gd name="T0" fmla="*/ 0 w 1"/>
                <a:gd name="T1" fmla="*/ 2147483647 h 6"/>
                <a:gd name="T2" fmla="*/ 0 w 1"/>
                <a:gd name="T3" fmla="*/ 2147483647 h 6"/>
                <a:gd name="T4" fmla="*/ 2147483647 w 1"/>
                <a:gd name="T5" fmla="*/ 0 h 6"/>
                <a:gd name="T6" fmla="*/ 2147483647 w 1"/>
                <a:gd name="T7" fmla="*/ 2147483647 h 6"/>
                <a:gd name="T8" fmla="*/ 0 w 1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0" y="6"/>
                  </a:moveTo>
                  <a:cubicBezTo>
                    <a:pt x="0" y="6"/>
                    <a:pt x="0" y="5"/>
                    <a:pt x="0" y="5"/>
                  </a:cubicBezTo>
                  <a:cubicBezTo>
                    <a:pt x="0" y="2"/>
                    <a:pt x="0" y="2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4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6" name="Freeform 375"/>
            <p:cNvSpPr>
              <a:spLocks/>
            </p:cNvSpPr>
            <p:nvPr/>
          </p:nvSpPr>
          <p:spPr bwMode="auto">
            <a:xfrm>
              <a:off x="6570752" y="3153114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7" name="Rectangle 376"/>
            <p:cNvSpPr>
              <a:spLocks noChangeArrowheads="1"/>
            </p:cNvSpPr>
            <p:nvPr/>
          </p:nvSpPr>
          <p:spPr bwMode="auto">
            <a:xfrm>
              <a:off x="7359260" y="2472602"/>
              <a:ext cx="1664" cy="10007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8" name="Freeform 377"/>
            <p:cNvSpPr>
              <a:spLocks/>
            </p:cNvSpPr>
            <p:nvPr/>
          </p:nvSpPr>
          <p:spPr bwMode="auto">
            <a:xfrm>
              <a:off x="7738271" y="3273424"/>
              <a:ext cx="20801" cy="3016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2147483647 w 2"/>
                <a:gd name="T5" fmla="*/ 2147483647 h 3"/>
                <a:gd name="T6" fmla="*/ 0 w 2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1"/>
                    <a:pt x="2" y="3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9" name="Freeform 378"/>
            <p:cNvSpPr>
              <a:spLocks/>
            </p:cNvSpPr>
            <p:nvPr/>
          </p:nvSpPr>
          <p:spPr bwMode="auto">
            <a:xfrm>
              <a:off x="7738543" y="3303228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0" name="Freeform 379"/>
            <p:cNvSpPr>
              <a:spLocks/>
            </p:cNvSpPr>
            <p:nvPr/>
          </p:nvSpPr>
          <p:spPr bwMode="auto">
            <a:xfrm>
              <a:off x="8886373" y="4073808"/>
              <a:ext cx="39924" cy="20015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0 h 2"/>
                <a:gd name="T4" fmla="*/ 2147483647 w 4"/>
                <a:gd name="T5" fmla="*/ 0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1" y="2"/>
                  </a:moveTo>
                  <a:cubicBezTo>
                    <a:pt x="0" y="2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1" name="Line 380"/>
            <p:cNvSpPr>
              <a:spLocks noChangeShapeType="1"/>
            </p:cNvSpPr>
            <p:nvPr/>
          </p:nvSpPr>
          <p:spPr bwMode="auto">
            <a:xfrm>
              <a:off x="8926297" y="4073808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2" name="Freeform 381"/>
            <p:cNvSpPr>
              <a:spLocks/>
            </p:cNvSpPr>
            <p:nvPr/>
          </p:nvSpPr>
          <p:spPr bwMode="auto">
            <a:xfrm>
              <a:off x="8896354" y="4083815"/>
              <a:ext cx="29943" cy="10007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2147483647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3" name="Line 382"/>
            <p:cNvSpPr>
              <a:spLocks noChangeShapeType="1"/>
            </p:cNvSpPr>
            <p:nvPr/>
          </p:nvSpPr>
          <p:spPr bwMode="auto">
            <a:xfrm>
              <a:off x="8896354" y="409382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4" name="Freeform 383"/>
            <p:cNvSpPr>
              <a:spLocks/>
            </p:cNvSpPr>
            <p:nvPr/>
          </p:nvSpPr>
          <p:spPr bwMode="auto">
            <a:xfrm>
              <a:off x="8876391" y="4053793"/>
              <a:ext cx="29943" cy="30023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0 h 3"/>
                <a:gd name="T6" fmla="*/ 2147483647 w 3"/>
                <a:gd name="T7" fmla="*/ 2147483647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2" y="2"/>
                    <a:pt x="1" y="3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5" name="Line 384"/>
            <p:cNvSpPr>
              <a:spLocks noChangeShapeType="1"/>
            </p:cNvSpPr>
            <p:nvPr/>
          </p:nvSpPr>
          <p:spPr bwMode="auto">
            <a:xfrm>
              <a:off x="8876391" y="408381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6" name="Freeform 385"/>
            <p:cNvSpPr>
              <a:spLocks/>
            </p:cNvSpPr>
            <p:nvPr/>
          </p:nvSpPr>
          <p:spPr bwMode="auto">
            <a:xfrm>
              <a:off x="8556995" y="4173883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60000 65536"/>
                <a:gd name="T5" fmla="*/ 0 60000 65536"/>
                <a:gd name="T6" fmla="*/ 0 w 1588"/>
                <a:gd name="T7" fmla="*/ 0 h 1"/>
                <a:gd name="T8" fmla="*/ 1588 w 15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7" name="Line 386"/>
            <p:cNvSpPr>
              <a:spLocks noChangeShapeType="1"/>
            </p:cNvSpPr>
            <p:nvPr/>
          </p:nvSpPr>
          <p:spPr bwMode="auto">
            <a:xfrm flipV="1">
              <a:off x="8556995" y="4173883"/>
              <a:ext cx="19963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8" name="Freeform 387"/>
            <p:cNvSpPr>
              <a:spLocks/>
            </p:cNvSpPr>
            <p:nvPr/>
          </p:nvSpPr>
          <p:spPr bwMode="auto">
            <a:xfrm>
              <a:off x="8556995" y="4173883"/>
              <a:ext cx="19963" cy="1668"/>
            </a:xfrm>
            <a:custGeom>
              <a:avLst/>
              <a:gdLst>
                <a:gd name="T0" fmla="*/ 2147483647 w 2"/>
                <a:gd name="T1" fmla="*/ 0 h 1587"/>
                <a:gd name="T2" fmla="*/ 0 w 2"/>
                <a:gd name="T3" fmla="*/ 0 h 1587"/>
                <a:gd name="T4" fmla="*/ 0 60000 65536"/>
                <a:gd name="T5" fmla="*/ 0 60000 65536"/>
                <a:gd name="T6" fmla="*/ 0 w 2"/>
                <a:gd name="T7" fmla="*/ 0 h 1587"/>
                <a:gd name="T8" fmla="*/ 2 w 2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587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9" name="Line 388"/>
            <p:cNvSpPr>
              <a:spLocks noChangeShapeType="1"/>
            </p:cNvSpPr>
            <p:nvPr/>
          </p:nvSpPr>
          <p:spPr bwMode="auto">
            <a:xfrm>
              <a:off x="8556995" y="417388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0" name="Freeform 389"/>
            <p:cNvSpPr>
              <a:spLocks/>
            </p:cNvSpPr>
            <p:nvPr/>
          </p:nvSpPr>
          <p:spPr bwMode="auto">
            <a:xfrm>
              <a:off x="8596920" y="4193899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60000 65536"/>
                <a:gd name="T5" fmla="*/ 0 60000 65536"/>
                <a:gd name="T6" fmla="*/ 0 w 1588"/>
                <a:gd name="T7" fmla="*/ 0 h 1587"/>
                <a:gd name="T8" fmla="*/ 1588 w 1588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5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1" name="Line 390"/>
            <p:cNvSpPr>
              <a:spLocks noChangeShapeType="1"/>
            </p:cNvSpPr>
            <p:nvPr/>
          </p:nvSpPr>
          <p:spPr bwMode="auto">
            <a:xfrm flipV="1">
              <a:off x="8596920" y="4183891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2" name="Freeform 391"/>
            <p:cNvSpPr>
              <a:spLocks/>
            </p:cNvSpPr>
            <p:nvPr/>
          </p:nvSpPr>
          <p:spPr bwMode="auto">
            <a:xfrm>
              <a:off x="8586939" y="4183891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3" name="Freeform 392"/>
            <p:cNvSpPr>
              <a:spLocks/>
            </p:cNvSpPr>
            <p:nvPr/>
          </p:nvSpPr>
          <p:spPr bwMode="auto">
            <a:xfrm>
              <a:off x="8586939" y="4183891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4" name="Freeform 393"/>
            <p:cNvSpPr>
              <a:spLocks/>
            </p:cNvSpPr>
            <p:nvPr/>
          </p:nvSpPr>
          <p:spPr bwMode="auto">
            <a:xfrm>
              <a:off x="8596920" y="4203906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5" name="Freeform 394"/>
            <p:cNvSpPr>
              <a:spLocks/>
            </p:cNvSpPr>
            <p:nvPr/>
          </p:nvSpPr>
          <p:spPr bwMode="auto">
            <a:xfrm>
              <a:off x="8596920" y="4203906"/>
              <a:ext cx="1664" cy="10007"/>
            </a:xfrm>
            <a:custGeom>
              <a:avLst/>
              <a:gdLst>
                <a:gd name="T0" fmla="*/ 0 w 1588"/>
                <a:gd name="T1" fmla="*/ 2147483647 h 1"/>
                <a:gd name="T2" fmla="*/ 0 w 1588"/>
                <a:gd name="T3" fmla="*/ 0 h 1"/>
                <a:gd name="T4" fmla="*/ 0 w 1588"/>
                <a:gd name="T5" fmla="*/ 0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6" name="Freeform 395"/>
            <p:cNvSpPr>
              <a:spLocks/>
            </p:cNvSpPr>
            <p:nvPr/>
          </p:nvSpPr>
          <p:spPr bwMode="auto">
            <a:xfrm>
              <a:off x="8986184" y="3853642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60000 65536"/>
                <a:gd name="T5" fmla="*/ 0 60000 65536"/>
                <a:gd name="T6" fmla="*/ 0 w 1588"/>
                <a:gd name="T7" fmla="*/ 0 h 1"/>
                <a:gd name="T8" fmla="*/ 1588 w 15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7" name="Line 396"/>
            <p:cNvSpPr>
              <a:spLocks noChangeShapeType="1"/>
            </p:cNvSpPr>
            <p:nvPr/>
          </p:nvSpPr>
          <p:spPr bwMode="auto">
            <a:xfrm>
              <a:off x="8986184" y="3863650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8" name="Freeform 397"/>
            <p:cNvSpPr>
              <a:spLocks/>
            </p:cNvSpPr>
            <p:nvPr/>
          </p:nvSpPr>
          <p:spPr bwMode="auto">
            <a:xfrm>
              <a:off x="8986184" y="3843635"/>
              <a:ext cx="9981" cy="20015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0 h 2"/>
                <a:gd name="T4" fmla="*/ 2147483647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9" name="Line 398"/>
            <p:cNvSpPr>
              <a:spLocks noChangeShapeType="1"/>
            </p:cNvSpPr>
            <p:nvPr/>
          </p:nvSpPr>
          <p:spPr bwMode="auto">
            <a:xfrm flipH="1">
              <a:off x="8986184" y="3863650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0" name="Freeform 399"/>
            <p:cNvSpPr>
              <a:spLocks/>
            </p:cNvSpPr>
            <p:nvPr/>
          </p:nvSpPr>
          <p:spPr bwMode="auto">
            <a:xfrm>
              <a:off x="8966221" y="3773582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2147483647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1" name="Freeform 400"/>
            <p:cNvSpPr>
              <a:spLocks/>
            </p:cNvSpPr>
            <p:nvPr/>
          </p:nvSpPr>
          <p:spPr bwMode="auto">
            <a:xfrm>
              <a:off x="8606901" y="3983740"/>
              <a:ext cx="29943" cy="70052"/>
            </a:xfrm>
            <a:custGeom>
              <a:avLst/>
              <a:gdLst>
                <a:gd name="T0" fmla="*/ 0 w 3"/>
                <a:gd name="T1" fmla="*/ 2147483647 h 7"/>
                <a:gd name="T2" fmla="*/ 0 w 3"/>
                <a:gd name="T3" fmla="*/ 2147483647 h 7"/>
                <a:gd name="T4" fmla="*/ 2147483647 w 3"/>
                <a:gd name="T5" fmla="*/ 2147483647 h 7"/>
                <a:gd name="T6" fmla="*/ 2147483647 w 3"/>
                <a:gd name="T7" fmla="*/ 2147483647 h 7"/>
                <a:gd name="T8" fmla="*/ 2147483647 w 3"/>
                <a:gd name="T9" fmla="*/ 2147483647 h 7"/>
                <a:gd name="T10" fmla="*/ 2147483647 w 3"/>
                <a:gd name="T11" fmla="*/ 2147483647 h 7"/>
                <a:gd name="T12" fmla="*/ 0 w 3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7"/>
                <a:gd name="T23" fmla="*/ 3 w 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4"/>
                    <a:pt x="2" y="3"/>
                    <a:pt x="3" y="2"/>
                  </a:cubicBezTo>
                  <a:cubicBezTo>
                    <a:pt x="2" y="2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2" name="Line 401"/>
            <p:cNvSpPr>
              <a:spLocks noChangeShapeType="1"/>
            </p:cNvSpPr>
            <p:nvPr/>
          </p:nvSpPr>
          <p:spPr bwMode="auto">
            <a:xfrm>
              <a:off x="8606901" y="399374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3" name="Freeform 402"/>
            <p:cNvSpPr>
              <a:spLocks/>
            </p:cNvSpPr>
            <p:nvPr/>
          </p:nvSpPr>
          <p:spPr bwMode="auto">
            <a:xfrm>
              <a:off x="8956240" y="4053793"/>
              <a:ext cx="19963" cy="10007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4" name="Line 403"/>
            <p:cNvSpPr>
              <a:spLocks noChangeShapeType="1"/>
            </p:cNvSpPr>
            <p:nvPr/>
          </p:nvSpPr>
          <p:spPr bwMode="auto">
            <a:xfrm flipH="1">
              <a:off x="8956240" y="4043786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5" name="Freeform 404"/>
            <p:cNvSpPr>
              <a:spLocks/>
            </p:cNvSpPr>
            <p:nvPr/>
          </p:nvSpPr>
          <p:spPr bwMode="auto">
            <a:xfrm>
              <a:off x="8956240" y="4043786"/>
              <a:ext cx="9981" cy="1668"/>
            </a:xfrm>
            <a:custGeom>
              <a:avLst/>
              <a:gdLst>
                <a:gd name="T0" fmla="*/ 0 w 1"/>
                <a:gd name="T1" fmla="*/ 0 h 1587"/>
                <a:gd name="T2" fmla="*/ 2147483647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6" name="Line 405"/>
            <p:cNvSpPr>
              <a:spLocks noChangeShapeType="1"/>
            </p:cNvSpPr>
            <p:nvPr/>
          </p:nvSpPr>
          <p:spPr bwMode="auto">
            <a:xfrm>
              <a:off x="8966221" y="404378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grpSp>
          <p:nvGrpSpPr>
            <p:cNvPr id="1581" name="Group 406"/>
            <p:cNvGrpSpPr>
              <a:grpSpLocks/>
            </p:cNvGrpSpPr>
            <p:nvPr/>
          </p:nvGrpSpPr>
          <p:grpSpPr bwMode="auto">
            <a:xfrm>
              <a:off x="6937988" y="3092888"/>
              <a:ext cx="2058368" cy="1050735"/>
              <a:chOff x="4306" y="2023"/>
              <a:chExt cx="1237" cy="630"/>
            </a:xfrm>
            <a:grpFill/>
          </p:grpSpPr>
          <p:sp>
            <p:nvSpPr>
              <p:cNvPr id="1381" name="Rectangle 407"/>
              <p:cNvSpPr>
                <a:spLocks noChangeArrowheads="1"/>
              </p:cNvSpPr>
              <p:nvPr/>
            </p:nvSpPr>
            <p:spPr bwMode="auto">
              <a:xfrm>
                <a:off x="5542" y="2605"/>
                <a:ext cx="1" cy="6"/>
              </a:xfrm>
              <a:prstGeom prst="rect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2" name="Freeform 408"/>
              <p:cNvSpPr>
                <a:spLocks/>
              </p:cNvSpPr>
              <p:nvPr/>
            </p:nvSpPr>
            <p:spPr bwMode="auto">
              <a:xfrm>
                <a:off x="5500" y="259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3" name="Freeform 409"/>
              <p:cNvSpPr>
                <a:spLocks/>
              </p:cNvSpPr>
              <p:nvPr/>
            </p:nvSpPr>
            <p:spPr bwMode="auto">
              <a:xfrm>
                <a:off x="5500" y="259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4" name="Freeform 410"/>
              <p:cNvSpPr>
                <a:spLocks/>
              </p:cNvSpPr>
              <p:nvPr/>
            </p:nvSpPr>
            <p:spPr bwMode="auto">
              <a:xfrm>
                <a:off x="5506" y="2605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5" name="Freeform 411"/>
              <p:cNvSpPr>
                <a:spLocks/>
              </p:cNvSpPr>
              <p:nvPr/>
            </p:nvSpPr>
            <p:spPr bwMode="auto">
              <a:xfrm>
                <a:off x="5506" y="2605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36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6" name="Freeform 412"/>
              <p:cNvSpPr>
                <a:spLocks/>
              </p:cNvSpPr>
              <p:nvPr/>
            </p:nvSpPr>
            <p:spPr bwMode="auto">
              <a:xfrm>
                <a:off x="5512" y="259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0 w 1"/>
                  <a:gd name="T3" fmla="*/ 36 h 1"/>
                  <a:gd name="T4" fmla="*/ 36 w 1"/>
                  <a:gd name="T5" fmla="*/ 0 h 1"/>
                  <a:gd name="T6" fmla="*/ 0 w 1"/>
                  <a:gd name="T7" fmla="*/ 36 h 1"/>
                  <a:gd name="T8" fmla="*/ 0 w 1"/>
                  <a:gd name="T9" fmla="*/ 36 h 1"/>
                  <a:gd name="T10" fmla="*/ 0 w 1"/>
                  <a:gd name="T11" fmla="*/ 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7" name="Freeform 413"/>
              <p:cNvSpPr>
                <a:spLocks/>
              </p:cNvSpPr>
              <p:nvPr/>
            </p:nvSpPr>
            <p:spPr bwMode="auto">
              <a:xfrm>
                <a:off x="5230" y="2443"/>
                <a:ext cx="12" cy="24"/>
              </a:xfrm>
              <a:custGeom>
                <a:avLst/>
                <a:gdLst>
                  <a:gd name="T0" fmla="*/ 0 w 2"/>
                  <a:gd name="T1" fmla="*/ 36 h 4"/>
                  <a:gd name="T2" fmla="*/ 72 w 2"/>
                  <a:gd name="T3" fmla="*/ 144 h 4"/>
                  <a:gd name="T4" fmla="*/ 0 w 2"/>
                  <a:gd name="T5" fmla="*/ 0 h 4"/>
                  <a:gd name="T6" fmla="*/ 0 w 2"/>
                  <a:gd name="T7" fmla="*/ 36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1"/>
                    </a:moveTo>
                    <a:cubicBezTo>
                      <a:pt x="0" y="3"/>
                      <a:pt x="0" y="4"/>
                      <a:pt x="2" y="4"/>
                    </a:cubicBezTo>
                    <a:cubicBezTo>
                      <a:pt x="0" y="3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8" name="Line 414"/>
              <p:cNvSpPr>
                <a:spLocks noChangeShapeType="1"/>
              </p:cNvSpPr>
              <p:nvPr/>
            </p:nvSpPr>
            <p:spPr bwMode="auto">
              <a:xfrm>
                <a:off x="5230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9" name="Freeform 415"/>
              <p:cNvSpPr>
                <a:spLocks/>
              </p:cNvSpPr>
              <p:nvPr/>
            </p:nvSpPr>
            <p:spPr bwMode="auto">
              <a:xfrm>
                <a:off x="5236" y="2473"/>
                <a:ext cx="18" cy="12"/>
              </a:xfrm>
              <a:custGeom>
                <a:avLst/>
                <a:gdLst>
                  <a:gd name="T0" fmla="*/ 0 w 3"/>
                  <a:gd name="T1" fmla="*/ 72 h 2"/>
                  <a:gd name="T2" fmla="*/ 108 w 3"/>
                  <a:gd name="T3" fmla="*/ 72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0" name="Freeform 416"/>
              <p:cNvSpPr>
                <a:spLocks/>
              </p:cNvSpPr>
              <p:nvPr/>
            </p:nvSpPr>
            <p:spPr bwMode="auto">
              <a:xfrm>
                <a:off x="5236" y="2473"/>
                <a:ext cx="1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72 h 2"/>
                  <a:gd name="T4" fmla="*/ 0 w 1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1" name="Freeform 417"/>
              <p:cNvSpPr>
                <a:spLocks/>
              </p:cNvSpPr>
              <p:nvPr/>
            </p:nvSpPr>
            <p:spPr bwMode="auto">
              <a:xfrm>
                <a:off x="5206" y="2497"/>
                <a:ext cx="12" cy="12"/>
              </a:xfrm>
              <a:custGeom>
                <a:avLst/>
                <a:gdLst>
                  <a:gd name="T0" fmla="*/ 72 w 2"/>
                  <a:gd name="T1" fmla="*/ 72 h 2"/>
                  <a:gd name="T2" fmla="*/ 0 w 2"/>
                  <a:gd name="T3" fmla="*/ 0 h 2"/>
                  <a:gd name="T4" fmla="*/ 72 w 2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2" y="1"/>
                      <a:pt x="2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2" name="Line 418"/>
              <p:cNvSpPr>
                <a:spLocks noChangeShapeType="1"/>
              </p:cNvSpPr>
              <p:nvPr/>
            </p:nvSpPr>
            <p:spPr bwMode="auto">
              <a:xfrm>
                <a:off x="5218" y="250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3" name="Line 419"/>
              <p:cNvSpPr>
                <a:spLocks noChangeShapeType="1"/>
              </p:cNvSpPr>
              <p:nvPr/>
            </p:nvSpPr>
            <p:spPr bwMode="auto">
              <a:xfrm>
                <a:off x="5308" y="2485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4" name="Freeform 420"/>
              <p:cNvSpPr>
                <a:spLocks/>
              </p:cNvSpPr>
              <p:nvPr/>
            </p:nvSpPr>
            <p:spPr bwMode="auto">
              <a:xfrm>
                <a:off x="5308" y="2485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5" name="Freeform 421"/>
              <p:cNvSpPr>
                <a:spLocks/>
              </p:cNvSpPr>
              <p:nvPr/>
            </p:nvSpPr>
            <p:spPr bwMode="auto">
              <a:xfrm>
                <a:off x="5308" y="2485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6" name="Line 422"/>
              <p:cNvSpPr>
                <a:spLocks noChangeShapeType="1"/>
              </p:cNvSpPr>
              <p:nvPr/>
            </p:nvSpPr>
            <p:spPr bwMode="auto">
              <a:xfrm>
                <a:off x="5308" y="2473"/>
                <a:ext cx="12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7" name="Freeform 423"/>
              <p:cNvSpPr>
                <a:spLocks/>
              </p:cNvSpPr>
              <p:nvPr/>
            </p:nvSpPr>
            <p:spPr bwMode="auto">
              <a:xfrm>
                <a:off x="5314" y="2473"/>
                <a:ext cx="6" cy="12"/>
              </a:xfrm>
              <a:custGeom>
                <a:avLst/>
                <a:gdLst>
                  <a:gd name="T0" fmla="*/ 36 w 1"/>
                  <a:gd name="T1" fmla="*/ 72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8" name="Freeform 424"/>
              <p:cNvSpPr>
                <a:spLocks/>
              </p:cNvSpPr>
              <p:nvPr/>
            </p:nvSpPr>
            <p:spPr bwMode="auto">
              <a:xfrm>
                <a:off x="5308" y="2473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9" name="Freeform 425"/>
              <p:cNvSpPr>
                <a:spLocks/>
              </p:cNvSpPr>
              <p:nvPr/>
            </p:nvSpPr>
            <p:spPr bwMode="auto">
              <a:xfrm>
                <a:off x="5314" y="2533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36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0" name="Line 426"/>
              <p:cNvSpPr>
                <a:spLocks noChangeShapeType="1"/>
              </p:cNvSpPr>
              <p:nvPr/>
            </p:nvSpPr>
            <p:spPr bwMode="auto">
              <a:xfrm>
                <a:off x="5314" y="253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1" name="Freeform 427"/>
              <p:cNvSpPr>
                <a:spLocks/>
              </p:cNvSpPr>
              <p:nvPr/>
            </p:nvSpPr>
            <p:spPr bwMode="auto">
              <a:xfrm>
                <a:off x="5320" y="2497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w 1"/>
                  <a:gd name="T5" fmla="*/ 0 h 1"/>
                  <a:gd name="T6" fmla="*/ 36 w 1"/>
                  <a:gd name="T7" fmla="*/ 36 h 1"/>
                  <a:gd name="T8" fmla="*/ 36 w 1"/>
                  <a:gd name="T9" fmla="*/ 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2" name="Freeform 428"/>
              <p:cNvSpPr>
                <a:spLocks/>
              </p:cNvSpPr>
              <p:nvPr/>
            </p:nvSpPr>
            <p:spPr bwMode="auto">
              <a:xfrm>
                <a:off x="5326" y="2617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36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3" name="Line 429"/>
              <p:cNvSpPr>
                <a:spLocks noChangeShapeType="1"/>
              </p:cNvSpPr>
              <p:nvPr/>
            </p:nvSpPr>
            <p:spPr bwMode="auto">
              <a:xfrm flipH="1">
                <a:off x="5536" y="2635"/>
                <a:ext cx="6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4" name="Freeform 430"/>
              <p:cNvSpPr>
                <a:spLocks/>
              </p:cNvSpPr>
              <p:nvPr/>
            </p:nvSpPr>
            <p:spPr bwMode="auto">
              <a:xfrm>
                <a:off x="5536" y="2647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5" name="Freeform 431"/>
              <p:cNvSpPr>
                <a:spLocks/>
              </p:cNvSpPr>
              <p:nvPr/>
            </p:nvSpPr>
            <p:spPr bwMode="auto">
              <a:xfrm>
                <a:off x="5332" y="2107"/>
                <a:ext cx="12" cy="6"/>
              </a:xfrm>
              <a:custGeom>
                <a:avLst/>
                <a:gdLst>
                  <a:gd name="T0" fmla="*/ 72 w 2"/>
                  <a:gd name="T1" fmla="*/ 36 h 1"/>
                  <a:gd name="T2" fmla="*/ 0 w 2"/>
                  <a:gd name="T3" fmla="*/ 0 h 1"/>
                  <a:gd name="T4" fmla="*/ 72 w 2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6" name="Line 432"/>
              <p:cNvSpPr>
                <a:spLocks noChangeShapeType="1"/>
              </p:cNvSpPr>
              <p:nvPr/>
            </p:nvSpPr>
            <p:spPr bwMode="auto">
              <a:xfrm>
                <a:off x="5344" y="211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7" name="Line 433"/>
              <p:cNvSpPr>
                <a:spLocks noChangeShapeType="1"/>
              </p:cNvSpPr>
              <p:nvPr/>
            </p:nvSpPr>
            <p:spPr bwMode="auto">
              <a:xfrm>
                <a:off x="5362" y="2095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8" name="Freeform 434"/>
              <p:cNvSpPr>
                <a:spLocks/>
              </p:cNvSpPr>
              <p:nvPr/>
            </p:nvSpPr>
            <p:spPr bwMode="auto">
              <a:xfrm>
                <a:off x="5398" y="211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w 1"/>
                  <a:gd name="T5" fmla="*/ 36 h 1"/>
                  <a:gd name="T6" fmla="*/ 0 w 1"/>
                  <a:gd name="T7" fmla="*/ 36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9" name="Freeform 435"/>
              <p:cNvSpPr>
                <a:spLocks/>
              </p:cNvSpPr>
              <p:nvPr/>
            </p:nvSpPr>
            <p:spPr bwMode="auto">
              <a:xfrm>
                <a:off x="5404" y="2143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72 w 2"/>
                  <a:gd name="T3" fmla="*/ 36 h 1"/>
                  <a:gd name="T4" fmla="*/ 72 w 2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0" name="Freeform 436"/>
              <p:cNvSpPr>
                <a:spLocks/>
              </p:cNvSpPr>
              <p:nvPr/>
            </p:nvSpPr>
            <p:spPr bwMode="auto">
              <a:xfrm>
                <a:off x="5410" y="2149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1" name="Freeform 437"/>
              <p:cNvSpPr>
                <a:spLocks/>
              </p:cNvSpPr>
              <p:nvPr/>
            </p:nvSpPr>
            <p:spPr bwMode="auto">
              <a:xfrm>
                <a:off x="5416" y="2167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36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2" name="Line 438"/>
              <p:cNvSpPr>
                <a:spLocks noChangeShapeType="1"/>
              </p:cNvSpPr>
              <p:nvPr/>
            </p:nvSpPr>
            <p:spPr bwMode="auto">
              <a:xfrm>
                <a:off x="5440" y="2251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3" name="Freeform 439"/>
              <p:cNvSpPr>
                <a:spLocks/>
              </p:cNvSpPr>
              <p:nvPr/>
            </p:nvSpPr>
            <p:spPr bwMode="auto">
              <a:xfrm>
                <a:off x="5440" y="2257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4" name="Freeform 440"/>
              <p:cNvSpPr>
                <a:spLocks/>
              </p:cNvSpPr>
              <p:nvPr/>
            </p:nvSpPr>
            <p:spPr bwMode="auto">
              <a:xfrm>
                <a:off x="5440" y="2251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36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5" name="Line 441"/>
              <p:cNvSpPr>
                <a:spLocks noChangeShapeType="1"/>
              </p:cNvSpPr>
              <p:nvPr/>
            </p:nvSpPr>
            <p:spPr bwMode="auto">
              <a:xfrm>
                <a:off x="5452" y="2275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6" name="Freeform 442"/>
              <p:cNvSpPr>
                <a:spLocks/>
              </p:cNvSpPr>
              <p:nvPr/>
            </p:nvSpPr>
            <p:spPr bwMode="auto">
              <a:xfrm>
                <a:off x="5452" y="228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7" name="Freeform 443"/>
              <p:cNvSpPr>
                <a:spLocks/>
              </p:cNvSpPr>
              <p:nvPr/>
            </p:nvSpPr>
            <p:spPr bwMode="auto">
              <a:xfrm>
                <a:off x="5464" y="2293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8" name="Freeform 444"/>
              <p:cNvSpPr>
                <a:spLocks/>
              </p:cNvSpPr>
              <p:nvPr/>
            </p:nvSpPr>
            <p:spPr bwMode="auto">
              <a:xfrm>
                <a:off x="5464" y="2293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36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9" name="Freeform 445"/>
              <p:cNvSpPr>
                <a:spLocks/>
              </p:cNvSpPr>
              <p:nvPr/>
            </p:nvSpPr>
            <p:spPr bwMode="auto">
              <a:xfrm>
                <a:off x="5476" y="230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0" name="Line 446"/>
              <p:cNvSpPr>
                <a:spLocks noChangeShapeType="1"/>
              </p:cNvSpPr>
              <p:nvPr/>
            </p:nvSpPr>
            <p:spPr bwMode="auto">
              <a:xfrm>
                <a:off x="5476" y="230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1" name="Freeform 447"/>
              <p:cNvSpPr>
                <a:spLocks/>
              </p:cNvSpPr>
              <p:nvPr/>
            </p:nvSpPr>
            <p:spPr bwMode="auto">
              <a:xfrm>
                <a:off x="5482" y="2317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2" name="Freeform 448"/>
              <p:cNvSpPr>
                <a:spLocks/>
              </p:cNvSpPr>
              <p:nvPr/>
            </p:nvSpPr>
            <p:spPr bwMode="auto">
              <a:xfrm>
                <a:off x="5482" y="2311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36 w 1"/>
                  <a:gd name="T3" fmla="*/ 0 h 1"/>
                  <a:gd name="T4" fmla="*/ 0 w 1"/>
                  <a:gd name="T5" fmla="*/ 0 h 1"/>
                  <a:gd name="T6" fmla="*/ 0 w 1"/>
                  <a:gd name="T7" fmla="*/ 36 h 1"/>
                  <a:gd name="T8" fmla="*/ 0 w 1"/>
                  <a:gd name="T9" fmla="*/ 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3" name="Line 449"/>
              <p:cNvSpPr>
                <a:spLocks noChangeShapeType="1"/>
              </p:cNvSpPr>
              <p:nvPr/>
            </p:nvSpPr>
            <p:spPr bwMode="auto">
              <a:xfrm>
                <a:off x="5368" y="2197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4" name="Freeform 450"/>
              <p:cNvSpPr>
                <a:spLocks/>
              </p:cNvSpPr>
              <p:nvPr/>
            </p:nvSpPr>
            <p:spPr bwMode="auto">
              <a:xfrm>
                <a:off x="5368" y="2197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36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5" name="Line 451"/>
              <p:cNvSpPr>
                <a:spLocks noChangeShapeType="1"/>
              </p:cNvSpPr>
              <p:nvPr/>
            </p:nvSpPr>
            <p:spPr bwMode="auto">
              <a:xfrm>
                <a:off x="5368" y="219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6" name="Freeform 452"/>
              <p:cNvSpPr>
                <a:spLocks/>
              </p:cNvSpPr>
              <p:nvPr/>
            </p:nvSpPr>
            <p:spPr bwMode="auto">
              <a:xfrm>
                <a:off x="5374" y="2167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36 h 1"/>
                  <a:gd name="T4" fmla="*/ 36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7" name="Freeform 453"/>
              <p:cNvSpPr>
                <a:spLocks/>
              </p:cNvSpPr>
              <p:nvPr/>
            </p:nvSpPr>
            <p:spPr bwMode="auto">
              <a:xfrm>
                <a:off x="5374" y="2167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8" name="Freeform 454"/>
              <p:cNvSpPr>
                <a:spLocks/>
              </p:cNvSpPr>
              <p:nvPr/>
            </p:nvSpPr>
            <p:spPr bwMode="auto">
              <a:xfrm>
                <a:off x="5374" y="2167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9" name="Freeform 455"/>
              <p:cNvSpPr>
                <a:spLocks/>
              </p:cNvSpPr>
              <p:nvPr/>
            </p:nvSpPr>
            <p:spPr bwMode="auto">
              <a:xfrm>
                <a:off x="5356" y="214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0" name="Freeform 456"/>
              <p:cNvSpPr>
                <a:spLocks/>
              </p:cNvSpPr>
              <p:nvPr/>
            </p:nvSpPr>
            <p:spPr bwMode="auto">
              <a:xfrm>
                <a:off x="5356" y="214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1" name="Freeform 457"/>
              <p:cNvSpPr>
                <a:spLocks/>
              </p:cNvSpPr>
              <p:nvPr/>
            </p:nvSpPr>
            <p:spPr bwMode="auto">
              <a:xfrm>
                <a:off x="5350" y="2131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36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2" name="Freeform 458"/>
              <p:cNvSpPr>
                <a:spLocks/>
              </p:cNvSpPr>
              <p:nvPr/>
            </p:nvSpPr>
            <p:spPr bwMode="auto">
              <a:xfrm>
                <a:off x="5080" y="214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3" name="Line 459"/>
              <p:cNvSpPr>
                <a:spLocks noChangeShapeType="1"/>
              </p:cNvSpPr>
              <p:nvPr/>
            </p:nvSpPr>
            <p:spPr bwMode="auto">
              <a:xfrm flipH="1">
                <a:off x="5080" y="2143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4" name="Freeform 460"/>
              <p:cNvSpPr>
                <a:spLocks/>
              </p:cNvSpPr>
              <p:nvPr/>
            </p:nvSpPr>
            <p:spPr bwMode="auto">
              <a:xfrm>
                <a:off x="5080" y="2143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5" name="Line 461"/>
              <p:cNvSpPr>
                <a:spLocks noChangeShapeType="1"/>
              </p:cNvSpPr>
              <p:nvPr/>
            </p:nvSpPr>
            <p:spPr bwMode="auto">
              <a:xfrm>
                <a:off x="5080" y="21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6" name="Freeform 462"/>
              <p:cNvSpPr>
                <a:spLocks/>
              </p:cNvSpPr>
              <p:nvPr/>
            </p:nvSpPr>
            <p:spPr bwMode="auto">
              <a:xfrm>
                <a:off x="5158" y="2425"/>
                <a:ext cx="18" cy="24"/>
              </a:xfrm>
              <a:custGeom>
                <a:avLst/>
                <a:gdLst>
                  <a:gd name="T0" fmla="*/ 108 w 3"/>
                  <a:gd name="T1" fmla="*/ 144 h 4"/>
                  <a:gd name="T2" fmla="*/ 36 w 3"/>
                  <a:gd name="T3" fmla="*/ 0 h 4"/>
                  <a:gd name="T4" fmla="*/ 0 w 3"/>
                  <a:gd name="T5" fmla="*/ 36 h 4"/>
                  <a:gd name="T6" fmla="*/ 108 w 3"/>
                  <a:gd name="T7" fmla="*/ 14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3" y="4"/>
                    </a:moveTo>
                    <a:cubicBezTo>
                      <a:pt x="3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2" y="4"/>
                      <a:pt x="3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7" name="Line 463"/>
              <p:cNvSpPr>
                <a:spLocks noChangeShapeType="1"/>
              </p:cNvSpPr>
              <p:nvPr/>
            </p:nvSpPr>
            <p:spPr bwMode="auto">
              <a:xfrm>
                <a:off x="5176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8" name="Freeform 464"/>
              <p:cNvSpPr>
                <a:spLocks/>
              </p:cNvSpPr>
              <p:nvPr/>
            </p:nvSpPr>
            <p:spPr bwMode="auto">
              <a:xfrm>
                <a:off x="5206" y="2443"/>
                <a:ext cx="12" cy="6"/>
              </a:xfrm>
              <a:custGeom>
                <a:avLst/>
                <a:gdLst>
                  <a:gd name="T0" fmla="*/ 0 w 2"/>
                  <a:gd name="T1" fmla="*/ 36 h 1"/>
                  <a:gd name="T2" fmla="*/ 72 w 2"/>
                  <a:gd name="T3" fmla="*/ 36 h 1"/>
                  <a:gd name="T4" fmla="*/ 7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9" name="Freeform 465"/>
              <p:cNvSpPr>
                <a:spLocks/>
              </p:cNvSpPr>
              <p:nvPr/>
            </p:nvSpPr>
            <p:spPr bwMode="auto">
              <a:xfrm>
                <a:off x="5194" y="2419"/>
                <a:ext cx="24" cy="30"/>
              </a:xfrm>
              <a:custGeom>
                <a:avLst/>
                <a:gdLst>
                  <a:gd name="T0" fmla="*/ 144 w 4"/>
                  <a:gd name="T1" fmla="*/ 144 h 5"/>
                  <a:gd name="T2" fmla="*/ 0 w 4"/>
                  <a:gd name="T3" fmla="*/ 0 h 5"/>
                  <a:gd name="T4" fmla="*/ 72 w 4"/>
                  <a:gd name="T5" fmla="*/ 18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4" y="4"/>
                    </a:moveTo>
                    <a:cubicBezTo>
                      <a:pt x="2" y="3"/>
                      <a:pt x="2" y="1"/>
                      <a:pt x="0" y="0"/>
                    </a:cubicBezTo>
                    <a:cubicBezTo>
                      <a:pt x="0" y="1"/>
                      <a:pt x="1" y="4"/>
                      <a:pt x="2" y="5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0" name="Line 466"/>
              <p:cNvSpPr>
                <a:spLocks noChangeShapeType="1"/>
              </p:cNvSpPr>
              <p:nvPr/>
            </p:nvSpPr>
            <p:spPr bwMode="auto">
              <a:xfrm>
                <a:off x="5206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1" name="Freeform 467"/>
              <p:cNvSpPr>
                <a:spLocks/>
              </p:cNvSpPr>
              <p:nvPr/>
            </p:nvSpPr>
            <p:spPr bwMode="auto">
              <a:xfrm>
                <a:off x="5206" y="2455"/>
                <a:ext cx="24" cy="12"/>
              </a:xfrm>
              <a:custGeom>
                <a:avLst/>
                <a:gdLst>
                  <a:gd name="T0" fmla="*/ 0 w 4"/>
                  <a:gd name="T1" fmla="*/ 36 h 2"/>
                  <a:gd name="T2" fmla="*/ 144 w 4"/>
                  <a:gd name="T3" fmla="*/ 72 h 2"/>
                  <a:gd name="T4" fmla="*/ 72 w 4"/>
                  <a:gd name="T5" fmla="*/ 36 h 2"/>
                  <a:gd name="T6" fmla="*/ 0 w 4"/>
                  <a:gd name="T7" fmla="*/ 3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1"/>
                    </a:moveTo>
                    <a:cubicBezTo>
                      <a:pt x="0" y="2"/>
                      <a:pt x="3" y="2"/>
                      <a:pt x="4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2" name="Line 468"/>
              <p:cNvSpPr>
                <a:spLocks noChangeShapeType="1"/>
              </p:cNvSpPr>
              <p:nvPr/>
            </p:nvSpPr>
            <p:spPr bwMode="auto">
              <a:xfrm>
                <a:off x="5206" y="246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3" name="Line 469"/>
              <p:cNvSpPr>
                <a:spLocks noChangeShapeType="1"/>
              </p:cNvSpPr>
              <p:nvPr/>
            </p:nvSpPr>
            <p:spPr bwMode="auto">
              <a:xfrm flipH="1">
                <a:off x="5200" y="2455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4" name="Freeform 470"/>
              <p:cNvSpPr>
                <a:spLocks/>
              </p:cNvSpPr>
              <p:nvPr/>
            </p:nvSpPr>
            <p:spPr bwMode="auto">
              <a:xfrm>
                <a:off x="5200" y="2455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5" name="Line 471"/>
              <p:cNvSpPr>
                <a:spLocks noChangeShapeType="1"/>
              </p:cNvSpPr>
              <p:nvPr/>
            </p:nvSpPr>
            <p:spPr bwMode="auto">
              <a:xfrm>
                <a:off x="5206" y="245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6" name="Freeform 472"/>
              <p:cNvSpPr>
                <a:spLocks/>
              </p:cNvSpPr>
              <p:nvPr/>
            </p:nvSpPr>
            <p:spPr bwMode="auto">
              <a:xfrm>
                <a:off x="4834" y="21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7" name="Freeform 473"/>
              <p:cNvSpPr>
                <a:spLocks/>
              </p:cNvSpPr>
              <p:nvPr/>
            </p:nvSpPr>
            <p:spPr bwMode="auto">
              <a:xfrm>
                <a:off x="4870" y="2089"/>
                <a:ext cx="6" cy="12"/>
              </a:xfrm>
              <a:custGeom>
                <a:avLst/>
                <a:gdLst>
                  <a:gd name="T0" fmla="*/ 36 w 1"/>
                  <a:gd name="T1" fmla="*/ 0 h 2"/>
                  <a:gd name="T2" fmla="*/ 36 w 1"/>
                  <a:gd name="T3" fmla="*/ 72 h 2"/>
                  <a:gd name="T4" fmla="*/ 36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8" name="Line 474"/>
              <p:cNvSpPr>
                <a:spLocks noChangeShapeType="1"/>
              </p:cNvSpPr>
              <p:nvPr/>
            </p:nvSpPr>
            <p:spPr bwMode="auto">
              <a:xfrm>
                <a:off x="4876" y="208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9" name="Freeform 475"/>
              <p:cNvSpPr>
                <a:spLocks/>
              </p:cNvSpPr>
              <p:nvPr/>
            </p:nvSpPr>
            <p:spPr bwMode="auto">
              <a:xfrm>
                <a:off x="4942" y="2023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0" name="Freeform 476"/>
              <p:cNvSpPr>
                <a:spLocks/>
              </p:cNvSpPr>
              <p:nvPr/>
            </p:nvSpPr>
            <p:spPr bwMode="auto">
              <a:xfrm>
                <a:off x="4942" y="2023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1" name="Line 477"/>
              <p:cNvSpPr>
                <a:spLocks noChangeShapeType="1"/>
              </p:cNvSpPr>
              <p:nvPr/>
            </p:nvSpPr>
            <p:spPr bwMode="auto">
              <a:xfrm flipH="1">
                <a:off x="5038" y="2155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2" name="Freeform 478"/>
              <p:cNvSpPr>
                <a:spLocks/>
              </p:cNvSpPr>
              <p:nvPr/>
            </p:nvSpPr>
            <p:spPr bwMode="auto">
              <a:xfrm>
                <a:off x="5032" y="2149"/>
                <a:ext cx="12" cy="6"/>
              </a:xfrm>
              <a:custGeom>
                <a:avLst/>
                <a:gdLst>
                  <a:gd name="T0" fmla="*/ 36 w 2"/>
                  <a:gd name="T1" fmla="*/ 36 h 1"/>
                  <a:gd name="T2" fmla="*/ 0 w 2"/>
                  <a:gd name="T3" fmla="*/ 0 h 1"/>
                  <a:gd name="T4" fmla="*/ 72 w 2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3" name="Line 479"/>
              <p:cNvSpPr>
                <a:spLocks noChangeShapeType="1"/>
              </p:cNvSpPr>
              <p:nvPr/>
            </p:nvSpPr>
            <p:spPr bwMode="auto">
              <a:xfrm>
                <a:off x="5044" y="215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4" name="Freeform 480"/>
              <p:cNvSpPr>
                <a:spLocks/>
              </p:cNvSpPr>
              <p:nvPr/>
            </p:nvSpPr>
            <p:spPr bwMode="auto">
              <a:xfrm>
                <a:off x="5050" y="211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5" name="Freeform 481"/>
              <p:cNvSpPr>
                <a:spLocks/>
              </p:cNvSpPr>
              <p:nvPr/>
            </p:nvSpPr>
            <p:spPr bwMode="auto">
              <a:xfrm>
                <a:off x="5074" y="2119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6" name="Freeform 482"/>
              <p:cNvSpPr>
                <a:spLocks/>
              </p:cNvSpPr>
              <p:nvPr/>
            </p:nvSpPr>
            <p:spPr bwMode="auto">
              <a:xfrm>
                <a:off x="5074" y="2119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7" name="Freeform 483"/>
              <p:cNvSpPr>
                <a:spLocks/>
              </p:cNvSpPr>
              <p:nvPr/>
            </p:nvSpPr>
            <p:spPr bwMode="auto">
              <a:xfrm>
                <a:off x="5134" y="2137"/>
                <a:ext cx="12" cy="6"/>
              </a:xfrm>
              <a:custGeom>
                <a:avLst/>
                <a:gdLst>
                  <a:gd name="T0" fmla="*/ 0 w 2"/>
                  <a:gd name="T1" fmla="*/ 36 h 1"/>
                  <a:gd name="T2" fmla="*/ 72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8" name="Line 484"/>
              <p:cNvSpPr>
                <a:spLocks noChangeShapeType="1"/>
              </p:cNvSpPr>
              <p:nvPr/>
            </p:nvSpPr>
            <p:spPr bwMode="auto">
              <a:xfrm flipH="1">
                <a:off x="5134" y="2137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9" name="Freeform 485"/>
              <p:cNvSpPr>
                <a:spLocks/>
              </p:cNvSpPr>
              <p:nvPr/>
            </p:nvSpPr>
            <p:spPr bwMode="auto">
              <a:xfrm>
                <a:off x="4600" y="2449"/>
                <a:ext cx="48" cy="30"/>
              </a:xfrm>
              <a:custGeom>
                <a:avLst/>
                <a:gdLst>
                  <a:gd name="T0" fmla="*/ 0 w 8"/>
                  <a:gd name="T1" fmla="*/ 180 h 5"/>
                  <a:gd name="T2" fmla="*/ 288 w 8"/>
                  <a:gd name="T3" fmla="*/ 0 h 5"/>
                  <a:gd name="T4" fmla="*/ 0 60000 65536"/>
                  <a:gd name="T5" fmla="*/ 0 60000 65536"/>
                  <a:gd name="T6" fmla="*/ 0 w 8"/>
                  <a:gd name="T7" fmla="*/ 0 h 5"/>
                  <a:gd name="T8" fmla="*/ 8 w 8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5">
                    <a:moveTo>
                      <a:pt x="0" y="5"/>
                    </a:moveTo>
                    <a:cubicBezTo>
                      <a:pt x="2" y="2"/>
                      <a:pt x="5" y="1"/>
                      <a:pt x="8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0" name="Line 486"/>
              <p:cNvSpPr>
                <a:spLocks noChangeShapeType="1"/>
              </p:cNvSpPr>
              <p:nvPr/>
            </p:nvSpPr>
            <p:spPr bwMode="auto">
              <a:xfrm>
                <a:off x="4648" y="2449"/>
                <a:ext cx="18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1" name="Line 487"/>
              <p:cNvSpPr>
                <a:spLocks noChangeShapeType="1"/>
              </p:cNvSpPr>
              <p:nvPr/>
            </p:nvSpPr>
            <p:spPr bwMode="auto">
              <a:xfrm>
                <a:off x="4600" y="247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2" name="Freeform 488"/>
              <p:cNvSpPr>
                <a:spLocks/>
              </p:cNvSpPr>
              <p:nvPr/>
            </p:nvSpPr>
            <p:spPr bwMode="auto">
              <a:xfrm>
                <a:off x="4738" y="2419"/>
                <a:ext cx="6" cy="18"/>
              </a:xfrm>
              <a:custGeom>
                <a:avLst/>
                <a:gdLst>
                  <a:gd name="T0" fmla="*/ 0 w 1"/>
                  <a:gd name="T1" fmla="*/ 108 h 3"/>
                  <a:gd name="T2" fmla="*/ 36 w 1"/>
                  <a:gd name="T3" fmla="*/ 0 h 3"/>
                  <a:gd name="T4" fmla="*/ 0 60000 65536"/>
                  <a:gd name="T5" fmla="*/ 0 60000 65536"/>
                  <a:gd name="T6" fmla="*/ 0 w 1"/>
                  <a:gd name="T7" fmla="*/ 0 h 3"/>
                  <a:gd name="T8" fmla="*/ 1 w 1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">
                    <a:moveTo>
                      <a:pt x="0" y="3"/>
                    </a:moveTo>
                    <a:cubicBezTo>
                      <a:pt x="0" y="1"/>
                      <a:pt x="0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3" name="Line 489"/>
              <p:cNvSpPr>
                <a:spLocks noChangeShapeType="1"/>
              </p:cNvSpPr>
              <p:nvPr/>
            </p:nvSpPr>
            <p:spPr bwMode="auto">
              <a:xfrm>
                <a:off x="4744" y="2419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4" name="Freeform 490"/>
              <p:cNvSpPr>
                <a:spLocks/>
              </p:cNvSpPr>
              <p:nvPr/>
            </p:nvSpPr>
            <p:spPr bwMode="auto">
              <a:xfrm>
                <a:off x="4732" y="2431"/>
                <a:ext cx="12" cy="6"/>
              </a:xfrm>
              <a:custGeom>
                <a:avLst/>
                <a:gdLst>
                  <a:gd name="T0" fmla="*/ 72 w 2"/>
                  <a:gd name="T1" fmla="*/ 0 h 1"/>
                  <a:gd name="T2" fmla="*/ 36 w 2"/>
                  <a:gd name="T3" fmla="*/ 36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2" y="0"/>
                      <a:pt x="1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5" name="Line 491"/>
              <p:cNvSpPr>
                <a:spLocks noChangeShapeType="1"/>
              </p:cNvSpPr>
              <p:nvPr/>
            </p:nvSpPr>
            <p:spPr bwMode="auto">
              <a:xfrm>
                <a:off x="4738" y="243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6" name="Freeform 492"/>
              <p:cNvSpPr>
                <a:spLocks/>
              </p:cNvSpPr>
              <p:nvPr/>
            </p:nvSpPr>
            <p:spPr bwMode="auto">
              <a:xfrm>
                <a:off x="4786" y="2389"/>
                <a:ext cx="12" cy="12"/>
              </a:xfrm>
              <a:custGeom>
                <a:avLst/>
                <a:gdLst>
                  <a:gd name="T0" fmla="*/ 0 w 2"/>
                  <a:gd name="T1" fmla="*/ 72 h 2"/>
                  <a:gd name="T2" fmla="*/ 72 w 2"/>
                  <a:gd name="T3" fmla="*/ 0 h 2"/>
                  <a:gd name="T4" fmla="*/ 0 60000 65536"/>
                  <a:gd name="T5" fmla="*/ 0 60000 65536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7" name="Line 493"/>
              <p:cNvSpPr>
                <a:spLocks noChangeShapeType="1"/>
              </p:cNvSpPr>
              <p:nvPr/>
            </p:nvSpPr>
            <p:spPr bwMode="auto">
              <a:xfrm>
                <a:off x="4798" y="238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8" name="Freeform 494"/>
              <p:cNvSpPr>
                <a:spLocks/>
              </p:cNvSpPr>
              <p:nvPr/>
            </p:nvSpPr>
            <p:spPr bwMode="auto">
              <a:xfrm>
                <a:off x="4786" y="2389"/>
                <a:ext cx="12" cy="24"/>
              </a:xfrm>
              <a:custGeom>
                <a:avLst/>
                <a:gdLst>
                  <a:gd name="T0" fmla="*/ 72 w 2"/>
                  <a:gd name="T1" fmla="*/ 0 h 4"/>
                  <a:gd name="T2" fmla="*/ 36 w 2"/>
                  <a:gd name="T3" fmla="*/ 108 h 4"/>
                  <a:gd name="T4" fmla="*/ 36 w 2"/>
                  <a:gd name="T5" fmla="*/ 144 h 4"/>
                  <a:gd name="T6" fmla="*/ 0 w 2"/>
                  <a:gd name="T7" fmla="*/ 7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9" name="Line 495"/>
              <p:cNvSpPr>
                <a:spLocks noChangeShapeType="1"/>
              </p:cNvSpPr>
              <p:nvPr/>
            </p:nvSpPr>
            <p:spPr bwMode="auto">
              <a:xfrm>
                <a:off x="4786" y="240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0" name="Freeform 496"/>
              <p:cNvSpPr>
                <a:spLocks/>
              </p:cNvSpPr>
              <p:nvPr/>
            </p:nvSpPr>
            <p:spPr bwMode="auto">
              <a:xfrm>
                <a:off x="4846" y="2425"/>
                <a:ext cx="18" cy="24"/>
              </a:xfrm>
              <a:custGeom>
                <a:avLst/>
                <a:gdLst>
                  <a:gd name="T0" fmla="*/ 36 w 3"/>
                  <a:gd name="T1" fmla="*/ 144 h 4"/>
                  <a:gd name="T2" fmla="*/ 0 w 3"/>
                  <a:gd name="T3" fmla="*/ 72 h 4"/>
                  <a:gd name="T4" fmla="*/ 72 w 3"/>
                  <a:gd name="T5" fmla="*/ 0 h 4"/>
                  <a:gd name="T6" fmla="*/ 108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1" name="Line 497"/>
              <p:cNvSpPr>
                <a:spLocks noChangeShapeType="1"/>
              </p:cNvSpPr>
              <p:nvPr/>
            </p:nvSpPr>
            <p:spPr bwMode="auto">
              <a:xfrm>
                <a:off x="4864" y="2425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2" name="Freeform 498"/>
              <p:cNvSpPr>
                <a:spLocks/>
              </p:cNvSpPr>
              <p:nvPr/>
            </p:nvSpPr>
            <p:spPr bwMode="auto">
              <a:xfrm>
                <a:off x="4852" y="2437"/>
                <a:ext cx="12" cy="12"/>
              </a:xfrm>
              <a:custGeom>
                <a:avLst/>
                <a:gdLst>
                  <a:gd name="T0" fmla="*/ 72 w 2"/>
                  <a:gd name="T1" fmla="*/ 0 h 2"/>
                  <a:gd name="T2" fmla="*/ 0 w 2"/>
                  <a:gd name="T3" fmla="*/ 72 h 2"/>
                  <a:gd name="T4" fmla="*/ 0 60000 65536"/>
                  <a:gd name="T5" fmla="*/ 0 60000 65536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3" name="Line 499"/>
              <p:cNvSpPr>
                <a:spLocks noChangeShapeType="1"/>
              </p:cNvSpPr>
              <p:nvPr/>
            </p:nvSpPr>
            <p:spPr bwMode="auto">
              <a:xfrm>
                <a:off x="4852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4" name="Freeform 500"/>
              <p:cNvSpPr>
                <a:spLocks/>
              </p:cNvSpPr>
              <p:nvPr/>
            </p:nvSpPr>
            <p:spPr bwMode="auto">
              <a:xfrm>
                <a:off x="5050" y="2443"/>
                <a:ext cx="18" cy="24"/>
              </a:xfrm>
              <a:custGeom>
                <a:avLst/>
                <a:gdLst>
                  <a:gd name="T0" fmla="*/ 0 w 3"/>
                  <a:gd name="T1" fmla="*/ 0 h 4"/>
                  <a:gd name="T2" fmla="*/ 36 w 3"/>
                  <a:gd name="T3" fmla="*/ 144 h 4"/>
                  <a:gd name="T4" fmla="*/ 108 w 3"/>
                  <a:gd name="T5" fmla="*/ 72 h 4"/>
                  <a:gd name="T6" fmla="*/ 108 w 3"/>
                  <a:gd name="T7" fmla="*/ 0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cubicBezTo>
                      <a:pt x="0" y="3"/>
                      <a:pt x="1" y="3"/>
                      <a:pt x="1" y="4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5" name="Line 501"/>
              <p:cNvSpPr>
                <a:spLocks noChangeShapeType="1"/>
              </p:cNvSpPr>
              <p:nvPr/>
            </p:nvSpPr>
            <p:spPr bwMode="auto">
              <a:xfrm>
                <a:off x="5050" y="244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6" name="Freeform 502"/>
              <p:cNvSpPr>
                <a:spLocks/>
              </p:cNvSpPr>
              <p:nvPr/>
            </p:nvSpPr>
            <p:spPr bwMode="auto">
              <a:xfrm>
                <a:off x="5092" y="2449"/>
                <a:ext cx="6" cy="18"/>
              </a:xfrm>
              <a:custGeom>
                <a:avLst/>
                <a:gdLst>
                  <a:gd name="T0" fmla="*/ 0 w 1"/>
                  <a:gd name="T1" fmla="*/ 0 h 3"/>
                  <a:gd name="T2" fmla="*/ 36 w 1"/>
                  <a:gd name="T3" fmla="*/ 108 h 3"/>
                  <a:gd name="T4" fmla="*/ 36 w 1"/>
                  <a:gd name="T5" fmla="*/ 72 h 3"/>
                  <a:gd name="T6" fmla="*/ 36 w 1"/>
                  <a:gd name="T7" fmla="*/ 0 h 3"/>
                  <a:gd name="T8" fmla="*/ 0 w 1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7" name="Line 503"/>
              <p:cNvSpPr>
                <a:spLocks noChangeShapeType="1"/>
              </p:cNvSpPr>
              <p:nvPr/>
            </p:nvSpPr>
            <p:spPr bwMode="auto">
              <a:xfrm>
                <a:off x="5092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8" name="Freeform 504"/>
              <p:cNvSpPr>
                <a:spLocks/>
              </p:cNvSpPr>
              <p:nvPr/>
            </p:nvSpPr>
            <p:spPr bwMode="auto">
              <a:xfrm>
                <a:off x="5128" y="2383"/>
                <a:ext cx="54" cy="48"/>
              </a:xfrm>
              <a:custGeom>
                <a:avLst/>
                <a:gdLst>
                  <a:gd name="T0" fmla="*/ 72 w 9"/>
                  <a:gd name="T1" fmla="*/ 144 h 8"/>
                  <a:gd name="T2" fmla="*/ 324 w 9"/>
                  <a:gd name="T3" fmla="*/ 252 h 8"/>
                  <a:gd name="T4" fmla="*/ 144 w 9"/>
                  <a:gd name="T5" fmla="*/ 144 h 8"/>
                  <a:gd name="T6" fmla="*/ 36 w 9"/>
                  <a:gd name="T7" fmla="*/ 0 h 8"/>
                  <a:gd name="T8" fmla="*/ 72 w 9"/>
                  <a:gd name="T9" fmla="*/ 1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2" y="4"/>
                    </a:moveTo>
                    <a:cubicBezTo>
                      <a:pt x="5" y="4"/>
                      <a:pt x="7" y="8"/>
                      <a:pt x="9" y="7"/>
                    </a:cubicBezTo>
                    <a:cubicBezTo>
                      <a:pt x="7" y="7"/>
                      <a:pt x="7" y="3"/>
                      <a:pt x="4" y="4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0" y="2"/>
                      <a:pt x="0" y="4"/>
                      <a:pt x="2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9" name="Line 505"/>
              <p:cNvSpPr>
                <a:spLocks noChangeShapeType="1"/>
              </p:cNvSpPr>
              <p:nvPr/>
            </p:nvSpPr>
            <p:spPr bwMode="auto">
              <a:xfrm>
                <a:off x="5140" y="240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0" name="Freeform 506"/>
              <p:cNvSpPr>
                <a:spLocks/>
              </p:cNvSpPr>
              <p:nvPr/>
            </p:nvSpPr>
            <p:spPr bwMode="auto">
              <a:xfrm>
                <a:off x="5026" y="2323"/>
                <a:ext cx="72" cy="78"/>
              </a:xfrm>
              <a:custGeom>
                <a:avLst/>
                <a:gdLst>
                  <a:gd name="T0" fmla="*/ 216 w 12"/>
                  <a:gd name="T1" fmla="*/ 0 h 13"/>
                  <a:gd name="T2" fmla="*/ 432 w 12"/>
                  <a:gd name="T3" fmla="*/ 216 h 13"/>
                  <a:gd name="T4" fmla="*/ 144 w 12"/>
                  <a:gd name="T5" fmla="*/ 468 h 13"/>
                  <a:gd name="T6" fmla="*/ 0 w 12"/>
                  <a:gd name="T7" fmla="*/ 432 h 13"/>
                  <a:gd name="T8" fmla="*/ 72 w 12"/>
                  <a:gd name="T9" fmla="*/ 360 h 13"/>
                  <a:gd name="T10" fmla="*/ 108 w 12"/>
                  <a:gd name="T11" fmla="*/ 396 h 13"/>
                  <a:gd name="T12" fmla="*/ 144 w 12"/>
                  <a:gd name="T13" fmla="*/ 360 h 13"/>
                  <a:gd name="T14" fmla="*/ 180 w 12"/>
                  <a:gd name="T15" fmla="*/ 360 h 13"/>
                  <a:gd name="T16" fmla="*/ 396 w 12"/>
                  <a:gd name="T17" fmla="*/ 216 h 13"/>
                  <a:gd name="T18" fmla="*/ 360 w 12"/>
                  <a:gd name="T19" fmla="*/ 144 h 13"/>
                  <a:gd name="T20" fmla="*/ 324 w 12"/>
                  <a:gd name="T21" fmla="*/ 108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3"/>
                  <a:gd name="T35" fmla="*/ 12 w 12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3">
                    <a:moveTo>
                      <a:pt x="6" y="0"/>
                    </a:moveTo>
                    <a:cubicBezTo>
                      <a:pt x="9" y="0"/>
                      <a:pt x="12" y="5"/>
                      <a:pt x="12" y="6"/>
                    </a:cubicBezTo>
                    <a:cubicBezTo>
                      <a:pt x="12" y="10"/>
                      <a:pt x="8" y="13"/>
                      <a:pt x="4" y="13"/>
                    </a:cubicBezTo>
                    <a:cubicBezTo>
                      <a:pt x="3" y="13"/>
                      <a:pt x="2" y="12"/>
                      <a:pt x="0" y="12"/>
                    </a:cubicBezTo>
                    <a:cubicBezTo>
                      <a:pt x="1" y="11"/>
                      <a:pt x="1" y="10"/>
                      <a:pt x="2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11" y="7"/>
                      <a:pt x="11" y="6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1" name="Line 507"/>
              <p:cNvSpPr>
                <a:spLocks noChangeShapeType="1"/>
              </p:cNvSpPr>
              <p:nvPr/>
            </p:nvSpPr>
            <p:spPr bwMode="auto">
              <a:xfrm flipH="1">
                <a:off x="5068" y="2341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2" name="Freeform 508"/>
              <p:cNvSpPr>
                <a:spLocks/>
              </p:cNvSpPr>
              <p:nvPr/>
            </p:nvSpPr>
            <p:spPr bwMode="auto">
              <a:xfrm>
                <a:off x="5050" y="2323"/>
                <a:ext cx="18" cy="18"/>
              </a:xfrm>
              <a:custGeom>
                <a:avLst/>
                <a:gdLst>
                  <a:gd name="T0" fmla="*/ 108 w 3"/>
                  <a:gd name="T1" fmla="*/ 108 h 3"/>
                  <a:gd name="T2" fmla="*/ 108 w 3"/>
                  <a:gd name="T3" fmla="*/ 36 h 3"/>
                  <a:gd name="T4" fmla="*/ 0 w 3"/>
                  <a:gd name="T5" fmla="*/ 36 h 3"/>
                  <a:gd name="T6" fmla="*/ 72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3" name="Line 509"/>
              <p:cNvSpPr>
                <a:spLocks noChangeShapeType="1"/>
              </p:cNvSpPr>
              <p:nvPr/>
            </p:nvSpPr>
            <p:spPr bwMode="auto">
              <a:xfrm>
                <a:off x="5062" y="232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4" name="Line 510"/>
              <p:cNvSpPr>
                <a:spLocks noChangeShapeType="1"/>
              </p:cNvSpPr>
              <p:nvPr/>
            </p:nvSpPr>
            <p:spPr bwMode="auto">
              <a:xfrm flipV="1">
                <a:off x="5014" y="2317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5" name="Freeform 511"/>
              <p:cNvSpPr>
                <a:spLocks/>
              </p:cNvSpPr>
              <p:nvPr/>
            </p:nvSpPr>
            <p:spPr bwMode="auto">
              <a:xfrm>
                <a:off x="4996" y="2317"/>
                <a:ext cx="18" cy="6"/>
              </a:xfrm>
              <a:custGeom>
                <a:avLst/>
                <a:gdLst>
                  <a:gd name="T0" fmla="*/ 108 w 3"/>
                  <a:gd name="T1" fmla="*/ 0 h 1"/>
                  <a:gd name="T2" fmla="*/ 0 w 3"/>
                  <a:gd name="T3" fmla="*/ 36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6" name="Freeform 512"/>
              <p:cNvSpPr>
                <a:spLocks/>
              </p:cNvSpPr>
              <p:nvPr/>
            </p:nvSpPr>
            <p:spPr bwMode="auto">
              <a:xfrm>
                <a:off x="4996" y="2323"/>
                <a:ext cx="18" cy="1"/>
              </a:xfrm>
              <a:custGeom>
                <a:avLst/>
                <a:gdLst>
                  <a:gd name="T0" fmla="*/ 0 w 3"/>
                  <a:gd name="T1" fmla="*/ 0 h 1"/>
                  <a:gd name="T2" fmla="*/ 108 w 3"/>
                  <a:gd name="T3" fmla="*/ 0 h 1"/>
                  <a:gd name="T4" fmla="*/ 108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7" name="Freeform 513"/>
              <p:cNvSpPr>
                <a:spLocks/>
              </p:cNvSpPr>
              <p:nvPr/>
            </p:nvSpPr>
            <p:spPr bwMode="auto">
              <a:xfrm>
                <a:off x="4954" y="2305"/>
                <a:ext cx="12" cy="1"/>
              </a:xfrm>
              <a:custGeom>
                <a:avLst/>
                <a:gdLst>
                  <a:gd name="T0" fmla="*/ 0 w 2"/>
                  <a:gd name="T1" fmla="*/ 0 h 1"/>
                  <a:gd name="T2" fmla="*/ 7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8" name="Line 514"/>
              <p:cNvSpPr>
                <a:spLocks noChangeShapeType="1"/>
              </p:cNvSpPr>
              <p:nvPr/>
            </p:nvSpPr>
            <p:spPr bwMode="auto">
              <a:xfrm>
                <a:off x="4954" y="230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9" name="Line 515"/>
              <p:cNvSpPr>
                <a:spLocks noChangeShapeType="1"/>
              </p:cNvSpPr>
              <p:nvPr/>
            </p:nvSpPr>
            <p:spPr bwMode="auto">
              <a:xfrm>
                <a:off x="4678" y="2275"/>
                <a:ext cx="1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0" name="Freeform 516"/>
              <p:cNvSpPr>
                <a:spLocks/>
              </p:cNvSpPr>
              <p:nvPr/>
            </p:nvSpPr>
            <p:spPr bwMode="auto">
              <a:xfrm>
                <a:off x="4678" y="2251"/>
                <a:ext cx="30" cy="48"/>
              </a:xfrm>
              <a:custGeom>
                <a:avLst/>
                <a:gdLst>
                  <a:gd name="T0" fmla="*/ 0 w 5"/>
                  <a:gd name="T1" fmla="*/ 252 h 8"/>
                  <a:gd name="T2" fmla="*/ 36 w 5"/>
                  <a:gd name="T3" fmla="*/ 252 h 8"/>
                  <a:gd name="T4" fmla="*/ 72 w 5"/>
                  <a:gd name="T5" fmla="*/ 288 h 8"/>
                  <a:gd name="T6" fmla="*/ 72 w 5"/>
                  <a:gd name="T7" fmla="*/ 180 h 8"/>
                  <a:gd name="T8" fmla="*/ 180 w 5"/>
                  <a:gd name="T9" fmla="*/ 216 h 8"/>
                  <a:gd name="T10" fmla="*/ 108 w 5"/>
                  <a:gd name="T11" fmla="*/ 36 h 8"/>
                  <a:gd name="T12" fmla="*/ 108 w 5"/>
                  <a:gd name="T13" fmla="*/ 36 h 8"/>
                  <a:gd name="T14" fmla="*/ 0 w 5"/>
                  <a:gd name="T15" fmla="*/ 0 h 8"/>
                  <a:gd name="T16" fmla="*/ 0 w 5"/>
                  <a:gd name="T17" fmla="*/ 36 h 8"/>
                  <a:gd name="T18" fmla="*/ 0 w 5"/>
                  <a:gd name="T19" fmla="*/ 144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8"/>
                  <a:gd name="T32" fmla="*/ 5 w 5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8">
                    <a:moveTo>
                      <a:pt x="0" y="7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4" y="5"/>
                      <a:pt x="4" y="6"/>
                      <a:pt x="5" y="6"/>
                    </a:cubicBezTo>
                    <a:cubicBezTo>
                      <a:pt x="4" y="4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1" name="Line 517"/>
              <p:cNvSpPr>
                <a:spLocks noChangeShapeType="1"/>
              </p:cNvSpPr>
              <p:nvPr/>
            </p:nvSpPr>
            <p:spPr bwMode="auto">
              <a:xfrm>
                <a:off x="4678" y="227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2" name="Line 518"/>
              <p:cNvSpPr>
                <a:spLocks noChangeShapeType="1"/>
              </p:cNvSpPr>
              <p:nvPr/>
            </p:nvSpPr>
            <p:spPr bwMode="auto">
              <a:xfrm>
                <a:off x="4690" y="2245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3" name="Freeform 519"/>
              <p:cNvSpPr>
                <a:spLocks/>
              </p:cNvSpPr>
              <p:nvPr/>
            </p:nvSpPr>
            <p:spPr bwMode="auto">
              <a:xfrm>
                <a:off x="4690" y="2239"/>
                <a:ext cx="6" cy="12"/>
              </a:xfrm>
              <a:custGeom>
                <a:avLst/>
                <a:gdLst>
                  <a:gd name="T0" fmla="*/ 0 w 1"/>
                  <a:gd name="T1" fmla="*/ 72 h 2"/>
                  <a:gd name="T2" fmla="*/ 36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4" name="Freeform 520"/>
              <p:cNvSpPr>
                <a:spLocks/>
              </p:cNvSpPr>
              <p:nvPr/>
            </p:nvSpPr>
            <p:spPr bwMode="auto">
              <a:xfrm>
                <a:off x="4690" y="2239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5" name="Freeform 521"/>
              <p:cNvSpPr>
                <a:spLocks/>
              </p:cNvSpPr>
              <p:nvPr/>
            </p:nvSpPr>
            <p:spPr bwMode="auto">
              <a:xfrm>
                <a:off x="4624" y="2311"/>
                <a:ext cx="18" cy="12"/>
              </a:xfrm>
              <a:custGeom>
                <a:avLst/>
                <a:gdLst>
                  <a:gd name="T0" fmla="*/ 36 w 3"/>
                  <a:gd name="T1" fmla="*/ 36 h 2"/>
                  <a:gd name="T2" fmla="*/ 36 w 3"/>
                  <a:gd name="T3" fmla="*/ 72 h 2"/>
                  <a:gd name="T4" fmla="*/ 108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6" name="Freeform 522"/>
              <p:cNvSpPr>
                <a:spLocks/>
              </p:cNvSpPr>
              <p:nvPr/>
            </p:nvSpPr>
            <p:spPr bwMode="auto">
              <a:xfrm>
                <a:off x="4630" y="2311"/>
                <a:ext cx="12" cy="6"/>
              </a:xfrm>
              <a:custGeom>
                <a:avLst/>
                <a:gdLst>
                  <a:gd name="T0" fmla="*/ 72 w 2"/>
                  <a:gd name="T1" fmla="*/ 0 h 1"/>
                  <a:gd name="T2" fmla="*/ 0 w 2"/>
                  <a:gd name="T3" fmla="*/ 36 h 1"/>
                  <a:gd name="T4" fmla="*/ 0 w 2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7" name="Freeform 523"/>
              <p:cNvSpPr>
                <a:spLocks/>
              </p:cNvSpPr>
              <p:nvPr/>
            </p:nvSpPr>
            <p:spPr bwMode="auto">
              <a:xfrm>
                <a:off x="4642" y="2317"/>
                <a:ext cx="18" cy="6"/>
              </a:xfrm>
              <a:custGeom>
                <a:avLst/>
                <a:gdLst>
                  <a:gd name="T0" fmla="*/ 0 w 3"/>
                  <a:gd name="T1" fmla="*/ 36 h 1"/>
                  <a:gd name="T2" fmla="*/ 108 w 3"/>
                  <a:gd name="T3" fmla="*/ 36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8" name="Line 524"/>
              <p:cNvSpPr>
                <a:spLocks noChangeShapeType="1"/>
              </p:cNvSpPr>
              <p:nvPr/>
            </p:nvSpPr>
            <p:spPr bwMode="auto">
              <a:xfrm flipV="1">
                <a:off x="4660" y="231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9" name="Freeform 525"/>
              <p:cNvSpPr>
                <a:spLocks/>
              </p:cNvSpPr>
              <p:nvPr/>
            </p:nvSpPr>
            <p:spPr bwMode="auto">
              <a:xfrm>
                <a:off x="4642" y="2311"/>
                <a:ext cx="18" cy="12"/>
              </a:xfrm>
              <a:custGeom>
                <a:avLst/>
                <a:gdLst>
                  <a:gd name="T0" fmla="*/ 108 w 3"/>
                  <a:gd name="T1" fmla="*/ 0 h 2"/>
                  <a:gd name="T2" fmla="*/ 0 w 3"/>
                  <a:gd name="T3" fmla="*/ 0 h 2"/>
                  <a:gd name="T4" fmla="*/ 0 w 3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1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0" name="Line 526"/>
              <p:cNvSpPr>
                <a:spLocks noChangeShapeType="1"/>
              </p:cNvSpPr>
              <p:nvPr/>
            </p:nvSpPr>
            <p:spPr bwMode="auto">
              <a:xfrm>
                <a:off x="4642" y="232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1" name="Freeform 527"/>
              <p:cNvSpPr>
                <a:spLocks/>
              </p:cNvSpPr>
              <p:nvPr/>
            </p:nvSpPr>
            <p:spPr bwMode="auto">
              <a:xfrm>
                <a:off x="4684" y="2335"/>
                <a:ext cx="54" cy="18"/>
              </a:xfrm>
              <a:custGeom>
                <a:avLst/>
                <a:gdLst>
                  <a:gd name="T0" fmla="*/ 36 w 9"/>
                  <a:gd name="T1" fmla="*/ 0 h 3"/>
                  <a:gd name="T2" fmla="*/ 216 w 9"/>
                  <a:gd name="T3" fmla="*/ 0 h 3"/>
                  <a:gd name="T4" fmla="*/ 324 w 9"/>
                  <a:gd name="T5" fmla="*/ 108 h 3"/>
                  <a:gd name="T6" fmla="*/ 252 w 9"/>
                  <a:gd name="T7" fmla="*/ 108 h 3"/>
                  <a:gd name="T8" fmla="*/ 144 w 9"/>
                  <a:gd name="T9" fmla="*/ 72 h 3"/>
                  <a:gd name="T10" fmla="*/ 36 w 9"/>
                  <a:gd name="T11" fmla="*/ 108 h 3"/>
                  <a:gd name="T12" fmla="*/ 36 w 9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"/>
                  <a:gd name="T23" fmla="*/ 9 w 9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">
                    <a:moveTo>
                      <a:pt x="1" y="0"/>
                    </a:move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8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3" y="2"/>
                      <a:pt x="1" y="2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2" name="Line 528"/>
              <p:cNvSpPr>
                <a:spLocks noChangeShapeType="1"/>
              </p:cNvSpPr>
              <p:nvPr/>
            </p:nvSpPr>
            <p:spPr bwMode="auto">
              <a:xfrm>
                <a:off x="4690" y="233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3" name="Freeform 529"/>
              <p:cNvSpPr>
                <a:spLocks/>
              </p:cNvSpPr>
              <p:nvPr/>
            </p:nvSpPr>
            <p:spPr bwMode="auto">
              <a:xfrm>
                <a:off x="4660" y="2341"/>
                <a:ext cx="18" cy="18"/>
              </a:xfrm>
              <a:custGeom>
                <a:avLst/>
                <a:gdLst>
                  <a:gd name="T0" fmla="*/ 0 w 3"/>
                  <a:gd name="T1" fmla="*/ 36 h 3"/>
                  <a:gd name="T2" fmla="*/ 36 w 3"/>
                  <a:gd name="T3" fmla="*/ 108 h 3"/>
                  <a:gd name="T4" fmla="*/ 108 w 3"/>
                  <a:gd name="T5" fmla="*/ 36 h 3"/>
                  <a:gd name="T6" fmla="*/ 0 w 3"/>
                  <a:gd name="T7" fmla="*/ 0 h 3"/>
                  <a:gd name="T8" fmla="*/ 0 w 3"/>
                  <a:gd name="T9" fmla="*/ 3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2" y="0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4" name="Line 530"/>
              <p:cNvSpPr>
                <a:spLocks noChangeShapeType="1"/>
              </p:cNvSpPr>
              <p:nvPr/>
            </p:nvSpPr>
            <p:spPr bwMode="auto">
              <a:xfrm>
                <a:off x="4660" y="234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5" name="Freeform 531"/>
              <p:cNvSpPr>
                <a:spLocks/>
              </p:cNvSpPr>
              <p:nvPr/>
            </p:nvSpPr>
            <p:spPr bwMode="auto">
              <a:xfrm>
                <a:off x="4528" y="2467"/>
                <a:ext cx="30" cy="6"/>
              </a:xfrm>
              <a:custGeom>
                <a:avLst/>
                <a:gdLst>
                  <a:gd name="T0" fmla="*/ 72 w 5"/>
                  <a:gd name="T1" fmla="*/ 0 h 1"/>
                  <a:gd name="T2" fmla="*/ 180 w 5"/>
                  <a:gd name="T3" fmla="*/ 36 h 1"/>
                  <a:gd name="T4" fmla="*/ 108 w 5"/>
                  <a:gd name="T5" fmla="*/ 36 h 1"/>
                  <a:gd name="T6" fmla="*/ 0 w 5"/>
                  <a:gd name="T7" fmla="*/ 0 h 1"/>
                  <a:gd name="T8" fmla="*/ 72 w 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2" y="0"/>
                    </a:moveTo>
                    <a:cubicBezTo>
                      <a:pt x="3" y="0"/>
                      <a:pt x="5" y="0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6" name="Line 532"/>
              <p:cNvSpPr>
                <a:spLocks noChangeShapeType="1"/>
              </p:cNvSpPr>
              <p:nvPr/>
            </p:nvSpPr>
            <p:spPr bwMode="auto">
              <a:xfrm>
                <a:off x="4540" y="246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7" name="Line 533"/>
              <p:cNvSpPr>
                <a:spLocks noChangeShapeType="1"/>
              </p:cNvSpPr>
              <p:nvPr/>
            </p:nvSpPr>
            <p:spPr bwMode="auto">
              <a:xfrm>
                <a:off x="4588" y="248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8" name="Freeform 534"/>
              <p:cNvSpPr>
                <a:spLocks/>
              </p:cNvSpPr>
              <p:nvPr/>
            </p:nvSpPr>
            <p:spPr bwMode="auto">
              <a:xfrm>
                <a:off x="4588" y="2485"/>
                <a:ext cx="12" cy="12"/>
              </a:xfrm>
              <a:custGeom>
                <a:avLst/>
                <a:gdLst>
                  <a:gd name="T0" fmla="*/ 72 w 2"/>
                  <a:gd name="T1" fmla="*/ 0 h 2"/>
                  <a:gd name="T2" fmla="*/ 0 w 2"/>
                  <a:gd name="T3" fmla="*/ 72 h 2"/>
                  <a:gd name="T4" fmla="*/ 0 60000 65536"/>
                  <a:gd name="T5" fmla="*/ 0 60000 65536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9" name="Freeform 535"/>
              <p:cNvSpPr>
                <a:spLocks/>
              </p:cNvSpPr>
              <p:nvPr/>
            </p:nvSpPr>
            <p:spPr bwMode="auto">
              <a:xfrm>
                <a:off x="4588" y="2485"/>
                <a:ext cx="1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0" name="Freeform 536"/>
              <p:cNvSpPr>
                <a:spLocks/>
              </p:cNvSpPr>
              <p:nvPr/>
            </p:nvSpPr>
            <p:spPr bwMode="auto">
              <a:xfrm>
                <a:off x="4648" y="2425"/>
                <a:ext cx="12" cy="12"/>
              </a:xfrm>
              <a:custGeom>
                <a:avLst/>
                <a:gdLst>
                  <a:gd name="T0" fmla="*/ 0 w 2"/>
                  <a:gd name="T1" fmla="*/ 0 h 2"/>
                  <a:gd name="T2" fmla="*/ 72 w 2"/>
                  <a:gd name="T3" fmla="*/ 36 h 2"/>
                  <a:gd name="T4" fmla="*/ 0 w 2"/>
                  <a:gd name="T5" fmla="*/ 72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1" name="Line 537"/>
              <p:cNvSpPr>
                <a:spLocks noChangeShapeType="1"/>
              </p:cNvSpPr>
              <p:nvPr/>
            </p:nvSpPr>
            <p:spPr bwMode="auto">
              <a:xfrm>
                <a:off x="4648" y="242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2" name="Freeform 538"/>
              <p:cNvSpPr>
                <a:spLocks/>
              </p:cNvSpPr>
              <p:nvPr/>
            </p:nvSpPr>
            <p:spPr bwMode="auto">
              <a:xfrm>
                <a:off x="5092" y="2503"/>
                <a:ext cx="18" cy="1"/>
              </a:xfrm>
              <a:custGeom>
                <a:avLst/>
                <a:gdLst>
                  <a:gd name="T0" fmla="*/ 0 w 3"/>
                  <a:gd name="T1" fmla="*/ 0 h 1"/>
                  <a:gd name="T2" fmla="*/ 108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3" name="Freeform 539"/>
              <p:cNvSpPr>
                <a:spLocks/>
              </p:cNvSpPr>
              <p:nvPr/>
            </p:nvSpPr>
            <p:spPr bwMode="auto">
              <a:xfrm>
                <a:off x="5062" y="2497"/>
                <a:ext cx="12" cy="1"/>
              </a:xfrm>
              <a:custGeom>
                <a:avLst/>
                <a:gdLst>
                  <a:gd name="T0" fmla="*/ 0 w 2"/>
                  <a:gd name="T1" fmla="*/ 0 h 1"/>
                  <a:gd name="T2" fmla="*/ 72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4" name="Line 540"/>
              <p:cNvSpPr>
                <a:spLocks noChangeShapeType="1"/>
              </p:cNvSpPr>
              <p:nvPr/>
            </p:nvSpPr>
            <p:spPr bwMode="auto">
              <a:xfrm>
                <a:off x="5086" y="2485"/>
                <a:ext cx="12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5" name="Freeform 541"/>
              <p:cNvSpPr>
                <a:spLocks/>
              </p:cNvSpPr>
              <p:nvPr/>
            </p:nvSpPr>
            <p:spPr bwMode="auto">
              <a:xfrm>
                <a:off x="5098" y="2491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6" name="Freeform 542"/>
              <p:cNvSpPr>
                <a:spLocks/>
              </p:cNvSpPr>
              <p:nvPr/>
            </p:nvSpPr>
            <p:spPr bwMode="auto">
              <a:xfrm>
                <a:off x="5068" y="2485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7" name="Line 543"/>
              <p:cNvSpPr>
                <a:spLocks noChangeShapeType="1"/>
              </p:cNvSpPr>
              <p:nvPr/>
            </p:nvSpPr>
            <p:spPr bwMode="auto">
              <a:xfrm flipH="1">
                <a:off x="5062" y="2473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8" name="Freeform 544"/>
              <p:cNvSpPr>
                <a:spLocks/>
              </p:cNvSpPr>
              <p:nvPr/>
            </p:nvSpPr>
            <p:spPr bwMode="auto">
              <a:xfrm>
                <a:off x="5062" y="2479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9" name="Freeform 545"/>
              <p:cNvSpPr>
                <a:spLocks/>
              </p:cNvSpPr>
              <p:nvPr/>
            </p:nvSpPr>
            <p:spPr bwMode="auto">
              <a:xfrm>
                <a:off x="5068" y="2473"/>
                <a:ext cx="1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0" name="Rectangle 546"/>
              <p:cNvSpPr>
                <a:spLocks noChangeArrowheads="1"/>
              </p:cNvSpPr>
              <p:nvPr/>
            </p:nvSpPr>
            <p:spPr bwMode="auto">
              <a:xfrm>
                <a:off x="5116" y="2311"/>
                <a:ext cx="1" cy="6"/>
              </a:xfrm>
              <a:prstGeom prst="rect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1" name="Freeform 547"/>
              <p:cNvSpPr>
                <a:spLocks/>
              </p:cNvSpPr>
              <p:nvPr/>
            </p:nvSpPr>
            <p:spPr bwMode="auto">
              <a:xfrm>
                <a:off x="5110" y="2179"/>
                <a:ext cx="1" cy="6"/>
              </a:xfrm>
              <a:custGeom>
                <a:avLst/>
                <a:gdLst>
                  <a:gd name="T0" fmla="*/ 0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2" name="Line 548"/>
              <p:cNvSpPr>
                <a:spLocks noChangeShapeType="1"/>
              </p:cNvSpPr>
              <p:nvPr/>
            </p:nvSpPr>
            <p:spPr bwMode="auto">
              <a:xfrm>
                <a:off x="5110" y="2179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3" name="Freeform 549"/>
              <p:cNvSpPr>
                <a:spLocks/>
              </p:cNvSpPr>
              <p:nvPr/>
            </p:nvSpPr>
            <p:spPr bwMode="auto">
              <a:xfrm>
                <a:off x="5110" y="2179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4" name="Freeform 550"/>
              <p:cNvSpPr>
                <a:spLocks/>
              </p:cNvSpPr>
              <p:nvPr/>
            </p:nvSpPr>
            <p:spPr bwMode="auto">
              <a:xfrm>
                <a:off x="5170" y="217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5" name="Freeform 551"/>
              <p:cNvSpPr>
                <a:spLocks/>
              </p:cNvSpPr>
              <p:nvPr/>
            </p:nvSpPr>
            <p:spPr bwMode="auto">
              <a:xfrm>
                <a:off x="5320" y="2065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36 w 1"/>
                  <a:gd name="T5" fmla="*/ 36 h 1"/>
                  <a:gd name="T6" fmla="*/ 0 w 1"/>
                  <a:gd name="T7" fmla="*/ 36 h 1"/>
                  <a:gd name="T8" fmla="*/ 0 w 1"/>
                  <a:gd name="T9" fmla="*/ 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6" name="Line 553"/>
              <p:cNvSpPr>
                <a:spLocks noChangeShapeType="1"/>
              </p:cNvSpPr>
              <p:nvPr/>
            </p:nvSpPr>
            <p:spPr bwMode="auto">
              <a:xfrm flipH="1" flipV="1">
                <a:off x="4924" y="2455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7" name="Line 554"/>
              <p:cNvSpPr>
                <a:spLocks noChangeShapeType="1"/>
              </p:cNvSpPr>
              <p:nvPr/>
            </p:nvSpPr>
            <p:spPr bwMode="auto">
              <a:xfrm>
                <a:off x="4780" y="2347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8" name="Freeform 555"/>
              <p:cNvSpPr>
                <a:spLocks/>
              </p:cNvSpPr>
              <p:nvPr/>
            </p:nvSpPr>
            <p:spPr bwMode="auto">
              <a:xfrm>
                <a:off x="4762" y="2329"/>
                <a:ext cx="42" cy="66"/>
              </a:xfrm>
              <a:custGeom>
                <a:avLst/>
                <a:gdLst>
                  <a:gd name="T0" fmla="*/ 180 w 7"/>
                  <a:gd name="T1" fmla="*/ 108 h 11"/>
                  <a:gd name="T2" fmla="*/ 72 w 7"/>
                  <a:gd name="T3" fmla="*/ 180 h 11"/>
                  <a:gd name="T4" fmla="*/ 36 w 7"/>
                  <a:gd name="T5" fmla="*/ 396 h 11"/>
                  <a:gd name="T6" fmla="*/ 36 w 7"/>
                  <a:gd name="T7" fmla="*/ 360 h 11"/>
                  <a:gd name="T8" fmla="*/ 72 w 7"/>
                  <a:gd name="T9" fmla="*/ 216 h 11"/>
                  <a:gd name="T10" fmla="*/ 0 w 7"/>
                  <a:gd name="T11" fmla="*/ 36 h 11"/>
                  <a:gd name="T12" fmla="*/ 108 w 7"/>
                  <a:gd name="T13" fmla="*/ 0 h 11"/>
                  <a:gd name="T14" fmla="*/ 252 w 7"/>
                  <a:gd name="T15" fmla="*/ 10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1"/>
                  <a:gd name="T26" fmla="*/ 7 w 7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1">
                    <a:moveTo>
                      <a:pt x="5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2" y="7"/>
                      <a:pt x="1" y="8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1" y="9"/>
                      <a:pt x="2" y="7"/>
                      <a:pt x="2" y="6"/>
                    </a:cubicBezTo>
                    <a:cubicBezTo>
                      <a:pt x="2" y="4"/>
                      <a:pt x="1" y="3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" y="0"/>
                      <a:pt x="6" y="1"/>
                      <a:pt x="7" y="3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9" name="Line 556"/>
              <p:cNvSpPr>
                <a:spLocks noChangeShapeType="1"/>
              </p:cNvSpPr>
              <p:nvPr/>
            </p:nvSpPr>
            <p:spPr bwMode="auto">
              <a:xfrm>
                <a:off x="4804" y="2347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0" name="Line 557"/>
              <p:cNvSpPr>
                <a:spLocks noChangeShapeType="1"/>
              </p:cNvSpPr>
              <p:nvPr/>
            </p:nvSpPr>
            <p:spPr bwMode="auto">
              <a:xfrm>
                <a:off x="4894" y="232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1" name="Line 558"/>
              <p:cNvSpPr>
                <a:spLocks noChangeShapeType="1"/>
              </p:cNvSpPr>
              <p:nvPr/>
            </p:nvSpPr>
            <p:spPr bwMode="auto">
              <a:xfrm>
                <a:off x="4744" y="229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2" name="Freeform 559"/>
              <p:cNvSpPr>
                <a:spLocks/>
              </p:cNvSpPr>
              <p:nvPr/>
            </p:nvSpPr>
            <p:spPr bwMode="auto">
              <a:xfrm>
                <a:off x="4816" y="2311"/>
                <a:ext cx="18" cy="6"/>
              </a:xfrm>
              <a:custGeom>
                <a:avLst/>
                <a:gdLst>
                  <a:gd name="T0" fmla="*/ 0 w 3"/>
                  <a:gd name="T1" fmla="*/ 0 h 1"/>
                  <a:gd name="T2" fmla="*/ 108 w 3"/>
                  <a:gd name="T3" fmla="*/ 36 h 1"/>
                  <a:gd name="T4" fmla="*/ 0 w 3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3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3" name="Freeform 560"/>
              <p:cNvSpPr>
                <a:spLocks/>
              </p:cNvSpPr>
              <p:nvPr/>
            </p:nvSpPr>
            <p:spPr bwMode="auto">
              <a:xfrm>
                <a:off x="4816" y="2311"/>
                <a:ext cx="1" cy="6"/>
              </a:xfrm>
              <a:custGeom>
                <a:avLst/>
                <a:gdLst>
                  <a:gd name="T0" fmla="*/ 0 w 1"/>
                  <a:gd name="T1" fmla="*/ 36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4" name="Line 561"/>
              <p:cNvSpPr>
                <a:spLocks noChangeShapeType="1"/>
              </p:cNvSpPr>
              <p:nvPr/>
            </p:nvSpPr>
            <p:spPr bwMode="auto">
              <a:xfrm>
                <a:off x="4804" y="2299"/>
                <a:ext cx="18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5" name="Freeform 562"/>
              <p:cNvSpPr>
                <a:spLocks/>
              </p:cNvSpPr>
              <p:nvPr/>
            </p:nvSpPr>
            <p:spPr bwMode="auto">
              <a:xfrm>
                <a:off x="4810" y="2293"/>
                <a:ext cx="12" cy="6"/>
              </a:xfrm>
              <a:custGeom>
                <a:avLst/>
                <a:gdLst>
                  <a:gd name="T0" fmla="*/ 72 w 2"/>
                  <a:gd name="T1" fmla="*/ 36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6" name="Freeform 563"/>
              <p:cNvSpPr>
                <a:spLocks/>
              </p:cNvSpPr>
              <p:nvPr/>
            </p:nvSpPr>
            <p:spPr bwMode="auto">
              <a:xfrm>
                <a:off x="4804" y="229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7" name="Line 564"/>
              <p:cNvSpPr>
                <a:spLocks noChangeShapeType="1"/>
              </p:cNvSpPr>
              <p:nvPr/>
            </p:nvSpPr>
            <p:spPr bwMode="auto">
              <a:xfrm>
                <a:off x="4720" y="2317"/>
                <a:ext cx="12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8" name="Freeform 565"/>
              <p:cNvSpPr>
                <a:spLocks/>
              </p:cNvSpPr>
              <p:nvPr/>
            </p:nvSpPr>
            <p:spPr bwMode="auto">
              <a:xfrm>
                <a:off x="4720" y="2317"/>
                <a:ext cx="12" cy="6"/>
              </a:xfrm>
              <a:custGeom>
                <a:avLst/>
                <a:gdLst>
                  <a:gd name="T0" fmla="*/ 72 w 2"/>
                  <a:gd name="T1" fmla="*/ 36 h 1"/>
                  <a:gd name="T2" fmla="*/ 7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9" name="Line 566"/>
              <p:cNvSpPr>
                <a:spLocks noChangeShapeType="1"/>
              </p:cNvSpPr>
              <p:nvPr/>
            </p:nvSpPr>
            <p:spPr bwMode="auto">
              <a:xfrm>
                <a:off x="4720" y="231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0" name="Line 567"/>
              <p:cNvSpPr>
                <a:spLocks noChangeShapeType="1"/>
              </p:cNvSpPr>
              <p:nvPr/>
            </p:nvSpPr>
            <p:spPr bwMode="auto">
              <a:xfrm flipH="1">
                <a:off x="4330" y="242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1" name="Freeform 568"/>
              <p:cNvSpPr>
                <a:spLocks/>
              </p:cNvSpPr>
              <p:nvPr/>
            </p:nvSpPr>
            <p:spPr bwMode="auto">
              <a:xfrm>
                <a:off x="4306" y="2413"/>
                <a:ext cx="24" cy="12"/>
              </a:xfrm>
              <a:custGeom>
                <a:avLst/>
                <a:gdLst>
                  <a:gd name="T0" fmla="*/ 144 w 4"/>
                  <a:gd name="T1" fmla="*/ 72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2" name="Line 569"/>
              <p:cNvSpPr>
                <a:spLocks noChangeShapeType="1"/>
              </p:cNvSpPr>
              <p:nvPr/>
            </p:nvSpPr>
            <p:spPr bwMode="auto">
              <a:xfrm>
                <a:off x="4306" y="241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3" name="Freeform 570"/>
              <p:cNvSpPr>
                <a:spLocks/>
              </p:cNvSpPr>
              <p:nvPr/>
            </p:nvSpPr>
            <p:spPr bwMode="auto">
              <a:xfrm>
                <a:off x="4480" y="2443"/>
                <a:ext cx="24" cy="12"/>
              </a:xfrm>
              <a:custGeom>
                <a:avLst/>
                <a:gdLst>
                  <a:gd name="T0" fmla="*/ 0 w 4"/>
                  <a:gd name="T1" fmla="*/ 72 h 2"/>
                  <a:gd name="T2" fmla="*/ 0 w 4"/>
                  <a:gd name="T3" fmla="*/ 36 h 2"/>
                  <a:gd name="T4" fmla="*/ 72 w 4"/>
                  <a:gd name="T5" fmla="*/ 0 h 2"/>
                  <a:gd name="T6" fmla="*/ 144 w 4"/>
                  <a:gd name="T7" fmla="*/ 0 h 2"/>
                  <a:gd name="T8" fmla="*/ 36 w 4"/>
                  <a:gd name="T9" fmla="*/ 7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2" y="1"/>
                      <a:pt x="3" y="2"/>
                      <a:pt x="1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4" name="Freeform 571"/>
              <p:cNvSpPr>
                <a:spLocks/>
              </p:cNvSpPr>
              <p:nvPr/>
            </p:nvSpPr>
            <p:spPr bwMode="auto">
              <a:xfrm>
                <a:off x="4480" y="2455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5" name="Freeform 572"/>
              <p:cNvSpPr>
                <a:spLocks/>
              </p:cNvSpPr>
              <p:nvPr/>
            </p:nvSpPr>
            <p:spPr bwMode="auto">
              <a:xfrm>
                <a:off x="4498" y="2449"/>
                <a:ext cx="12" cy="1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72 h 2"/>
                  <a:gd name="T4" fmla="*/ 72 w 2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6" name="Line 573"/>
              <p:cNvSpPr>
                <a:spLocks noChangeShapeType="1"/>
              </p:cNvSpPr>
              <p:nvPr/>
            </p:nvSpPr>
            <p:spPr bwMode="auto">
              <a:xfrm flipV="1">
                <a:off x="4510" y="2449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7" name="Freeform 574"/>
              <p:cNvSpPr>
                <a:spLocks/>
              </p:cNvSpPr>
              <p:nvPr/>
            </p:nvSpPr>
            <p:spPr bwMode="auto">
              <a:xfrm>
                <a:off x="4498" y="2449"/>
                <a:ext cx="12" cy="1"/>
              </a:xfrm>
              <a:custGeom>
                <a:avLst/>
                <a:gdLst>
                  <a:gd name="T0" fmla="*/ 72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8" name="Freeform 575"/>
              <p:cNvSpPr>
                <a:spLocks/>
              </p:cNvSpPr>
              <p:nvPr/>
            </p:nvSpPr>
            <p:spPr bwMode="auto">
              <a:xfrm>
                <a:off x="4498" y="244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9" name="Line 576"/>
              <p:cNvSpPr>
                <a:spLocks noChangeShapeType="1"/>
              </p:cNvSpPr>
              <p:nvPr/>
            </p:nvSpPr>
            <p:spPr bwMode="auto">
              <a:xfrm>
                <a:off x="4510" y="2449"/>
                <a:ext cx="24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0" name="Freeform 577"/>
              <p:cNvSpPr>
                <a:spLocks/>
              </p:cNvSpPr>
              <p:nvPr/>
            </p:nvSpPr>
            <p:spPr bwMode="auto">
              <a:xfrm>
                <a:off x="4510" y="2437"/>
                <a:ext cx="24" cy="12"/>
              </a:xfrm>
              <a:custGeom>
                <a:avLst/>
                <a:gdLst>
                  <a:gd name="T0" fmla="*/ 144 w 4"/>
                  <a:gd name="T1" fmla="*/ 72 h 2"/>
                  <a:gd name="T2" fmla="*/ 0 w 4"/>
                  <a:gd name="T3" fmla="*/ 0 h 2"/>
                  <a:gd name="T4" fmla="*/ 0 w 4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1" name="Line 578"/>
              <p:cNvSpPr>
                <a:spLocks noChangeShapeType="1"/>
              </p:cNvSpPr>
              <p:nvPr/>
            </p:nvSpPr>
            <p:spPr bwMode="auto">
              <a:xfrm>
                <a:off x="4510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2" name="Freeform 579"/>
              <p:cNvSpPr>
                <a:spLocks/>
              </p:cNvSpPr>
              <p:nvPr/>
            </p:nvSpPr>
            <p:spPr bwMode="auto">
              <a:xfrm>
                <a:off x="4546" y="2437"/>
                <a:ext cx="24" cy="24"/>
              </a:xfrm>
              <a:custGeom>
                <a:avLst/>
                <a:gdLst>
                  <a:gd name="T0" fmla="*/ 0 w 4"/>
                  <a:gd name="T1" fmla="*/ 72 h 4"/>
                  <a:gd name="T2" fmla="*/ 72 w 4"/>
                  <a:gd name="T3" fmla="*/ 72 h 4"/>
                  <a:gd name="T4" fmla="*/ 72 w 4"/>
                  <a:gd name="T5" fmla="*/ 144 h 4"/>
                  <a:gd name="T6" fmla="*/ 144 w 4"/>
                  <a:gd name="T7" fmla="*/ 108 h 4"/>
                  <a:gd name="T8" fmla="*/ 0 w 4"/>
                  <a:gd name="T9" fmla="*/ 7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3" y="1"/>
                      <a:pt x="1" y="0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3" name="Line 580"/>
              <p:cNvSpPr>
                <a:spLocks noChangeShapeType="1"/>
              </p:cNvSpPr>
              <p:nvPr/>
            </p:nvSpPr>
            <p:spPr bwMode="auto">
              <a:xfrm>
                <a:off x="4546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4" name="Freeform 581"/>
              <p:cNvSpPr>
                <a:spLocks/>
              </p:cNvSpPr>
              <p:nvPr/>
            </p:nvSpPr>
            <p:spPr bwMode="auto">
              <a:xfrm>
                <a:off x="4576" y="2443"/>
                <a:ext cx="18" cy="6"/>
              </a:xfrm>
              <a:custGeom>
                <a:avLst/>
                <a:gdLst>
                  <a:gd name="T0" fmla="*/ 36 w 3"/>
                  <a:gd name="T1" fmla="*/ 0 h 1"/>
                  <a:gd name="T2" fmla="*/ 36 w 3"/>
                  <a:gd name="T3" fmla="*/ 36 h 1"/>
                  <a:gd name="T4" fmla="*/ 0 w 3"/>
                  <a:gd name="T5" fmla="*/ 36 h 1"/>
                  <a:gd name="T6" fmla="*/ 72 w 3"/>
                  <a:gd name="T7" fmla="*/ 36 h 1"/>
                  <a:gd name="T8" fmla="*/ 108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5" name="Freeform 582"/>
              <p:cNvSpPr>
                <a:spLocks/>
              </p:cNvSpPr>
              <p:nvPr/>
            </p:nvSpPr>
            <p:spPr bwMode="auto">
              <a:xfrm>
                <a:off x="4582" y="2443"/>
                <a:ext cx="12" cy="6"/>
              </a:xfrm>
              <a:custGeom>
                <a:avLst/>
                <a:gdLst>
                  <a:gd name="T0" fmla="*/ 72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6" name="Line 583"/>
              <p:cNvSpPr>
                <a:spLocks noChangeShapeType="1"/>
              </p:cNvSpPr>
              <p:nvPr/>
            </p:nvSpPr>
            <p:spPr bwMode="auto">
              <a:xfrm>
                <a:off x="4582" y="244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7" name="Freeform 584"/>
              <p:cNvSpPr>
                <a:spLocks/>
              </p:cNvSpPr>
              <p:nvPr/>
            </p:nvSpPr>
            <p:spPr bwMode="auto">
              <a:xfrm>
                <a:off x="4600" y="244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8" name="Freeform 585"/>
              <p:cNvSpPr>
                <a:spLocks/>
              </p:cNvSpPr>
              <p:nvPr/>
            </p:nvSpPr>
            <p:spPr bwMode="auto">
              <a:xfrm>
                <a:off x="4600" y="244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9" name="Line 586"/>
              <p:cNvSpPr>
                <a:spLocks noChangeShapeType="1"/>
              </p:cNvSpPr>
              <p:nvPr/>
            </p:nvSpPr>
            <p:spPr bwMode="auto">
              <a:xfrm flipV="1">
                <a:off x="4630" y="2443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0" name="Freeform 587"/>
              <p:cNvSpPr>
                <a:spLocks/>
              </p:cNvSpPr>
              <p:nvPr/>
            </p:nvSpPr>
            <p:spPr bwMode="auto">
              <a:xfrm>
                <a:off x="4624" y="244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36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1" name="Line 588"/>
              <p:cNvSpPr>
                <a:spLocks noChangeShapeType="1"/>
              </p:cNvSpPr>
              <p:nvPr/>
            </p:nvSpPr>
            <p:spPr bwMode="auto">
              <a:xfrm>
                <a:off x="4630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2" name="Line 589"/>
              <p:cNvSpPr>
                <a:spLocks noChangeShapeType="1"/>
              </p:cNvSpPr>
              <p:nvPr/>
            </p:nvSpPr>
            <p:spPr bwMode="auto">
              <a:xfrm flipH="1">
                <a:off x="4540" y="2389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3" name="Freeform 590"/>
              <p:cNvSpPr>
                <a:spLocks/>
              </p:cNvSpPr>
              <p:nvPr/>
            </p:nvSpPr>
            <p:spPr bwMode="auto">
              <a:xfrm>
                <a:off x="4540" y="2377"/>
                <a:ext cx="1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4" name="Line 591"/>
              <p:cNvSpPr>
                <a:spLocks noChangeShapeType="1"/>
              </p:cNvSpPr>
              <p:nvPr/>
            </p:nvSpPr>
            <p:spPr bwMode="auto">
              <a:xfrm flipV="1">
                <a:off x="4540" y="2353"/>
                <a:ext cx="1" cy="24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5" name="Freeform 592"/>
              <p:cNvSpPr>
                <a:spLocks/>
              </p:cNvSpPr>
              <p:nvPr/>
            </p:nvSpPr>
            <p:spPr bwMode="auto">
              <a:xfrm>
                <a:off x="4528" y="2257"/>
                <a:ext cx="114" cy="96"/>
              </a:xfrm>
              <a:custGeom>
                <a:avLst/>
                <a:gdLst>
                  <a:gd name="T0" fmla="*/ 72 w 19"/>
                  <a:gd name="T1" fmla="*/ 576 h 16"/>
                  <a:gd name="T2" fmla="*/ 0 w 19"/>
                  <a:gd name="T3" fmla="*/ 504 h 16"/>
                  <a:gd name="T4" fmla="*/ 72 w 19"/>
                  <a:gd name="T5" fmla="*/ 288 h 16"/>
                  <a:gd name="T6" fmla="*/ 144 w 19"/>
                  <a:gd name="T7" fmla="*/ 144 h 16"/>
                  <a:gd name="T8" fmla="*/ 360 w 19"/>
                  <a:gd name="T9" fmla="*/ 36 h 16"/>
                  <a:gd name="T10" fmla="*/ 504 w 19"/>
                  <a:gd name="T11" fmla="*/ 72 h 16"/>
                  <a:gd name="T12" fmla="*/ 648 w 19"/>
                  <a:gd name="T13" fmla="*/ 0 h 16"/>
                  <a:gd name="T14" fmla="*/ 684 w 19"/>
                  <a:gd name="T15" fmla="*/ 36 h 16"/>
                  <a:gd name="T16" fmla="*/ 504 w 19"/>
                  <a:gd name="T17" fmla="*/ 180 h 16"/>
                  <a:gd name="T18" fmla="*/ 360 w 19"/>
                  <a:gd name="T19" fmla="*/ 108 h 16"/>
                  <a:gd name="T20" fmla="*/ 288 w 19"/>
                  <a:gd name="T21" fmla="*/ 108 h 16"/>
                  <a:gd name="T22" fmla="*/ 144 w 19"/>
                  <a:gd name="T23" fmla="*/ 2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6"/>
                  <a:gd name="T38" fmla="*/ 19 w 1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6">
                    <a:moveTo>
                      <a:pt x="2" y="16"/>
                    </a:moveTo>
                    <a:cubicBezTo>
                      <a:pt x="2" y="16"/>
                      <a:pt x="1" y="15"/>
                      <a:pt x="0" y="14"/>
                    </a:cubicBezTo>
                    <a:cubicBezTo>
                      <a:pt x="2" y="13"/>
                      <a:pt x="2" y="11"/>
                      <a:pt x="2" y="8"/>
                    </a:cubicBezTo>
                    <a:cubicBezTo>
                      <a:pt x="4" y="8"/>
                      <a:pt x="3" y="6"/>
                      <a:pt x="4" y="4"/>
                    </a:cubicBezTo>
                    <a:cubicBezTo>
                      <a:pt x="5" y="2"/>
                      <a:pt x="6" y="0"/>
                      <a:pt x="10" y="1"/>
                    </a:cubicBezTo>
                    <a:cubicBezTo>
                      <a:pt x="12" y="2"/>
                      <a:pt x="12" y="2"/>
                      <a:pt x="14" y="2"/>
                    </a:cubicBezTo>
                    <a:cubicBezTo>
                      <a:pt x="17" y="2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1"/>
                    </a:cubicBezTo>
                    <a:cubicBezTo>
                      <a:pt x="19" y="2"/>
                      <a:pt x="16" y="5"/>
                      <a:pt x="14" y="5"/>
                    </a:cubicBezTo>
                    <a:cubicBezTo>
                      <a:pt x="13" y="5"/>
                      <a:pt x="12" y="3"/>
                      <a:pt x="10" y="3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6" y="3"/>
                      <a:pt x="5" y="5"/>
                      <a:pt x="4" y="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6" name="Line 593"/>
              <p:cNvSpPr>
                <a:spLocks noChangeShapeType="1"/>
              </p:cNvSpPr>
              <p:nvPr/>
            </p:nvSpPr>
            <p:spPr bwMode="auto">
              <a:xfrm>
                <a:off x="4552" y="2293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7" name="Freeform 594"/>
              <p:cNvSpPr>
                <a:spLocks/>
              </p:cNvSpPr>
              <p:nvPr/>
            </p:nvSpPr>
            <p:spPr bwMode="auto">
              <a:xfrm>
                <a:off x="4558" y="2335"/>
                <a:ext cx="6" cy="3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72 h 6"/>
                  <a:gd name="T4" fmla="*/ 36 w 1"/>
                  <a:gd name="T5" fmla="*/ 21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6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8" name="Freeform 595"/>
              <p:cNvSpPr>
                <a:spLocks/>
              </p:cNvSpPr>
              <p:nvPr/>
            </p:nvSpPr>
            <p:spPr bwMode="auto">
              <a:xfrm>
                <a:off x="4540" y="2371"/>
                <a:ext cx="24" cy="18"/>
              </a:xfrm>
              <a:custGeom>
                <a:avLst/>
                <a:gdLst>
                  <a:gd name="T0" fmla="*/ 144 w 4"/>
                  <a:gd name="T1" fmla="*/ 0 h 3"/>
                  <a:gd name="T2" fmla="*/ 36 w 4"/>
                  <a:gd name="T3" fmla="*/ 108 h 3"/>
                  <a:gd name="T4" fmla="*/ 0 60000 65536"/>
                  <a:gd name="T5" fmla="*/ 0 60000 65536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3">
                    <a:moveTo>
                      <a:pt x="4" y="0"/>
                    </a:moveTo>
                    <a:cubicBezTo>
                      <a:pt x="3" y="2"/>
                      <a:pt x="0" y="2"/>
                      <a:pt x="1" y="3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9" name="Line 596"/>
              <p:cNvSpPr>
                <a:spLocks noChangeShapeType="1"/>
              </p:cNvSpPr>
              <p:nvPr/>
            </p:nvSpPr>
            <p:spPr bwMode="auto">
              <a:xfrm>
                <a:off x="4546" y="238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0" name="Freeform 597"/>
              <p:cNvSpPr>
                <a:spLocks/>
              </p:cNvSpPr>
              <p:nvPr/>
            </p:nvSpPr>
            <p:spPr bwMode="auto">
              <a:xfrm>
                <a:off x="4504" y="2077"/>
                <a:ext cx="36" cy="48"/>
              </a:xfrm>
              <a:custGeom>
                <a:avLst/>
                <a:gdLst>
                  <a:gd name="T0" fmla="*/ 180 w 6"/>
                  <a:gd name="T1" fmla="*/ 0 h 8"/>
                  <a:gd name="T2" fmla="*/ 216 w 6"/>
                  <a:gd name="T3" fmla="*/ 36 h 8"/>
                  <a:gd name="T4" fmla="*/ 0 w 6"/>
                  <a:gd name="T5" fmla="*/ 288 h 8"/>
                  <a:gd name="T6" fmla="*/ 0 w 6"/>
                  <a:gd name="T7" fmla="*/ 252 h 8"/>
                  <a:gd name="T8" fmla="*/ 36 w 6"/>
                  <a:gd name="T9" fmla="*/ 180 h 8"/>
                  <a:gd name="T10" fmla="*/ 180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5" y="0"/>
                    </a:moveTo>
                    <a:cubicBezTo>
                      <a:pt x="5" y="0"/>
                      <a:pt x="6" y="0"/>
                      <a:pt x="6" y="1"/>
                    </a:cubicBezTo>
                    <a:cubicBezTo>
                      <a:pt x="5" y="3"/>
                      <a:pt x="2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3" y="3"/>
                      <a:pt x="3" y="1"/>
                      <a:pt x="5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1" name="Line 598"/>
              <p:cNvSpPr>
                <a:spLocks noChangeShapeType="1"/>
              </p:cNvSpPr>
              <p:nvPr/>
            </p:nvSpPr>
            <p:spPr bwMode="auto">
              <a:xfrm>
                <a:off x="4534" y="207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2" name="Freeform 599"/>
              <p:cNvSpPr>
                <a:spLocks/>
              </p:cNvSpPr>
              <p:nvPr/>
            </p:nvSpPr>
            <p:spPr bwMode="auto">
              <a:xfrm>
                <a:off x="4582" y="2095"/>
                <a:ext cx="78" cy="54"/>
              </a:xfrm>
              <a:custGeom>
                <a:avLst/>
                <a:gdLst>
                  <a:gd name="T0" fmla="*/ 36 w 13"/>
                  <a:gd name="T1" fmla="*/ 324 h 9"/>
                  <a:gd name="T2" fmla="*/ 0 w 13"/>
                  <a:gd name="T3" fmla="*/ 288 h 9"/>
                  <a:gd name="T4" fmla="*/ 0 w 13"/>
                  <a:gd name="T5" fmla="*/ 216 h 9"/>
                  <a:gd name="T6" fmla="*/ 144 w 13"/>
                  <a:gd name="T7" fmla="*/ 144 h 9"/>
                  <a:gd name="T8" fmla="*/ 180 w 13"/>
                  <a:gd name="T9" fmla="*/ 144 h 9"/>
                  <a:gd name="T10" fmla="*/ 216 w 13"/>
                  <a:gd name="T11" fmla="*/ 180 h 9"/>
                  <a:gd name="T12" fmla="*/ 360 w 13"/>
                  <a:gd name="T13" fmla="*/ 0 h 9"/>
                  <a:gd name="T14" fmla="*/ 396 w 13"/>
                  <a:gd name="T15" fmla="*/ 0 h 9"/>
                  <a:gd name="T16" fmla="*/ 396 w 13"/>
                  <a:gd name="T17" fmla="*/ 72 h 9"/>
                  <a:gd name="T18" fmla="*/ 432 w 13"/>
                  <a:gd name="T19" fmla="*/ 108 h 9"/>
                  <a:gd name="T20" fmla="*/ 432 w 13"/>
                  <a:gd name="T21" fmla="*/ 180 h 9"/>
                  <a:gd name="T22" fmla="*/ 468 w 13"/>
                  <a:gd name="T23" fmla="*/ 32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1" y="9"/>
                    </a:moveTo>
                    <a:cubicBezTo>
                      <a:pt x="1" y="9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2" y="6"/>
                      <a:pt x="3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8" y="5"/>
                      <a:pt x="9" y="2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1" y="4"/>
                      <a:pt x="11" y="5"/>
                      <a:pt x="12" y="5"/>
                    </a:cubicBezTo>
                    <a:cubicBezTo>
                      <a:pt x="12" y="7"/>
                      <a:pt x="13" y="8"/>
                      <a:pt x="13" y="9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3" name="Line 600"/>
              <p:cNvSpPr>
                <a:spLocks noChangeShapeType="1"/>
              </p:cNvSpPr>
              <p:nvPr/>
            </p:nvSpPr>
            <p:spPr bwMode="auto">
              <a:xfrm flipH="1">
                <a:off x="4654" y="2149"/>
                <a:ext cx="6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4" name="Line 602"/>
              <p:cNvSpPr>
                <a:spLocks noChangeShapeType="1"/>
              </p:cNvSpPr>
              <p:nvPr/>
            </p:nvSpPr>
            <p:spPr bwMode="auto">
              <a:xfrm flipH="1">
                <a:off x="4624" y="2173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5" name="Freeform 603"/>
              <p:cNvSpPr>
                <a:spLocks/>
              </p:cNvSpPr>
              <p:nvPr/>
            </p:nvSpPr>
            <p:spPr bwMode="auto">
              <a:xfrm>
                <a:off x="4612" y="2143"/>
                <a:ext cx="12" cy="30"/>
              </a:xfrm>
              <a:custGeom>
                <a:avLst/>
                <a:gdLst>
                  <a:gd name="T0" fmla="*/ 72 w 2"/>
                  <a:gd name="T1" fmla="*/ 180 h 5"/>
                  <a:gd name="T2" fmla="*/ 0 w 2"/>
                  <a:gd name="T3" fmla="*/ 72 h 5"/>
                  <a:gd name="T4" fmla="*/ 36 w 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2" y="5"/>
                    </a:moveTo>
                    <a:cubicBezTo>
                      <a:pt x="1" y="4"/>
                      <a:pt x="1" y="3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6" name="Freeform 604"/>
              <p:cNvSpPr>
                <a:spLocks/>
              </p:cNvSpPr>
              <p:nvPr/>
            </p:nvSpPr>
            <p:spPr bwMode="auto">
              <a:xfrm>
                <a:off x="4594" y="2143"/>
                <a:ext cx="24" cy="1"/>
              </a:xfrm>
              <a:custGeom>
                <a:avLst/>
                <a:gdLst>
                  <a:gd name="T0" fmla="*/ 144 w 4"/>
                  <a:gd name="T1" fmla="*/ 0 h 1"/>
                  <a:gd name="T2" fmla="*/ 108 w 4"/>
                  <a:gd name="T3" fmla="*/ 0 h 1"/>
                  <a:gd name="T4" fmla="*/ 108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7" name="Freeform 605"/>
              <p:cNvSpPr>
                <a:spLocks/>
              </p:cNvSpPr>
              <p:nvPr/>
            </p:nvSpPr>
            <p:spPr bwMode="auto">
              <a:xfrm>
                <a:off x="4588" y="214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8" name="Line 606"/>
              <p:cNvSpPr>
                <a:spLocks noChangeShapeType="1"/>
              </p:cNvSpPr>
              <p:nvPr/>
            </p:nvSpPr>
            <p:spPr bwMode="auto">
              <a:xfrm>
                <a:off x="4588" y="21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584" name="Group 607"/>
            <p:cNvGrpSpPr>
              <a:grpSpLocks/>
            </p:cNvGrpSpPr>
            <p:nvPr/>
          </p:nvGrpSpPr>
          <p:grpSpPr bwMode="auto">
            <a:xfrm>
              <a:off x="2668098" y="1201661"/>
              <a:ext cx="5888798" cy="3232478"/>
              <a:chOff x="1738" y="889"/>
              <a:chExt cx="3540" cy="1938"/>
            </a:xfrm>
            <a:grpFill/>
          </p:grpSpPr>
          <p:sp>
            <p:nvSpPr>
              <p:cNvPr id="1182" name="Line 608"/>
              <p:cNvSpPr>
                <a:spLocks noChangeShapeType="1"/>
              </p:cNvSpPr>
              <p:nvPr/>
            </p:nvSpPr>
            <p:spPr bwMode="auto">
              <a:xfrm flipV="1">
                <a:off x="4342" y="2329"/>
                <a:ext cx="6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3" name="Freeform 609"/>
              <p:cNvSpPr>
                <a:spLocks/>
              </p:cNvSpPr>
              <p:nvPr/>
            </p:nvSpPr>
            <p:spPr bwMode="auto">
              <a:xfrm>
                <a:off x="4342" y="2329"/>
                <a:ext cx="18" cy="18"/>
              </a:xfrm>
              <a:custGeom>
                <a:avLst/>
                <a:gdLst>
                  <a:gd name="T0" fmla="*/ 36 w 3"/>
                  <a:gd name="T1" fmla="*/ 0 h 3"/>
                  <a:gd name="T2" fmla="*/ 108 w 3"/>
                  <a:gd name="T3" fmla="*/ 72 h 3"/>
                  <a:gd name="T4" fmla="*/ 0 w 3"/>
                  <a:gd name="T5" fmla="*/ 108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4" name="Line 610"/>
              <p:cNvSpPr>
                <a:spLocks noChangeShapeType="1"/>
              </p:cNvSpPr>
              <p:nvPr/>
            </p:nvSpPr>
            <p:spPr bwMode="auto">
              <a:xfrm>
                <a:off x="4342" y="234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5" name="Line 611"/>
              <p:cNvSpPr>
                <a:spLocks noChangeShapeType="1"/>
              </p:cNvSpPr>
              <p:nvPr/>
            </p:nvSpPr>
            <p:spPr bwMode="auto">
              <a:xfrm>
                <a:off x="4564" y="204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6" name="Freeform 612"/>
              <p:cNvSpPr>
                <a:spLocks/>
              </p:cNvSpPr>
              <p:nvPr/>
            </p:nvSpPr>
            <p:spPr bwMode="auto">
              <a:xfrm>
                <a:off x="4540" y="2029"/>
                <a:ext cx="24" cy="24"/>
              </a:xfrm>
              <a:custGeom>
                <a:avLst/>
                <a:gdLst>
                  <a:gd name="T0" fmla="*/ 144 w 4"/>
                  <a:gd name="T1" fmla="*/ 144 h 4"/>
                  <a:gd name="T2" fmla="*/ 0 w 4"/>
                  <a:gd name="T3" fmla="*/ 0 h 4"/>
                  <a:gd name="T4" fmla="*/ 144 w 4"/>
                  <a:gd name="T5" fmla="*/ 72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7" name="Line 613"/>
              <p:cNvSpPr>
                <a:spLocks noChangeShapeType="1"/>
              </p:cNvSpPr>
              <p:nvPr/>
            </p:nvSpPr>
            <p:spPr bwMode="auto">
              <a:xfrm>
                <a:off x="4564" y="204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8" name="Freeform 614"/>
              <p:cNvSpPr>
                <a:spLocks/>
              </p:cNvSpPr>
              <p:nvPr/>
            </p:nvSpPr>
            <p:spPr bwMode="auto">
              <a:xfrm>
                <a:off x="4576" y="2065"/>
                <a:ext cx="12" cy="18"/>
              </a:xfrm>
              <a:custGeom>
                <a:avLst/>
                <a:gdLst>
                  <a:gd name="T0" fmla="*/ 0 w 2"/>
                  <a:gd name="T1" fmla="*/ 0 h 3"/>
                  <a:gd name="T2" fmla="*/ 72 w 2"/>
                  <a:gd name="T3" fmla="*/ 0 h 3"/>
                  <a:gd name="T4" fmla="*/ 72 w 2"/>
                  <a:gd name="T5" fmla="*/ 72 h 3"/>
                  <a:gd name="T6" fmla="*/ 36 w 2"/>
                  <a:gd name="T7" fmla="*/ 108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9" name="Freeform 615"/>
              <p:cNvSpPr>
                <a:spLocks/>
              </p:cNvSpPr>
              <p:nvPr/>
            </p:nvSpPr>
            <p:spPr bwMode="auto">
              <a:xfrm>
                <a:off x="4576" y="20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0" name="Freeform 616"/>
              <p:cNvSpPr>
                <a:spLocks/>
              </p:cNvSpPr>
              <p:nvPr/>
            </p:nvSpPr>
            <p:spPr bwMode="auto">
              <a:xfrm>
                <a:off x="4582" y="2077"/>
                <a:ext cx="18" cy="36"/>
              </a:xfrm>
              <a:custGeom>
                <a:avLst/>
                <a:gdLst>
                  <a:gd name="T0" fmla="*/ 72 w 3"/>
                  <a:gd name="T1" fmla="*/ 216 h 6"/>
                  <a:gd name="T2" fmla="*/ 108 w 3"/>
                  <a:gd name="T3" fmla="*/ 144 h 6"/>
                  <a:gd name="T4" fmla="*/ 72 w 3"/>
                  <a:gd name="T5" fmla="*/ 0 h 6"/>
                  <a:gd name="T6" fmla="*/ 0 w 3"/>
                  <a:gd name="T7" fmla="*/ 144 h 6"/>
                  <a:gd name="T8" fmla="*/ 72 w 3"/>
                  <a:gd name="T9" fmla="*/ 2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2" y="6"/>
                    </a:moveTo>
                    <a:cubicBezTo>
                      <a:pt x="3" y="6"/>
                      <a:pt x="3" y="5"/>
                      <a:pt x="3" y="4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1" name="Line 617"/>
              <p:cNvSpPr>
                <a:spLocks noChangeShapeType="1"/>
              </p:cNvSpPr>
              <p:nvPr/>
            </p:nvSpPr>
            <p:spPr bwMode="auto">
              <a:xfrm>
                <a:off x="4594" y="211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2" name="Freeform 618"/>
              <p:cNvSpPr>
                <a:spLocks/>
              </p:cNvSpPr>
              <p:nvPr/>
            </p:nvSpPr>
            <p:spPr bwMode="auto">
              <a:xfrm>
                <a:off x="4612" y="2053"/>
                <a:ext cx="18" cy="24"/>
              </a:xfrm>
              <a:custGeom>
                <a:avLst/>
                <a:gdLst>
                  <a:gd name="T0" fmla="*/ 0 w 3"/>
                  <a:gd name="T1" fmla="*/ 0 h 4"/>
                  <a:gd name="T2" fmla="*/ 108 w 3"/>
                  <a:gd name="T3" fmla="*/ 144 h 4"/>
                  <a:gd name="T4" fmla="*/ 0 60000 65536"/>
                  <a:gd name="T5" fmla="*/ 0 60000 65536"/>
                  <a:gd name="T6" fmla="*/ 0 w 3"/>
                  <a:gd name="T7" fmla="*/ 0 h 4"/>
                  <a:gd name="T8" fmla="*/ 3 w 3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3" y="2"/>
                      <a:pt x="3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3" name="Line 619"/>
              <p:cNvSpPr>
                <a:spLocks noChangeShapeType="1"/>
              </p:cNvSpPr>
              <p:nvPr/>
            </p:nvSpPr>
            <p:spPr bwMode="auto">
              <a:xfrm>
                <a:off x="4630" y="2077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4" name="Freeform 620"/>
              <p:cNvSpPr>
                <a:spLocks/>
              </p:cNvSpPr>
              <p:nvPr/>
            </p:nvSpPr>
            <p:spPr bwMode="auto">
              <a:xfrm>
                <a:off x="4612" y="2047"/>
                <a:ext cx="24" cy="30"/>
              </a:xfrm>
              <a:custGeom>
                <a:avLst/>
                <a:gdLst>
                  <a:gd name="T0" fmla="*/ 144 w 4"/>
                  <a:gd name="T1" fmla="*/ 180 h 5"/>
                  <a:gd name="T2" fmla="*/ 144 w 4"/>
                  <a:gd name="T3" fmla="*/ 36 h 5"/>
                  <a:gd name="T4" fmla="*/ 0 w 4"/>
                  <a:gd name="T5" fmla="*/ 36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4" y="5"/>
                    </a:moveTo>
                    <a:cubicBezTo>
                      <a:pt x="3" y="2"/>
                      <a:pt x="3" y="2"/>
                      <a:pt x="4" y="1"/>
                    </a:cubicBezTo>
                    <a:cubicBezTo>
                      <a:pt x="3" y="0"/>
                      <a:pt x="1" y="0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5" name="Line 621"/>
              <p:cNvSpPr>
                <a:spLocks noChangeShapeType="1"/>
              </p:cNvSpPr>
              <p:nvPr/>
            </p:nvSpPr>
            <p:spPr bwMode="auto">
              <a:xfrm>
                <a:off x="4612" y="205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6" name="Freeform 622"/>
              <p:cNvSpPr>
                <a:spLocks/>
              </p:cNvSpPr>
              <p:nvPr/>
            </p:nvSpPr>
            <p:spPr bwMode="auto">
              <a:xfrm>
                <a:off x="4588" y="2017"/>
                <a:ext cx="6" cy="18"/>
              </a:xfrm>
              <a:custGeom>
                <a:avLst/>
                <a:gdLst>
                  <a:gd name="T0" fmla="*/ 36 w 1"/>
                  <a:gd name="T1" fmla="*/ 108 h 3"/>
                  <a:gd name="T2" fmla="*/ 36 w 1"/>
                  <a:gd name="T3" fmla="*/ 0 h 3"/>
                  <a:gd name="T4" fmla="*/ 36 w 1"/>
                  <a:gd name="T5" fmla="*/ 108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7" name="Line 623"/>
              <p:cNvSpPr>
                <a:spLocks noChangeShapeType="1"/>
              </p:cNvSpPr>
              <p:nvPr/>
            </p:nvSpPr>
            <p:spPr bwMode="auto">
              <a:xfrm>
                <a:off x="4594" y="203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8" name="Line 624"/>
              <p:cNvSpPr>
                <a:spLocks noChangeShapeType="1"/>
              </p:cNvSpPr>
              <p:nvPr/>
            </p:nvSpPr>
            <p:spPr bwMode="auto">
              <a:xfrm flipH="1">
                <a:off x="4570" y="2017"/>
                <a:ext cx="6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9" name="Freeform 625"/>
              <p:cNvSpPr>
                <a:spLocks/>
              </p:cNvSpPr>
              <p:nvPr/>
            </p:nvSpPr>
            <p:spPr bwMode="auto">
              <a:xfrm>
                <a:off x="4570" y="2023"/>
                <a:ext cx="12" cy="6"/>
              </a:xfrm>
              <a:custGeom>
                <a:avLst/>
                <a:gdLst>
                  <a:gd name="T0" fmla="*/ 0 w 2"/>
                  <a:gd name="T1" fmla="*/ 36 h 1"/>
                  <a:gd name="T2" fmla="*/ 72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0" name="Line 626"/>
              <p:cNvSpPr>
                <a:spLocks noChangeShapeType="1"/>
              </p:cNvSpPr>
              <p:nvPr/>
            </p:nvSpPr>
            <p:spPr bwMode="auto">
              <a:xfrm flipV="1">
                <a:off x="4582" y="2017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1" name="Freeform 627"/>
              <p:cNvSpPr>
                <a:spLocks/>
              </p:cNvSpPr>
              <p:nvPr/>
            </p:nvSpPr>
            <p:spPr bwMode="auto">
              <a:xfrm>
                <a:off x="4576" y="2017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2" name="Line 628"/>
              <p:cNvSpPr>
                <a:spLocks noChangeShapeType="1"/>
              </p:cNvSpPr>
              <p:nvPr/>
            </p:nvSpPr>
            <p:spPr bwMode="auto">
              <a:xfrm>
                <a:off x="4576" y="201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3" name="Line 629"/>
              <p:cNvSpPr>
                <a:spLocks noChangeShapeType="1"/>
              </p:cNvSpPr>
              <p:nvPr/>
            </p:nvSpPr>
            <p:spPr bwMode="auto">
              <a:xfrm>
                <a:off x="4534" y="1933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4" name="Freeform 630"/>
              <p:cNvSpPr>
                <a:spLocks/>
              </p:cNvSpPr>
              <p:nvPr/>
            </p:nvSpPr>
            <p:spPr bwMode="auto">
              <a:xfrm>
                <a:off x="4522" y="1933"/>
                <a:ext cx="48" cy="90"/>
              </a:xfrm>
              <a:custGeom>
                <a:avLst/>
                <a:gdLst>
                  <a:gd name="T0" fmla="*/ 108 w 8"/>
                  <a:gd name="T1" fmla="*/ 0 h 15"/>
                  <a:gd name="T2" fmla="*/ 216 w 8"/>
                  <a:gd name="T3" fmla="*/ 36 h 15"/>
                  <a:gd name="T4" fmla="*/ 252 w 8"/>
                  <a:gd name="T5" fmla="*/ 36 h 15"/>
                  <a:gd name="T6" fmla="*/ 288 w 8"/>
                  <a:gd name="T7" fmla="*/ 180 h 15"/>
                  <a:gd name="T8" fmla="*/ 216 w 8"/>
                  <a:gd name="T9" fmla="*/ 324 h 15"/>
                  <a:gd name="T10" fmla="*/ 216 w 8"/>
                  <a:gd name="T11" fmla="*/ 396 h 15"/>
                  <a:gd name="T12" fmla="*/ 288 w 8"/>
                  <a:gd name="T13" fmla="*/ 396 h 15"/>
                  <a:gd name="T14" fmla="*/ 288 w 8"/>
                  <a:gd name="T15" fmla="*/ 504 h 15"/>
                  <a:gd name="T16" fmla="*/ 216 w 8"/>
                  <a:gd name="T17" fmla="*/ 540 h 15"/>
                  <a:gd name="T18" fmla="*/ 144 w 8"/>
                  <a:gd name="T19" fmla="*/ 504 h 15"/>
                  <a:gd name="T20" fmla="*/ 180 w 8"/>
                  <a:gd name="T21" fmla="*/ 468 h 15"/>
                  <a:gd name="T22" fmla="*/ 0 w 8"/>
                  <a:gd name="T23" fmla="*/ 288 h 15"/>
                  <a:gd name="T24" fmla="*/ 0 w 8"/>
                  <a:gd name="T25" fmla="*/ 216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5"/>
                  <a:gd name="T41" fmla="*/ 8 w 8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5">
                    <a:moveTo>
                      <a:pt x="3" y="0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6"/>
                      <a:pt x="6" y="8"/>
                      <a:pt x="6" y="9"/>
                    </a:cubicBezTo>
                    <a:cubicBezTo>
                      <a:pt x="6" y="10"/>
                      <a:pt x="7" y="10"/>
                      <a:pt x="6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7" y="13"/>
                      <a:pt x="7" y="13"/>
                      <a:pt x="8" y="14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3" y="12"/>
                      <a:pt x="0" y="10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5" name="Line 631"/>
              <p:cNvSpPr>
                <a:spLocks noChangeShapeType="1"/>
              </p:cNvSpPr>
              <p:nvPr/>
            </p:nvSpPr>
            <p:spPr bwMode="auto">
              <a:xfrm>
                <a:off x="4522" y="1969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6" name="Freeform 632"/>
              <p:cNvSpPr>
                <a:spLocks/>
              </p:cNvSpPr>
              <p:nvPr/>
            </p:nvSpPr>
            <p:spPr bwMode="auto">
              <a:xfrm>
                <a:off x="4534" y="1933"/>
                <a:ext cx="6" cy="36"/>
              </a:xfrm>
              <a:custGeom>
                <a:avLst/>
                <a:gdLst>
                  <a:gd name="T0" fmla="*/ 0 w 1"/>
                  <a:gd name="T1" fmla="*/ 216 h 6"/>
                  <a:gd name="T2" fmla="*/ 0 w 1"/>
                  <a:gd name="T3" fmla="*/ 0 h 6"/>
                  <a:gd name="T4" fmla="*/ 0 60000 65536"/>
                  <a:gd name="T5" fmla="*/ 0 60000 65536"/>
                  <a:gd name="T6" fmla="*/ 0 w 1"/>
                  <a:gd name="T7" fmla="*/ 0 h 6"/>
                  <a:gd name="T8" fmla="*/ 1 w 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">
                    <a:moveTo>
                      <a:pt x="0" y="6"/>
                    </a:moveTo>
                    <a:cubicBezTo>
                      <a:pt x="0" y="6"/>
                      <a:pt x="1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7" name="Line 633"/>
              <p:cNvSpPr>
                <a:spLocks noChangeShapeType="1"/>
              </p:cNvSpPr>
              <p:nvPr/>
            </p:nvSpPr>
            <p:spPr bwMode="auto">
              <a:xfrm>
                <a:off x="4534" y="193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8" name="Line 634"/>
              <p:cNvSpPr>
                <a:spLocks noChangeShapeType="1"/>
              </p:cNvSpPr>
              <p:nvPr/>
            </p:nvSpPr>
            <p:spPr bwMode="auto">
              <a:xfrm flipV="1">
                <a:off x="4624" y="207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9" name="Freeform 635"/>
              <p:cNvSpPr>
                <a:spLocks/>
              </p:cNvSpPr>
              <p:nvPr/>
            </p:nvSpPr>
            <p:spPr bwMode="auto">
              <a:xfrm>
                <a:off x="4612" y="2071"/>
                <a:ext cx="12" cy="12"/>
              </a:xfrm>
              <a:custGeom>
                <a:avLst/>
                <a:gdLst>
                  <a:gd name="T0" fmla="*/ 72 w 2"/>
                  <a:gd name="T1" fmla="*/ 0 h 2"/>
                  <a:gd name="T2" fmla="*/ 0 w 2"/>
                  <a:gd name="T3" fmla="*/ 36 h 2"/>
                  <a:gd name="T4" fmla="*/ 72 w 2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0" name="Line 636"/>
              <p:cNvSpPr>
                <a:spLocks noChangeShapeType="1"/>
              </p:cNvSpPr>
              <p:nvPr/>
            </p:nvSpPr>
            <p:spPr bwMode="auto">
              <a:xfrm>
                <a:off x="4624" y="208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1" name="Freeform 637"/>
              <p:cNvSpPr>
                <a:spLocks/>
              </p:cNvSpPr>
              <p:nvPr/>
            </p:nvSpPr>
            <p:spPr bwMode="auto">
              <a:xfrm>
                <a:off x="4612" y="2089"/>
                <a:ext cx="12" cy="12"/>
              </a:xfrm>
              <a:custGeom>
                <a:avLst/>
                <a:gdLst>
                  <a:gd name="T0" fmla="*/ 0 w 2"/>
                  <a:gd name="T1" fmla="*/ 0 h 2"/>
                  <a:gd name="T2" fmla="*/ 72 w 2"/>
                  <a:gd name="T3" fmla="*/ 72 h 2"/>
                  <a:gd name="T4" fmla="*/ 0 w 2"/>
                  <a:gd name="T5" fmla="*/ 36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2" name="Freeform 638"/>
              <p:cNvSpPr>
                <a:spLocks/>
              </p:cNvSpPr>
              <p:nvPr/>
            </p:nvSpPr>
            <p:spPr bwMode="auto">
              <a:xfrm>
                <a:off x="4594" y="2047"/>
                <a:ext cx="12" cy="12"/>
              </a:xfrm>
              <a:custGeom>
                <a:avLst/>
                <a:gdLst>
                  <a:gd name="T0" fmla="*/ 0 w 2"/>
                  <a:gd name="T1" fmla="*/ 36 h 2"/>
                  <a:gd name="T2" fmla="*/ 72 w 2"/>
                  <a:gd name="T3" fmla="*/ 72 h 2"/>
                  <a:gd name="T4" fmla="*/ 36 w 2"/>
                  <a:gd name="T5" fmla="*/ 0 h 2"/>
                  <a:gd name="T6" fmla="*/ 0 w 2"/>
                  <a:gd name="T7" fmla="*/ 3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3" name="Line 639"/>
              <p:cNvSpPr>
                <a:spLocks noChangeShapeType="1"/>
              </p:cNvSpPr>
              <p:nvPr/>
            </p:nvSpPr>
            <p:spPr bwMode="auto">
              <a:xfrm>
                <a:off x="4594" y="205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4" name="Freeform 640"/>
              <p:cNvSpPr>
                <a:spLocks/>
              </p:cNvSpPr>
              <p:nvPr/>
            </p:nvSpPr>
            <p:spPr bwMode="auto">
              <a:xfrm>
                <a:off x="4600" y="2041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72 w 2"/>
                  <a:gd name="T3" fmla="*/ 36 h 1"/>
                  <a:gd name="T4" fmla="*/ 36 w 2"/>
                  <a:gd name="T5" fmla="*/ 36 h 1"/>
                  <a:gd name="T6" fmla="*/ 36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5" name="Freeform 641"/>
              <p:cNvSpPr>
                <a:spLocks/>
              </p:cNvSpPr>
              <p:nvPr/>
            </p:nvSpPr>
            <p:spPr bwMode="auto">
              <a:xfrm>
                <a:off x="4600" y="2041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6" name="Line 642"/>
              <p:cNvSpPr>
                <a:spLocks noChangeShapeType="1"/>
              </p:cNvSpPr>
              <p:nvPr/>
            </p:nvSpPr>
            <p:spPr bwMode="auto">
              <a:xfrm>
                <a:off x="4600" y="204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7" name="Line 643"/>
              <p:cNvSpPr>
                <a:spLocks noChangeShapeType="1"/>
              </p:cNvSpPr>
              <p:nvPr/>
            </p:nvSpPr>
            <p:spPr bwMode="auto">
              <a:xfrm>
                <a:off x="4570" y="2047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8" name="Freeform 644"/>
              <p:cNvSpPr>
                <a:spLocks/>
              </p:cNvSpPr>
              <p:nvPr/>
            </p:nvSpPr>
            <p:spPr bwMode="auto">
              <a:xfrm>
                <a:off x="4570" y="2059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9" name="Freeform 645"/>
              <p:cNvSpPr>
                <a:spLocks/>
              </p:cNvSpPr>
              <p:nvPr/>
            </p:nvSpPr>
            <p:spPr bwMode="auto">
              <a:xfrm>
                <a:off x="4570" y="2047"/>
                <a:ext cx="6" cy="12"/>
              </a:xfrm>
              <a:custGeom>
                <a:avLst/>
                <a:gdLst>
                  <a:gd name="T0" fmla="*/ 36 w 1"/>
                  <a:gd name="T1" fmla="*/ 72 h 2"/>
                  <a:gd name="T2" fmla="*/ 36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0" name="Freeform 646"/>
              <p:cNvSpPr>
                <a:spLocks/>
              </p:cNvSpPr>
              <p:nvPr/>
            </p:nvSpPr>
            <p:spPr bwMode="auto">
              <a:xfrm>
                <a:off x="4570" y="2155"/>
                <a:ext cx="18" cy="12"/>
              </a:xfrm>
              <a:custGeom>
                <a:avLst/>
                <a:gdLst>
                  <a:gd name="T0" fmla="*/ 108 w 3"/>
                  <a:gd name="T1" fmla="*/ 72 h 2"/>
                  <a:gd name="T2" fmla="*/ 108 w 3"/>
                  <a:gd name="T3" fmla="*/ 0 h 2"/>
                  <a:gd name="T4" fmla="*/ 0 w 3"/>
                  <a:gd name="T5" fmla="*/ 36 h 2"/>
                  <a:gd name="T6" fmla="*/ 108 w 3"/>
                  <a:gd name="T7" fmla="*/ 7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2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1" name="Line 647"/>
              <p:cNvSpPr>
                <a:spLocks noChangeShapeType="1"/>
              </p:cNvSpPr>
              <p:nvPr/>
            </p:nvSpPr>
            <p:spPr bwMode="auto">
              <a:xfrm>
                <a:off x="4588" y="216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2" name="Line 648"/>
              <p:cNvSpPr>
                <a:spLocks noChangeShapeType="1"/>
              </p:cNvSpPr>
              <p:nvPr/>
            </p:nvSpPr>
            <p:spPr bwMode="auto">
              <a:xfrm>
                <a:off x="4534" y="2197"/>
                <a:ext cx="6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3" name="Freeform 649"/>
              <p:cNvSpPr>
                <a:spLocks/>
              </p:cNvSpPr>
              <p:nvPr/>
            </p:nvSpPr>
            <p:spPr bwMode="auto">
              <a:xfrm>
                <a:off x="4540" y="2197"/>
                <a:ext cx="6" cy="12"/>
              </a:xfrm>
              <a:custGeom>
                <a:avLst/>
                <a:gdLst>
                  <a:gd name="T0" fmla="*/ 0 w 1"/>
                  <a:gd name="T1" fmla="*/ 72 h 2"/>
                  <a:gd name="T2" fmla="*/ 36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4" name="Line 650"/>
              <p:cNvSpPr>
                <a:spLocks noChangeShapeType="1"/>
              </p:cNvSpPr>
              <p:nvPr/>
            </p:nvSpPr>
            <p:spPr bwMode="auto">
              <a:xfrm flipH="1">
                <a:off x="4540" y="2197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5" name="Freeform 651"/>
              <p:cNvSpPr>
                <a:spLocks/>
              </p:cNvSpPr>
              <p:nvPr/>
            </p:nvSpPr>
            <p:spPr bwMode="auto">
              <a:xfrm>
                <a:off x="4552" y="2185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36 w 1"/>
                  <a:gd name="T3" fmla="*/ 72 h 2"/>
                  <a:gd name="T4" fmla="*/ 36 w 1"/>
                  <a:gd name="T5" fmla="*/ 36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6" name="Freeform 652"/>
              <p:cNvSpPr>
                <a:spLocks/>
              </p:cNvSpPr>
              <p:nvPr/>
            </p:nvSpPr>
            <p:spPr bwMode="auto">
              <a:xfrm>
                <a:off x="4552" y="2191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7" name="Freeform 653"/>
              <p:cNvSpPr>
                <a:spLocks/>
              </p:cNvSpPr>
              <p:nvPr/>
            </p:nvSpPr>
            <p:spPr bwMode="auto">
              <a:xfrm>
                <a:off x="4564" y="2179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8" name="Line 654"/>
              <p:cNvSpPr>
                <a:spLocks noChangeShapeType="1"/>
              </p:cNvSpPr>
              <p:nvPr/>
            </p:nvSpPr>
            <p:spPr bwMode="auto">
              <a:xfrm flipV="1">
                <a:off x="4570" y="2173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9" name="Freeform 655"/>
              <p:cNvSpPr>
                <a:spLocks/>
              </p:cNvSpPr>
              <p:nvPr/>
            </p:nvSpPr>
            <p:spPr bwMode="auto">
              <a:xfrm>
                <a:off x="4564" y="2167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0" name="Freeform 656"/>
              <p:cNvSpPr>
                <a:spLocks/>
              </p:cNvSpPr>
              <p:nvPr/>
            </p:nvSpPr>
            <p:spPr bwMode="auto">
              <a:xfrm>
                <a:off x="4564" y="2167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36 w 1"/>
                  <a:gd name="T3" fmla="*/ 72 h 2"/>
                  <a:gd name="T4" fmla="*/ 36 w 1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1" name="Line 657"/>
              <p:cNvSpPr>
                <a:spLocks noChangeShapeType="1"/>
              </p:cNvSpPr>
              <p:nvPr/>
            </p:nvSpPr>
            <p:spPr bwMode="auto">
              <a:xfrm>
                <a:off x="4606" y="2077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2" name="Freeform 658"/>
              <p:cNvSpPr>
                <a:spLocks/>
              </p:cNvSpPr>
              <p:nvPr/>
            </p:nvSpPr>
            <p:spPr bwMode="auto">
              <a:xfrm>
                <a:off x="4606" y="2083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3" name="Line 659"/>
              <p:cNvSpPr>
                <a:spLocks noChangeShapeType="1"/>
              </p:cNvSpPr>
              <p:nvPr/>
            </p:nvSpPr>
            <p:spPr bwMode="auto">
              <a:xfrm flipH="1" flipV="1">
                <a:off x="4606" y="2077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4" name="Freeform 660"/>
              <p:cNvSpPr>
                <a:spLocks/>
              </p:cNvSpPr>
              <p:nvPr/>
            </p:nvSpPr>
            <p:spPr bwMode="auto">
              <a:xfrm>
                <a:off x="4606" y="2095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36 w 1"/>
                  <a:gd name="T5" fmla="*/ 36 h 1"/>
                  <a:gd name="T6" fmla="*/ 0 w 1"/>
                  <a:gd name="T7" fmla="*/ 36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5" name="Line 661"/>
              <p:cNvSpPr>
                <a:spLocks noChangeShapeType="1"/>
              </p:cNvSpPr>
              <p:nvPr/>
            </p:nvSpPr>
            <p:spPr bwMode="auto">
              <a:xfrm flipH="1">
                <a:off x="4426" y="2347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6" name="Line 662"/>
              <p:cNvSpPr>
                <a:spLocks noChangeShapeType="1"/>
              </p:cNvSpPr>
              <p:nvPr/>
            </p:nvSpPr>
            <p:spPr bwMode="auto">
              <a:xfrm>
                <a:off x="4372" y="225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7" name="Line 663"/>
              <p:cNvSpPr>
                <a:spLocks noChangeShapeType="1"/>
              </p:cNvSpPr>
              <p:nvPr/>
            </p:nvSpPr>
            <p:spPr bwMode="auto">
              <a:xfrm>
                <a:off x="4258" y="2263"/>
                <a:ext cx="24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8" name="Freeform 664"/>
              <p:cNvSpPr>
                <a:spLocks/>
              </p:cNvSpPr>
              <p:nvPr/>
            </p:nvSpPr>
            <p:spPr bwMode="auto">
              <a:xfrm>
                <a:off x="4276" y="2281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9" name="Line 665"/>
              <p:cNvSpPr>
                <a:spLocks noChangeShapeType="1"/>
              </p:cNvSpPr>
              <p:nvPr/>
            </p:nvSpPr>
            <p:spPr bwMode="auto">
              <a:xfrm>
                <a:off x="4276" y="2287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0" name="Line 666"/>
              <p:cNvSpPr>
                <a:spLocks noChangeShapeType="1"/>
              </p:cNvSpPr>
              <p:nvPr/>
            </p:nvSpPr>
            <p:spPr bwMode="auto">
              <a:xfrm>
                <a:off x="4258" y="226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1" name="Freeform 667"/>
              <p:cNvSpPr>
                <a:spLocks/>
              </p:cNvSpPr>
              <p:nvPr/>
            </p:nvSpPr>
            <p:spPr bwMode="auto">
              <a:xfrm>
                <a:off x="4306" y="2311"/>
                <a:ext cx="24" cy="30"/>
              </a:xfrm>
              <a:custGeom>
                <a:avLst/>
                <a:gdLst>
                  <a:gd name="T0" fmla="*/ 0 w 4"/>
                  <a:gd name="T1" fmla="*/ 0 h 5"/>
                  <a:gd name="T2" fmla="*/ 72 w 4"/>
                  <a:gd name="T3" fmla="*/ 0 h 5"/>
                  <a:gd name="T4" fmla="*/ 144 w 4"/>
                  <a:gd name="T5" fmla="*/ 18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3"/>
                      <a:pt x="3" y="3"/>
                      <a:pt x="4" y="5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2" name="Freeform 668"/>
              <p:cNvSpPr>
                <a:spLocks/>
              </p:cNvSpPr>
              <p:nvPr/>
            </p:nvSpPr>
            <p:spPr bwMode="auto">
              <a:xfrm>
                <a:off x="4306" y="2311"/>
                <a:ext cx="24" cy="30"/>
              </a:xfrm>
              <a:custGeom>
                <a:avLst/>
                <a:gdLst>
                  <a:gd name="T0" fmla="*/ 144 w 4"/>
                  <a:gd name="T1" fmla="*/ 180 h 5"/>
                  <a:gd name="T2" fmla="*/ 0 w 4"/>
                  <a:gd name="T3" fmla="*/ 72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4" y="5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3" name="Freeform 669"/>
              <p:cNvSpPr>
                <a:spLocks/>
              </p:cNvSpPr>
              <p:nvPr/>
            </p:nvSpPr>
            <p:spPr bwMode="auto">
              <a:xfrm>
                <a:off x="4198" y="2305"/>
                <a:ext cx="6" cy="12"/>
              </a:xfrm>
              <a:custGeom>
                <a:avLst/>
                <a:gdLst>
                  <a:gd name="T0" fmla="*/ 36 w 1"/>
                  <a:gd name="T1" fmla="*/ 72 h 2"/>
                  <a:gd name="T2" fmla="*/ 0 w 1"/>
                  <a:gd name="T3" fmla="*/ 0 h 2"/>
                  <a:gd name="T4" fmla="*/ 36 w 1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4" name="Line 670"/>
              <p:cNvSpPr>
                <a:spLocks noChangeShapeType="1"/>
              </p:cNvSpPr>
              <p:nvPr/>
            </p:nvSpPr>
            <p:spPr bwMode="auto">
              <a:xfrm>
                <a:off x="4204" y="231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5" name="Line 671"/>
              <p:cNvSpPr>
                <a:spLocks noChangeShapeType="1"/>
              </p:cNvSpPr>
              <p:nvPr/>
            </p:nvSpPr>
            <p:spPr bwMode="auto">
              <a:xfrm>
                <a:off x="4210" y="2323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6" name="Freeform 672"/>
              <p:cNvSpPr>
                <a:spLocks/>
              </p:cNvSpPr>
              <p:nvPr/>
            </p:nvSpPr>
            <p:spPr bwMode="auto">
              <a:xfrm>
                <a:off x="4210" y="2323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7" name="Freeform 673"/>
              <p:cNvSpPr>
                <a:spLocks/>
              </p:cNvSpPr>
              <p:nvPr/>
            </p:nvSpPr>
            <p:spPr bwMode="auto">
              <a:xfrm>
                <a:off x="4144" y="2233"/>
                <a:ext cx="18" cy="12"/>
              </a:xfrm>
              <a:custGeom>
                <a:avLst/>
                <a:gdLst>
                  <a:gd name="T0" fmla="*/ 0 w 3"/>
                  <a:gd name="T1" fmla="*/ 36 h 2"/>
                  <a:gd name="T2" fmla="*/ 72 w 3"/>
                  <a:gd name="T3" fmla="*/ 72 h 2"/>
                  <a:gd name="T4" fmla="*/ 108 w 3"/>
                  <a:gd name="T5" fmla="*/ 36 h 2"/>
                  <a:gd name="T6" fmla="*/ 0 w 3"/>
                  <a:gd name="T7" fmla="*/ 3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1" y="1"/>
                      <a:pt x="1" y="0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8" name="Line 674"/>
              <p:cNvSpPr>
                <a:spLocks noChangeShapeType="1"/>
              </p:cNvSpPr>
              <p:nvPr/>
            </p:nvSpPr>
            <p:spPr bwMode="auto">
              <a:xfrm>
                <a:off x="3886" y="217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9" name="Freeform 675"/>
              <p:cNvSpPr>
                <a:spLocks/>
              </p:cNvSpPr>
              <p:nvPr/>
            </p:nvSpPr>
            <p:spPr bwMode="auto">
              <a:xfrm>
                <a:off x="3430" y="2047"/>
                <a:ext cx="18" cy="12"/>
              </a:xfrm>
              <a:custGeom>
                <a:avLst/>
                <a:gdLst>
                  <a:gd name="T0" fmla="*/ 108 w 3"/>
                  <a:gd name="T1" fmla="*/ 36 h 2"/>
                  <a:gd name="T2" fmla="*/ 36 w 3"/>
                  <a:gd name="T3" fmla="*/ 72 h 2"/>
                  <a:gd name="T4" fmla="*/ 0 w 3"/>
                  <a:gd name="T5" fmla="*/ 72 h 2"/>
                  <a:gd name="T6" fmla="*/ 108 w 3"/>
                  <a:gd name="T7" fmla="*/ 3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2" y="1"/>
                      <a:pt x="3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0" name="Line 676"/>
              <p:cNvSpPr>
                <a:spLocks noChangeShapeType="1"/>
              </p:cNvSpPr>
              <p:nvPr/>
            </p:nvSpPr>
            <p:spPr bwMode="auto">
              <a:xfrm>
                <a:off x="3448" y="205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1" name="Freeform 677"/>
              <p:cNvSpPr>
                <a:spLocks/>
              </p:cNvSpPr>
              <p:nvPr/>
            </p:nvSpPr>
            <p:spPr bwMode="auto">
              <a:xfrm>
                <a:off x="3742" y="2083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36 w 1"/>
                  <a:gd name="T3" fmla="*/ 0 h 1"/>
                  <a:gd name="T4" fmla="*/ 0 w 1"/>
                  <a:gd name="T5" fmla="*/ 0 h 1"/>
                  <a:gd name="T6" fmla="*/ 36 w 1"/>
                  <a:gd name="T7" fmla="*/ 0 h 1"/>
                  <a:gd name="T8" fmla="*/ 36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2" name="Freeform 678"/>
              <p:cNvSpPr>
                <a:spLocks/>
              </p:cNvSpPr>
              <p:nvPr/>
            </p:nvSpPr>
            <p:spPr bwMode="auto">
              <a:xfrm>
                <a:off x="3232" y="1969"/>
                <a:ext cx="12" cy="18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72 h 3"/>
                  <a:gd name="T4" fmla="*/ 72 w 2"/>
                  <a:gd name="T5" fmla="*/ 108 h 3"/>
                  <a:gd name="T6" fmla="*/ 36 w 2"/>
                  <a:gd name="T7" fmla="*/ 36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3" name="Line 679"/>
              <p:cNvSpPr>
                <a:spLocks noChangeShapeType="1"/>
              </p:cNvSpPr>
              <p:nvPr/>
            </p:nvSpPr>
            <p:spPr bwMode="auto">
              <a:xfrm>
                <a:off x="3232" y="196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4" name="Line 680"/>
              <p:cNvSpPr>
                <a:spLocks noChangeShapeType="1"/>
              </p:cNvSpPr>
              <p:nvPr/>
            </p:nvSpPr>
            <p:spPr bwMode="auto">
              <a:xfrm>
                <a:off x="3052" y="1627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5" name="Freeform 681"/>
              <p:cNvSpPr>
                <a:spLocks/>
              </p:cNvSpPr>
              <p:nvPr/>
            </p:nvSpPr>
            <p:spPr bwMode="auto">
              <a:xfrm>
                <a:off x="3052" y="1615"/>
                <a:ext cx="30" cy="24"/>
              </a:xfrm>
              <a:custGeom>
                <a:avLst/>
                <a:gdLst>
                  <a:gd name="T0" fmla="*/ 0 w 5"/>
                  <a:gd name="T1" fmla="*/ 144 h 4"/>
                  <a:gd name="T2" fmla="*/ 144 w 5"/>
                  <a:gd name="T3" fmla="*/ 36 h 4"/>
                  <a:gd name="T4" fmla="*/ 180 w 5"/>
                  <a:gd name="T5" fmla="*/ 0 h 4"/>
                  <a:gd name="T6" fmla="*/ 0 w 5"/>
                  <a:gd name="T7" fmla="*/ 7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2" y="3"/>
                      <a:pt x="4" y="2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6" name="Line 682"/>
              <p:cNvSpPr>
                <a:spLocks noChangeShapeType="1"/>
              </p:cNvSpPr>
              <p:nvPr/>
            </p:nvSpPr>
            <p:spPr bwMode="auto">
              <a:xfrm>
                <a:off x="3052" y="162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7" name="Freeform 683"/>
              <p:cNvSpPr>
                <a:spLocks/>
              </p:cNvSpPr>
              <p:nvPr/>
            </p:nvSpPr>
            <p:spPr bwMode="auto">
              <a:xfrm>
                <a:off x="3058" y="1699"/>
                <a:ext cx="156" cy="306"/>
              </a:xfrm>
              <a:custGeom>
                <a:avLst/>
                <a:gdLst>
                  <a:gd name="T0" fmla="*/ 0 w 26"/>
                  <a:gd name="T1" fmla="*/ 0 h 51"/>
                  <a:gd name="T2" fmla="*/ 108 w 26"/>
                  <a:gd name="T3" fmla="*/ 324 h 51"/>
                  <a:gd name="T4" fmla="*/ 180 w 26"/>
                  <a:gd name="T5" fmla="*/ 468 h 51"/>
                  <a:gd name="T6" fmla="*/ 252 w 26"/>
                  <a:gd name="T7" fmla="*/ 612 h 51"/>
                  <a:gd name="T8" fmla="*/ 396 w 26"/>
                  <a:gd name="T9" fmla="*/ 828 h 51"/>
                  <a:gd name="T10" fmla="*/ 360 w 26"/>
                  <a:gd name="T11" fmla="*/ 864 h 51"/>
                  <a:gd name="T12" fmla="*/ 396 w 26"/>
                  <a:gd name="T13" fmla="*/ 936 h 51"/>
                  <a:gd name="T14" fmla="*/ 432 w 26"/>
                  <a:gd name="T15" fmla="*/ 936 h 51"/>
                  <a:gd name="T16" fmla="*/ 504 w 26"/>
                  <a:gd name="T17" fmla="*/ 1008 h 51"/>
                  <a:gd name="T18" fmla="*/ 540 w 26"/>
                  <a:gd name="T19" fmla="*/ 1044 h 51"/>
                  <a:gd name="T20" fmla="*/ 576 w 26"/>
                  <a:gd name="T21" fmla="*/ 1152 h 51"/>
                  <a:gd name="T22" fmla="*/ 756 w 26"/>
                  <a:gd name="T23" fmla="*/ 1512 h 51"/>
                  <a:gd name="T24" fmla="*/ 936 w 26"/>
                  <a:gd name="T25" fmla="*/ 1836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51"/>
                  <a:gd name="T41" fmla="*/ 26 w 26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51">
                    <a:moveTo>
                      <a:pt x="0" y="0"/>
                    </a:moveTo>
                    <a:cubicBezTo>
                      <a:pt x="0" y="5"/>
                      <a:pt x="2" y="7"/>
                      <a:pt x="3" y="9"/>
                    </a:cubicBezTo>
                    <a:cubicBezTo>
                      <a:pt x="4" y="11"/>
                      <a:pt x="3" y="12"/>
                      <a:pt x="5" y="13"/>
                    </a:cubicBezTo>
                    <a:cubicBezTo>
                      <a:pt x="6" y="13"/>
                      <a:pt x="7" y="16"/>
                      <a:pt x="7" y="17"/>
                    </a:cubicBezTo>
                    <a:cubicBezTo>
                      <a:pt x="7" y="18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4"/>
                    </a:cubicBezTo>
                    <a:cubicBezTo>
                      <a:pt x="11" y="25"/>
                      <a:pt x="10" y="25"/>
                      <a:pt x="11" y="26"/>
                    </a:cubicBezTo>
                    <a:cubicBezTo>
                      <a:pt x="11" y="26"/>
                      <a:pt x="12" y="26"/>
                      <a:pt x="12" y="26"/>
                    </a:cubicBezTo>
                    <a:cubicBezTo>
                      <a:pt x="13" y="28"/>
                      <a:pt x="13" y="28"/>
                      <a:pt x="14" y="28"/>
                    </a:cubicBezTo>
                    <a:cubicBezTo>
                      <a:pt x="14" y="28"/>
                      <a:pt x="15" y="29"/>
                      <a:pt x="15" y="29"/>
                    </a:cubicBezTo>
                    <a:cubicBezTo>
                      <a:pt x="15" y="30"/>
                      <a:pt x="16" y="31"/>
                      <a:pt x="16" y="32"/>
                    </a:cubicBezTo>
                    <a:cubicBezTo>
                      <a:pt x="16" y="37"/>
                      <a:pt x="15" y="39"/>
                      <a:pt x="21" y="42"/>
                    </a:cubicBezTo>
                    <a:cubicBezTo>
                      <a:pt x="22" y="50"/>
                      <a:pt x="24" y="51"/>
                      <a:pt x="26" y="5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8" name="Line 684"/>
              <p:cNvSpPr>
                <a:spLocks noChangeShapeType="1"/>
              </p:cNvSpPr>
              <p:nvPr/>
            </p:nvSpPr>
            <p:spPr bwMode="auto">
              <a:xfrm>
                <a:off x="3214" y="2005"/>
                <a:ext cx="18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9" name="Line 685"/>
              <p:cNvSpPr>
                <a:spLocks noChangeShapeType="1"/>
              </p:cNvSpPr>
              <p:nvPr/>
            </p:nvSpPr>
            <p:spPr bwMode="auto">
              <a:xfrm>
                <a:off x="3202" y="2407"/>
                <a:ext cx="1" cy="3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0" name="Freeform 686"/>
              <p:cNvSpPr>
                <a:spLocks/>
              </p:cNvSpPr>
              <p:nvPr/>
            </p:nvSpPr>
            <p:spPr bwMode="auto">
              <a:xfrm>
                <a:off x="3064" y="2791"/>
                <a:ext cx="12" cy="36"/>
              </a:xfrm>
              <a:custGeom>
                <a:avLst/>
                <a:gdLst>
                  <a:gd name="T0" fmla="*/ 72 w 2"/>
                  <a:gd name="T1" fmla="*/ 0 h 6"/>
                  <a:gd name="T2" fmla="*/ 72 w 2"/>
                  <a:gd name="T3" fmla="*/ 36 h 6"/>
                  <a:gd name="T4" fmla="*/ 0 w 2"/>
                  <a:gd name="T5" fmla="*/ 216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2" y="0"/>
                    </a:moveTo>
                    <a:lnTo>
                      <a:pt x="2" y="1"/>
                    </a:lnTo>
                    <a:lnTo>
                      <a:pt x="0" y="6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1" name="Line 687"/>
              <p:cNvSpPr>
                <a:spLocks noChangeShapeType="1"/>
              </p:cNvSpPr>
              <p:nvPr/>
            </p:nvSpPr>
            <p:spPr bwMode="auto">
              <a:xfrm flipH="1">
                <a:off x="2656" y="2209"/>
                <a:ext cx="3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2" name="Line 688"/>
              <p:cNvSpPr>
                <a:spLocks noChangeShapeType="1"/>
              </p:cNvSpPr>
              <p:nvPr/>
            </p:nvSpPr>
            <p:spPr bwMode="auto">
              <a:xfrm>
                <a:off x="2710" y="159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3" name="Freeform 689"/>
              <p:cNvSpPr>
                <a:spLocks/>
              </p:cNvSpPr>
              <p:nvPr/>
            </p:nvSpPr>
            <p:spPr bwMode="auto">
              <a:xfrm>
                <a:off x="3034" y="1693"/>
                <a:ext cx="24" cy="6"/>
              </a:xfrm>
              <a:custGeom>
                <a:avLst/>
                <a:gdLst>
                  <a:gd name="T0" fmla="*/ 0 w 4"/>
                  <a:gd name="T1" fmla="*/ 0 h 1"/>
                  <a:gd name="T2" fmla="*/ 144 w 4"/>
                  <a:gd name="T3" fmla="*/ 36 h 1"/>
                  <a:gd name="T4" fmla="*/ 144 w 4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4" name="Line 690"/>
              <p:cNvSpPr>
                <a:spLocks noChangeShapeType="1"/>
              </p:cNvSpPr>
              <p:nvPr/>
            </p:nvSpPr>
            <p:spPr bwMode="auto">
              <a:xfrm>
                <a:off x="2626" y="230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5" name="Freeform 691"/>
              <p:cNvSpPr>
                <a:spLocks/>
              </p:cNvSpPr>
              <p:nvPr/>
            </p:nvSpPr>
            <p:spPr bwMode="auto">
              <a:xfrm>
                <a:off x="2626" y="2305"/>
                <a:ext cx="12" cy="24"/>
              </a:xfrm>
              <a:custGeom>
                <a:avLst/>
                <a:gdLst>
                  <a:gd name="T0" fmla="*/ 72 w 2"/>
                  <a:gd name="T1" fmla="*/ 0 h 4"/>
                  <a:gd name="T2" fmla="*/ 0 w 2"/>
                  <a:gd name="T3" fmla="*/ 0 h 4"/>
                  <a:gd name="T4" fmla="*/ 0 60000 65536"/>
                  <a:gd name="T5" fmla="*/ 0 60000 65536"/>
                  <a:gd name="T6" fmla="*/ 0 w 2"/>
                  <a:gd name="T7" fmla="*/ 0 h 4"/>
                  <a:gd name="T8" fmla="*/ 2 w 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4">
                    <a:moveTo>
                      <a:pt x="2" y="0"/>
                    </a:moveTo>
                    <a:cubicBezTo>
                      <a:pt x="2" y="2"/>
                      <a:pt x="1" y="4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6" name="Line 692"/>
              <p:cNvSpPr>
                <a:spLocks noChangeShapeType="1"/>
              </p:cNvSpPr>
              <p:nvPr/>
            </p:nvSpPr>
            <p:spPr bwMode="auto">
              <a:xfrm>
                <a:off x="2626" y="230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7" name="Freeform 693"/>
              <p:cNvSpPr>
                <a:spLocks/>
              </p:cNvSpPr>
              <p:nvPr/>
            </p:nvSpPr>
            <p:spPr bwMode="auto">
              <a:xfrm>
                <a:off x="2308" y="1741"/>
                <a:ext cx="12" cy="24"/>
              </a:xfrm>
              <a:custGeom>
                <a:avLst/>
                <a:gdLst>
                  <a:gd name="T0" fmla="*/ 72 w 2"/>
                  <a:gd name="T1" fmla="*/ 0 h 4"/>
                  <a:gd name="T2" fmla="*/ 0 w 2"/>
                  <a:gd name="T3" fmla="*/ 144 h 4"/>
                  <a:gd name="T4" fmla="*/ 72 w 2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2" y="3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8" name="Line 694"/>
              <p:cNvSpPr>
                <a:spLocks noChangeShapeType="1"/>
              </p:cNvSpPr>
              <p:nvPr/>
            </p:nvSpPr>
            <p:spPr bwMode="auto">
              <a:xfrm>
                <a:off x="2320" y="174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9" name="Freeform 695"/>
              <p:cNvSpPr>
                <a:spLocks/>
              </p:cNvSpPr>
              <p:nvPr/>
            </p:nvSpPr>
            <p:spPr bwMode="auto">
              <a:xfrm>
                <a:off x="2284" y="1765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0" name="Line 696"/>
              <p:cNvSpPr>
                <a:spLocks noChangeShapeType="1"/>
              </p:cNvSpPr>
              <p:nvPr/>
            </p:nvSpPr>
            <p:spPr bwMode="auto">
              <a:xfrm>
                <a:off x="2284" y="176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1" name="Freeform 697"/>
              <p:cNvSpPr>
                <a:spLocks/>
              </p:cNvSpPr>
              <p:nvPr/>
            </p:nvSpPr>
            <p:spPr bwMode="auto">
              <a:xfrm>
                <a:off x="2266" y="1747"/>
                <a:ext cx="12" cy="18"/>
              </a:xfrm>
              <a:custGeom>
                <a:avLst/>
                <a:gdLst>
                  <a:gd name="T0" fmla="*/ 36 w 2"/>
                  <a:gd name="T1" fmla="*/ 36 h 3"/>
                  <a:gd name="T2" fmla="*/ 72 w 2"/>
                  <a:gd name="T3" fmla="*/ 0 h 3"/>
                  <a:gd name="T4" fmla="*/ 0 w 2"/>
                  <a:gd name="T5" fmla="*/ 108 h 3"/>
                  <a:gd name="T6" fmla="*/ 36 w 2"/>
                  <a:gd name="T7" fmla="*/ 36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2" name="Line 698"/>
              <p:cNvSpPr>
                <a:spLocks noChangeShapeType="1"/>
              </p:cNvSpPr>
              <p:nvPr/>
            </p:nvSpPr>
            <p:spPr bwMode="auto">
              <a:xfrm>
                <a:off x="2272" y="175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3" name="Freeform 699"/>
              <p:cNvSpPr>
                <a:spLocks/>
              </p:cNvSpPr>
              <p:nvPr/>
            </p:nvSpPr>
            <p:spPr bwMode="auto">
              <a:xfrm>
                <a:off x="2248" y="1747"/>
                <a:ext cx="1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4" name="Line 700"/>
              <p:cNvSpPr>
                <a:spLocks noChangeShapeType="1"/>
              </p:cNvSpPr>
              <p:nvPr/>
            </p:nvSpPr>
            <p:spPr bwMode="auto">
              <a:xfrm>
                <a:off x="2248" y="1747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5" name="Freeform 701"/>
              <p:cNvSpPr>
                <a:spLocks/>
              </p:cNvSpPr>
              <p:nvPr/>
            </p:nvSpPr>
            <p:spPr bwMode="auto">
              <a:xfrm>
                <a:off x="2254" y="1747"/>
                <a:ext cx="1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7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6" name="Freeform 702"/>
              <p:cNvSpPr>
                <a:spLocks/>
              </p:cNvSpPr>
              <p:nvPr/>
            </p:nvSpPr>
            <p:spPr bwMode="auto">
              <a:xfrm>
                <a:off x="2248" y="1759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7" name="Freeform 703"/>
              <p:cNvSpPr>
                <a:spLocks/>
              </p:cNvSpPr>
              <p:nvPr/>
            </p:nvSpPr>
            <p:spPr bwMode="auto">
              <a:xfrm>
                <a:off x="2956" y="1597"/>
                <a:ext cx="12" cy="1"/>
              </a:xfrm>
              <a:custGeom>
                <a:avLst/>
                <a:gdLst>
                  <a:gd name="T0" fmla="*/ 0 w 2"/>
                  <a:gd name="T1" fmla="*/ 0 h 1"/>
                  <a:gd name="T2" fmla="*/ 7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8" name="Line 704"/>
              <p:cNvSpPr>
                <a:spLocks noChangeShapeType="1"/>
              </p:cNvSpPr>
              <p:nvPr/>
            </p:nvSpPr>
            <p:spPr bwMode="auto">
              <a:xfrm>
                <a:off x="2956" y="159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9" name="Freeform 705"/>
              <p:cNvSpPr>
                <a:spLocks/>
              </p:cNvSpPr>
              <p:nvPr/>
            </p:nvSpPr>
            <p:spPr bwMode="auto">
              <a:xfrm>
                <a:off x="2974" y="1603"/>
                <a:ext cx="6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36 w 1"/>
                  <a:gd name="T5" fmla="*/ 36 h 2"/>
                  <a:gd name="T6" fmla="*/ 0 w 1"/>
                  <a:gd name="T7" fmla="*/ 72 h 2"/>
                  <a:gd name="T8" fmla="*/ 0 w 1"/>
                  <a:gd name="T9" fmla="*/ 7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0" name="Freeform 706"/>
              <p:cNvSpPr>
                <a:spLocks/>
              </p:cNvSpPr>
              <p:nvPr/>
            </p:nvSpPr>
            <p:spPr bwMode="auto">
              <a:xfrm>
                <a:off x="3766" y="2299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36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1" name="Freeform 707"/>
              <p:cNvSpPr>
                <a:spLocks/>
              </p:cNvSpPr>
              <p:nvPr/>
            </p:nvSpPr>
            <p:spPr bwMode="auto">
              <a:xfrm>
                <a:off x="3766" y="2299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2" name="Line 708"/>
              <p:cNvSpPr>
                <a:spLocks noChangeShapeType="1"/>
              </p:cNvSpPr>
              <p:nvPr/>
            </p:nvSpPr>
            <p:spPr bwMode="auto">
              <a:xfrm>
                <a:off x="3766" y="229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3" name="Freeform 709"/>
              <p:cNvSpPr>
                <a:spLocks/>
              </p:cNvSpPr>
              <p:nvPr/>
            </p:nvSpPr>
            <p:spPr bwMode="auto">
              <a:xfrm>
                <a:off x="3766" y="2287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36 w 1"/>
                  <a:gd name="T3" fmla="*/ 0 h 1"/>
                  <a:gd name="T4" fmla="*/ 0 w 1"/>
                  <a:gd name="T5" fmla="*/ 0 h 1"/>
                  <a:gd name="T6" fmla="*/ 36 w 1"/>
                  <a:gd name="T7" fmla="*/ 36 h 1"/>
                  <a:gd name="T8" fmla="*/ 36 w 1"/>
                  <a:gd name="T9" fmla="*/ 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4" name="Freeform 710"/>
              <p:cNvSpPr>
                <a:spLocks/>
              </p:cNvSpPr>
              <p:nvPr/>
            </p:nvSpPr>
            <p:spPr bwMode="auto">
              <a:xfrm>
                <a:off x="3766" y="2281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5" name="Line 711"/>
              <p:cNvSpPr>
                <a:spLocks noChangeShapeType="1"/>
              </p:cNvSpPr>
              <p:nvPr/>
            </p:nvSpPr>
            <p:spPr bwMode="auto">
              <a:xfrm>
                <a:off x="3766" y="228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6" name="Freeform 712"/>
              <p:cNvSpPr>
                <a:spLocks/>
              </p:cNvSpPr>
              <p:nvPr/>
            </p:nvSpPr>
            <p:spPr bwMode="auto">
              <a:xfrm>
                <a:off x="3766" y="2275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36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7" name="Freeform 713"/>
              <p:cNvSpPr>
                <a:spLocks/>
              </p:cNvSpPr>
              <p:nvPr/>
            </p:nvSpPr>
            <p:spPr bwMode="auto">
              <a:xfrm>
                <a:off x="3772" y="225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8" name="Line 714"/>
              <p:cNvSpPr>
                <a:spLocks noChangeShapeType="1"/>
              </p:cNvSpPr>
              <p:nvPr/>
            </p:nvSpPr>
            <p:spPr bwMode="auto">
              <a:xfrm>
                <a:off x="3760" y="2245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9" name="Freeform 715"/>
              <p:cNvSpPr>
                <a:spLocks/>
              </p:cNvSpPr>
              <p:nvPr/>
            </p:nvSpPr>
            <p:spPr bwMode="auto">
              <a:xfrm>
                <a:off x="3766" y="224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0" name="Freeform 716"/>
              <p:cNvSpPr>
                <a:spLocks/>
              </p:cNvSpPr>
              <p:nvPr/>
            </p:nvSpPr>
            <p:spPr bwMode="auto">
              <a:xfrm>
                <a:off x="3760" y="22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1" name="Freeform 717"/>
              <p:cNvSpPr>
                <a:spLocks/>
              </p:cNvSpPr>
              <p:nvPr/>
            </p:nvSpPr>
            <p:spPr bwMode="auto">
              <a:xfrm>
                <a:off x="3772" y="2203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2" name="Line 718"/>
              <p:cNvSpPr>
                <a:spLocks noChangeShapeType="1"/>
              </p:cNvSpPr>
              <p:nvPr/>
            </p:nvSpPr>
            <p:spPr bwMode="auto">
              <a:xfrm>
                <a:off x="3772" y="220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3" name="Freeform 719"/>
              <p:cNvSpPr>
                <a:spLocks/>
              </p:cNvSpPr>
              <p:nvPr/>
            </p:nvSpPr>
            <p:spPr bwMode="auto">
              <a:xfrm>
                <a:off x="3766" y="2221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36 w 1"/>
                  <a:gd name="T5" fmla="*/ 0 h 1"/>
                  <a:gd name="T6" fmla="*/ 36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4" name="Rectangle 720"/>
              <p:cNvSpPr>
                <a:spLocks noChangeArrowheads="1"/>
              </p:cNvSpPr>
              <p:nvPr/>
            </p:nvSpPr>
            <p:spPr bwMode="auto">
              <a:xfrm>
                <a:off x="3772" y="2233"/>
                <a:ext cx="1" cy="6"/>
              </a:xfrm>
              <a:prstGeom prst="rect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5" name="Line 721"/>
              <p:cNvSpPr>
                <a:spLocks noChangeShapeType="1"/>
              </p:cNvSpPr>
              <p:nvPr/>
            </p:nvSpPr>
            <p:spPr bwMode="auto">
              <a:xfrm flipV="1">
                <a:off x="3772" y="2245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6" name="Rectangle 722"/>
              <p:cNvSpPr>
                <a:spLocks noChangeArrowheads="1"/>
              </p:cNvSpPr>
              <p:nvPr/>
            </p:nvSpPr>
            <p:spPr bwMode="auto">
              <a:xfrm>
                <a:off x="3760" y="2191"/>
                <a:ext cx="1" cy="12"/>
              </a:xfrm>
              <a:prstGeom prst="rect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7" name="Freeform 723"/>
              <p:cNvSpPr>
                <a:spLocks/>
              </p:cNvSpPr>
              <p:nvPr/>
            </p:nvSpPr>
            <p:spPr bwMode="auto">
              <a:xfrm>
                <a:off x="3760" y="2179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8" name="Freeform 724"/>
              <p:cNvSpPr>
                <a:spLocks/>
              </p:cNvSpPr>
              <p:nvPr/>
            </p:nvSpPr>
            <p:spPr bwMode="auto">
              <a:xfrm>
                <a:off x="3760" y="2161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36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9" name="Freeform 725"/>
              <p:cNvSpPr>
                <a:spLocks/>
              </p:cNvSpPr>
              <p:nvPr/>
            </p:nvSpPr>
            <p:spPr bwMode="auto">
              <a:xfrm>
                <a:off x="3760" y="2161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0" name="Freeform 726"/>
              <p:cNvSpPr>
                <a:spLocks/>
              </p:cNvSpPr>
              <p:nvPr/>
            </p:nvSpPr>
            <p:spPr bwMode="auto">
              <a:xfrm>
                <a:off x="3772" y="225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1" name="Freeform 727"/>
              <p:cNvSpPr>
                <a:spLocks/>
              </p:cNvSpPr>
              <p:nvPr/>
            </p:nvSpPr>
            <p:spPr bwMode="auto">
              <a:xfrm>
                <a:off x="3760" y="22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2" name="Line 728"/>
              <p:cNvSpPr>
                <a:spLocks noChangeShapeType="1"/>
              </p:cNvSpPr>
              <p:nvPr/>
            </p:nvSpPr>
            <p:spPr bwMode="auto">
              <a:xfrm>
                <a:off x="3412" y="955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3" name="Freeform 729"/>
              <p:cNvSpPr>
                <a:spLocks/>
              </p:cNvSpPr>
              <p:nvPr/>
            </p:nvSpPr>
            <p:spPr bwMode="auto">
              <a:xfrm>
                <a:off x="3418" y="955"/>
                <a:ext cx="42" cy="24"/>
              </a:xfrm>
              <a:custGeom>
                <a:avLst/>
                <a:gdLst>
                  <a:gd name="T0" fmla="*/ 0 w 7"/>
                  <a:gd name="T1" fmla="*/ 0 h 4"/>
                  <a:gd name="T2" fmla="*/ 252 w 7"/>
                  <a:gd name="T3" fmla="*/ 144 h 4"/>
                  <a:gd name="T4" fmla="*/ 0 60000 65536"/>
                  <a:gd name="T5" fmla="*/ 0 60000 65536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4">
                    <a:moveTo>
                      <a:pt x="0" y="0"/>
                    </a:moveTo>
                    <a:cubicBezTo>
                      <a:pt x="2" y="4"/>
                      <a:pt x="4" y="3"/>
                      <a:pt x="7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4" name="Line 730"/>
              <p:cNvSpPr>
                <a:spLocks noChangeShapeType="1"/>
              </p:cNvSpPr>
              <p:nvPr/>
            </p:nvSpPr>
            <p:spPr bwMode="auto">
              <a:xfrm>
                <a:off x="3460" y="979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5" name="Line 731"/>
              <p:cNvSpPr>
                <a:spLocks noChangeShapeType="1"/>
              </p:cNvSpPr>
              <p:nvPr/>
            </p:nvSpPr>
            <p:spPr bwMode="auto">
              <a:xfrm flipV="1">
                <a:off x="3610" y="895"/>
                <a:ext cx="18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6" name="Line 732"/>
              <p:cNvSpPr>
                <a:spLocks noChangeShapeType="1"/>
              </p:cNvSpPr>
              <p:nvPr/>
            </p:nvSpPr>
            <p:spPr bwMode="auto">
              <a:xfrm flipH="1" flipV="1">
                <a:off x="3646" y="889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7" name="Line 733"/>
              <p:cNvSpPr>
                <a:spLocks noChangeShapeType="1"/>
              </p:cNvSpPr>
              <p:nvPr/>
            </p:nvSpPr>
            <p:spPr bwMode="auto">
              <a:xfrm>
                <a:off x="3688" y="889"/>
                <a:ext cx="30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8" name="Line 734"/>
              <p:cNvSpPr>
                <a:spLocks noChangeShapeType="1"/>
              </p:cNvSpPr>
              <p:nvPr/>
            </p:nvSpPr>
            <p:spPr bwMode="auto">
              <a:xfrm>
                <a:off x="3814" y="92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9" name="Line 735"/>
              <p:cNvSpPr>
                <a:spLocks noChangeShapeType="1"/>
              </p:cNvSpPr>
              <p:nvPr/>
            </p:nvSpPr>
            <p:spPr bwMode="auto">
              <a:xfrm>
                <a:off x="4042" y="967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0" name="Freeform 736"/>
              <p:cNvSpPr>
                <a:spLocks/>
              </p:cNvSpPr>
              <p:nvPr/>
            </p:nvSpPr>
            <p:spPr bwMode="auto">
              <a:xfrm>
                <a:off x="4054" y="967"/>
                <a:ext cx="54" cy="12"/>
              </a:xfrm>
              <a:custGeom>
                <a:avLst/>
                <a:gdLst>
                  <a:gd name="T0" fmla="*/ 0 w 9"/>
                  <a:gd name="T1" fmla="*/ 0 h 2"/>
                  <a:gd name="T2" fmla="*/ 324 w 9"/>
                  <a:gd name="T3" fmla="*/ 72 h 2"/>
                  <a:gd name="T4" fmla="*/ 0 60000 65536"/>
                  <a:gd name="T5" fmla="*/ 0 60000 65536"/>
                  <a:gd name="T6" fmla="*/ 0 w 9"/>
                  <a:gd name="T7" fmla="*/ 0 h 2"/>
                  <a:gd name="T8" fmla="*/ 9 w 9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">
                    <a:moveTo>
                      <a:pt x="0" y="0"/>
                    </a:moveTo>
                    <a:cubicBezTo>
                      <a:pt x="1" y="1"/>
                      <a:pt x="9" y="2"/>
                      <a:pt x="9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1" name="Line 737"/>
              <p:cNvSpPr>
                <a:spLocks noChangeShapeType="1"/>
              </p:cNvSpPr>
              <p:nvPr/>
            </p:nvSpPr>
            <p:spPr bwMode="auto">
              <a:xfrm flipV="1">
                <a:off x="4108" y="967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2" name="Freeform 738"/>
              <p:cNvSpPr>
                <a:spLocks/>
              </p:cNvSpPr>
              <p:nvPr/>
            </p:nvSpPr>
            <p:spPr bwMode="auto">
              <a:xfrm>
                <a:off x="4108" y="949"/>
                <a:ext cx="192" cy="24"/>
              </a:xfrm>
              <a:custGeom>
                <a:avLst/>
                <a:gdLst>
                  <a:gd name="T0" fmla="*/ 0 w 32"/>
                  <a:gd name="T1" fmla="*/ 108 h 4"/>
                  <a:gd name="T2" fmla="*/ 324 w 32"/>
                  <a:gd name="T3" fmla="*/ 144 h 4"/>
                  <a:gd name="T4" fmla="*/ 468 w 32"/>
                  <a:gd name="T5" fmla="*/ 144 h 4"/>
                  <a:gd name="T6" fmla="*/ 396 w 32"/>
                  <a:gd name="T7" fmla="*/ 36 h 4"/>
                  <a:gd name="T8" fmla="*/ 756 w 32"/>
                  <a:gd name="T9" fmla="*/ 36 h 4"/>
                  <a:gd name="T10" fmla="*/ 828 w 32"/>
                  <a:gd name="T11" fmla="*/ 36 h 4"/>
                  <a:gd name="T12" fmla="*/ 900 w 32"/>
                  <a:gd name="T13" fmla="*/ 108 h 4"/>
                  <a:gd name="T14" fmla="*/ 1044 w 32"/>
                  <a:gd name="T15" fmla="*/ 36 h 4"/>
                  <a:gd name="T16" fmla="*/ 1152 w 32"/>
                  <a:gd name="T17" fmla="*/ 7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4"/>
                  <a:gd name="T29" fmla="*/ 32 w 3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4">
                    <a:moveTo>
                      <a:pt x="0" y="3"/>
                    </a:moveTo>
                    <a:cubicBezTo>
                      <a:pt x="0" y="3"/>
                      <a:pt x="6" y="4"/>
                      <a:pt x="9" y="4"/>
                    </a:cubicBezTo>
                    <a:cubicBezTo>
                      <a:pt x="11" y="4"/>
                      <a:pt x="11" y="4"/>
                      <a:pt x="13" y="4"/>
                    </a:cubicBezTo>
                    <a:cubicBezTo>
                      <a:pt x="13" y="3"/>
                      <a:pt x="11" y="2"/>
                      <a:pt x="11" y="1"/>
                    </a:cubicBezTo>
                    <a:cubicBezTo>
                      <a:pt x="11" y="1"/>
                      <a:pt x="21" y="0"/>
                      <a:pt x="21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4" y="3"/>
                      <a:pt x="25" y="3"/>
                    </a:cubicBezTo>
                    <a:cubicBezTo>
                      <a:pt x="26" y="3"/>
                      <a:pt x="27" y="1"/>
                      <a:pt x="29" y="1"/>
                    </a:cubicBezTo>
                    <a:cubicBezTo>
                      <a:pt x="31" y="1"/>
                      <a:pt x="32" y="2"/>
                      <a:pt x="32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3" name="Line 739"/>
              <p:cNvSpPr>
                <a:spLocks noChangeShapeType="1"/>
              </p:cNvSpPr>
              <p:nvPr/>
            </p:nvSpPr>
            <p:spPr bwMode="auto">
              <a:xfrm flipH="1">
                <a:off x="4294" y="961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4" name="Freeform 740"/>
              <p:cNvSpPr>
                <a:spLocks/>
              </p:cNvSpPr>
              <p:nvPr/>
            </p:nvSpPr>
            <p:spPr bwMode="auto">
              <a:xfrm>
                <a:off x="4294" y="967"/>
                <a:ext cx="84" cy="12"/>
              </a:xfrm>
              <a:custGeom>
                <a:avLst/>
                <a:gdLst>
                  <a:gd name="T0" fmla="*/ 0 w 14"/>
                  <a:gd name="T1" fmla="*/ 0 h 2"/>
                  <a:gd name="T2" fmla="*/ 144 w 14"/>
                  <a:gd name="T3" fmla="*/ 36 h 2"/>
                  <a:gd name="T4" fmla="*/ 216 w 14"/>
                  <a:gd name="T5" fmla="*/ 36 h 2"/>
                  <a:gd name="T6" fmla="*/ 360 w 14"/>
                  <a:gd name="T7" fmla="*/ 72 h 2"/>
                  <a:gd name="T8" fmla="*/ 504 w 14"/>
                  <a:gd name="T9" fmla="*/ 3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"/>
                  <a:gd name="T17" fmla="*/ 14 w 1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">
                    <a:moveTo>
                      <a:pt x="0" y="0"/>
                    </a:moveTo>
                    <a:cubicBezTo>
                      <a:pt x="2" y="0"/>
                      <a:pt x="3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8" y="1"/>
                      <a:pt x="8" y="2"/>
                      <a:pt x="10" y="2"/>
                    </a:cubicBezTo>
                    <a:cubicBezTo>
                      <a:pt x="10" y="2"/>
                      <a:pt x="14" y="1"/>
                      <a:pt x="14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5" name="Line 741"/>
              <p:cNvSpPr>
                <a:spLocks noChangeShapeType="1"/>
              </p:cNvSpPr>
              <p:nvPr/>
            </p:nvSpPr>
            <p:spPr bwMode="auto">
              <a:xfrm>
                <a:off x="4594" y="991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6" name="Line 742"/>
              <p:cNvSpPr>
                <a:spLocks noChangeShapeType="1"/>
              </p:cNvSpPr>
              <p:nvPr/>
            </p:nvSpPr>
            <p:spPr bwMode="auto">
              <a:xfrm flipH="1">
                <a:off x="4888" y="1081"/>
                <a:ext cx="30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7" name="Line 743"/>
              <p:cNvSpPr>
                <a:spLocks noChangeShapeType="1"/>
              </p:cNvSpPr>
              <p:nvPr/>
            </p:nvSpPr>
            <p:spPr bwMode="auto">
              <a:xfrm flipH="1">
                <a:off x="4732" y="1147"/>
                <a:ext cx="24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8" name="Freeform 744"/>
              <p:cNvSpPr>
                <a:spLocks/>
              </p:cNvSpPr>
              <p:nvPr/>
            </p:nvSpPr>
            <p:spPr bwMode="auto">
              <a:xfrm>
                <a:off x="4546" y="1165"/>
                <a:ext cx="36" cy="6"/>
              </a:xfrm>
              <a:custGeom>
                <a:avLst/>
                <a:gdLst>
                  <a:gd name="T0" fmla="*/ 216 w 6"/>
                  <a:gd name="T1" fmla="*/ 0 h 1"/>
                  <a:gd name="T2" fmla="*/ 0 w 6"/>
                  <a:gd name="T3" fmla="*/ 0 h 1"/>
                  <a:gd name="T4" fmla="*/ 0 w 6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9" name="Freeform 745"/>
              <p:cNvSpPr>
                <a:spLocks/>
              </p:cNvSpPr>
              <p:nvPr/>
            </p:nvSpPr>
            <p:spPr bwMode="auto">
              <a:xfrm>
                <a:off x="4462" y="1171"/>
                <a:ext cx="84" cy="6"/>
              </a:xfrm>
              <a:custGeom>
                <a:avLst/>
                <a:gdLst>
                  <a:gd name="T0" fmla="*/ 504 w 14"/>
                  <a:gd name="T1" fmla="*/ 0 h 1"/>
                  <a:gd name="T2" fmla="*/ 468 w 14"/>
                  <a:gd name="T3" fmla="*/ 36 h 1"/>
                  <a:gd name="T4" fmla="*/ 0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14" y="0"/>
                    </a:moveTo>
                    <a:cubicBezTo>
                      <a:pt x="14" y="1"/>
                      <a:pt x="14" y="1"/>
                      <a:pt x="13" y="1"/>
                    </a:cubicBezTo>
                    <a:cubicBezTo>
                      <a:pt x="10" y="1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0" name="Line 746"/>
              <p:cNvSpPr>
                <a:spLocks noChangeShapeType="1"/>
              </p:cNvSpPr>
              <p:nvPr/>
            </p:nvSpPr>
            <p:spPr bwMode="auto">
              <a:xfrm>
                <a:off x="4462" y="1171"/>
                <a:ext cx="1" cy="24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1" name="Line 747"/>
              <p:cNvSpPr>
                <a:spLocks noChangeShapeType="1"/>
              </p:cNvSpPr>
              <p:nvPr/>
            </p:nvSpPr>
            <p:spPr bwMode="auto">
              <a:xfrm>
                <a:off x="4606" y="1363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2" name="Freeform 748"/>
              <p:cNvSpPr>
                <a:spLocks/>
              </p:cNvSpPr>
              <p:nvPr/>
            </p:nvSpPr>
            <p:spPr bwMode="auto">
              <a:xfrm>
                <a:off x="4564" y="1375"/>
                <a:ext cx="42" cy="96"/>
              </a:xfrm>
              <a:custGeom>
                <a:avLst/>
                <a:gdLst>
                  <a:gd name="T0" fmla="*/ 252 w 7"/>
                  <a:gd name="T1" fmla="*/ 0 h 16"/>
                  <a:gd name="T2" fmla="*/ 216 w 7"/>
                  <a:gd name="T3" fmla="*/ 72 h 16"/>
                  <a:gd name="T4" fmla="*/ 216 w 7"/>
                  <a:gd name="T5" fmla="*/ 180 h 16"/>
                  <a:gd name="T6" fmla="*/ 0 w 7"/>
                  <a:gd name="T7" fmla="*/ 57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6"/>
                  <a:gd name="T14" fmla="*/ 7 w 7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6">
                    <a:moveTo>
                      <a:pt x="7" y="0"/>
                    </a:moveTo>
                    <a:cubicBezTo>
                      <a:pt x="5" y="0"/>
                      <a:pt x="6" y="1"/>
                      <a:pt x="6" y="2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6" y="8"/>
                      <a:pt x="4" y="16"/>
                      <a:pt x="0" y="1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3" name="Line 749"/>
              <p:cNvSpPr>
                <a:spLocks noChangeShapeType="1"/>
              </p:cNvSpPr>
              <p:nvPr/>
            </p:nvSpPr>
            <p:spPr bwMode="auto">
              <a:xfrm flipH="1">
                <a:off x="4546" y="1471"/>
                <a:ext cx="18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4" name="Line 750"/>
              <p:cNvSpPr>
                <a:spLocks noChangeShapeType="1"/>
              </p:cNvSpPr>
              <p:nvPr/>
            </p:nvSpPr>
            <p:spPr bwMode="auto">
              <a:xfrm>
                <a:off x="4408" y="1579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5" name="Freeform 751"/>
              <p:cNvSpPr>
                <a:spLocks/>
              </p:cNvSpPr>
              <p:nvPr/>
            </p:nvSpPr>
            <p:spPr bwMode="auto">
              <a:xfrm>
                <a:off x="4420" y="1567"/>
                <a:ext cx="1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6" name="Line 752"/>
              <p:cNvSpPr>
                <a:spLocks noChangeShapeType="1"/>
              </p:cNvSpPr>
              <p:nvPr/>
            </p:nvSpPr>
            <p:spPr bwMode="auto">
              <a:xfrm>
                <a:off x="4420" y="1567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7" name="Line 753"/>
              <p:cNvSpPr>
                <a:spLocks noChangeShapeType="1"/>
              </p:cNvSpPr>
              <p:nvPr/>
            </p:nvSpPr>
            <p:spPr bwMode="auto">
              <a:xfrm flipH="1">
                <a:off x="4204" y="2029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8" name="Freeform 754"/>
              <p:cNvSpPr>
                <a:spLocks/>
              </p:cNvSpPr>
              <p:nvPr/>
            </p:nvSpPr>
            <p:spPr bwMode="auto">
              <a:xfrm>
                <a:off x="4204" y="2029"/>
                <a:ext cx="72" cy="162"/>
              </a:xfrm>
              <a:custGeom>
                <a:avLst/>
                <a:gdLst>
                  <a:gd name="T0" fmla="*/ 0 w 12"/>
                  <a:gd name="T1" fmla="*/ 0 h 27"/>
                  <a:gd name="T2" fmla="*/ 36 w 12"/>
                  <a:gd name="T3" fmla="*/ 216 h 27"/>
                  <a:gd name="T4" fmla="*/ 0 w 12"/>
                  <a:gd name="T5" fmla="*/ 432 h 27"/>
                  <a:gd name="T6" fmla="*/ 36 w 12"/>
                  <a:gd name="T7" fmla="*/ 504 h 27"/>
                  <a:gd name="T8" fmla="*/ 72 w 12"/>
                  <a:gd name="T9" fmla="*/ 612 h 27"/>
                  <a:gd name="T10" fmla="*/ 324 w 12"/>
                  <a:gd name="T11" fmla="*/ 864 h 27"/>
                  <a:gd name="T12" fmla="*/ 432 w 12"/>
                  <a:gd name="T13" fmla="*/ 972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7"/>
                  <a:gd name="T23" fmla="*/ 12 w 1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7">
                    <a:moveTo>
                      <a:pt x="0" y="0"/>
                    </a:moveTo>
                    <a:cubicBezTo>
                      <a:pt x="0" y="0"/>
                      <a:pt x="1" y="5"/>
                      <a:pt x="1" y="6"/>
                    </a:cubicBezTo>
                    <a:cubicBezTo>
                      <a:pt x="1" y="8"/>
                      <a:pt x="0" y="9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1" y="15"/>
                      <a:pt x="2" y="17"/>
                      <a:pt x="2" y="17"/>
                    </a:cubicBezTo>
                    <a:cubicBezTo>
                      <a:pt x="3" y="20"/>
                      <a:pt x="7" y="23"/>
                      <a:pt x="9" y="24"/>
                    </a:cubicBezTo>
                    <a:cubicBezTo>
                      <a:pt x="10" y="25"/>
                      <a:pt x="11" y="27"/>
                      <a:pt x="12" y="27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9" name="Line 755"/>
              <p:cNvSpPr>
                <a:spLocks noChangeShapeType="1"/>
              </p:cNvSpPr>
              <p:nvPr/>
            </p:nvSpPr>
            <p:spPr bwMode="auto">
              <a:xfrm>
                <a:off x="4276" y="2191"/>
                <a:ext cx="1" cy="3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0" name="Freeform 756"/>
              <p:cNvSpPr>
                <a:spLocks/>
              </p:cNvSpPr>
              <p:nvPr/>
            </p:nvSpPr>
            <p:spPr bwMode="auto">
              <a:xfrm>
                <a:off x="4276" y="2227"/>
                <a:ext cx="12" cy="24"/>
              </a:xfrm>
              <a:custGeom>
                <a:avLst/>
                <a:gdLst>
                  <a:gd name="T0" fmla="*/ 0 w 2"/>
                  <a:gd name="T1" fmla="*/ 0 h 4"/>
                  <a:gd name="T2" fmla="*/ 72 w 2"/>
                  <a:gd name="T3" fmla="*/ 144 h 4"/>
                  <a:gd name="T4" fmla="*/ 0 60000 65536"/>
                  <a:gd name="T5" fmla="*/ 0 60000 65536"/>
                  <a:gd name="T6" fmla="*/ 0 w 2"/>
                  <a:gd name="T7" fmla="*/ 0 h 4"/>
                  <a:gd name="T8" fmla="*/ 2 w 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4">
                    <a:moveTo>
                      <a:pt x="0" y="0"/>
                    </a:moveTo>
                    <a:cubicBezTo>
                      <a:pt x="0" y="2"/>
                      <a:pt x="1" y="3"/>
                      <a:pt x="2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1" name="Line 757"/>
              <p:cNvSpPr>
                <a:spLocks noChangeShapeType="1"/>
              </p:cNvSpPr>
              <p:nvPr/>
            </p:nvSpPr>
            <p:spPr bwMode="auto">
              <a:xfrm>
                <a:off x="4288" y="225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2" name="Line 759"/>
              <p:cNvSpPr>
                <a:spLocks noChangeShapeType="1"/>
              </p:cNvSpPr>
              <p:nvPr/>
            </p:nvSpPr>
            <p:spPr bwMode="auto">
              <a:xfrm flipH="1">
                <a:off x="4132" y="1975"/>
                <a:ext cx="6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3" name="Freeform 760"/>
              <p:cNvSpPr>
                <a:spLocks/>
              </p:cNvSpPr>
              <p:nvPr/>
            </p:nvSpPr>
            <p:spPr bwMode="auto">
              <a:xfrm>
                <a:off x="4102" y="1981"/>
                <a:ext cx="30" cy="6"/>
              </a:xfrm>
              <a:custGeom>
                <a:avLst/>
                <a:gdLst>
                  <a:gd name="T0" fmla="*/ 180 w 5"/>
                  <a:gd name="T1" fmla="*/ 36 h 1"/>
                  <a:gd name="T2" fmla="*/ 0 w 5"/>
                  <a:gd name="T3" fmla="*/ 0 h 1"/>
                  <a:gd name="T4" fmla="*/ 0 60000 65536"/>
                  <a:gd name="T5" fmla="*/ 0 60000 65536"/>
                  <a:gd name="T6" fmla="*/ 0 w 5"/>
                  <a:gd name="T7" fmla="*/ 0 h 1"/>
                  <a:gd name="T8" fmla="*/ 5 w 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">
                    <a:moveTo>
                      <a:pt x="5" y="1"/>
                    </a:moveTo>
                    <a:cubicBezTo>
                      <a:pt x="4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4" name="Freeform 761"/>
              <p:cNvSpPr>
                <a:spLocks/>
              </p:cNvSpPr>
              <p:nvPr/>
            </p:nvSpPr>
            <p:spPr bwMode="auto">
              <a:xfrm>
                <a:off x="4096" y="1927"/>
                <a:ext cx="12" cy="54"/>
              </a:xfrm>
              <a:custGeom>
                <a:avLst/>
                <a:gdLst>
                  <a:gd name="T0" fmla="*/ 36 w 2"/>
                  <a:gd name="T1" fmla="*/ 324 h 9"/>
                  <a:gd name="T2" fmla="*/ 72 w 2"/>
                  <a:gd name="T3" fmla="*/ 144 h 9"/>
                  <a:gd name="T4" fmla="*/ 0 w 2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9"/>
                  <a:gd name="T11" fmla="*/ 2 w 2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9">
                    <a:moveTo>
                      <a:pt x="1" y="9"/>
                    </a:move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5" name="Line 762"/>
              <p:cNvSpPr>
                <a:spLocks noChangeShapeType="1"/>
              </p:cNvSpPr>
              <p:nvPr/>
            </p:nvSpPr>
            <p:spPr bwMode="auto">
              <a:xfrm>
                <a:off x="3874" y="2077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6" name="Line 763"/>
              <p:cNvSpPr>
                <a:spLocks noChangeShapeType="1"/>
              </p:cNvSpPr>
              <p:nvPr/>
            </p:nvSpPr>
            <p:spPr bwMode="auto">
              <a:xfrm flipH="1">
                <a:off x="3094" y="1729"/>
                <a:ext cx="12" cy="3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7" name="Line 764"/>
              <p:cNvSpPr>
                <a:spLocks noChangeShapeType="1"/>
              </p:cNvSpPr>
              <p:nvPr/>
            </p:nvSpPr>
            <p:spPr bwMode="auto">
              <a:xfrm>
                <a:off x="2980" y="1507"/>
                <a:ext cx="30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8" name="Freeform 765"/>
              <p:cNvSpPr>
                <a:spLocks/>
              </p:cNvSpPr>
              <p:nvPr/>
            </p:nvSpPr>
            <p:spPr bwMode="auto">
              <a:xfrm>
                <a:off x="3028" y="1399"/>
                <a:ext cx="150" cy="102"/>
              </a:xfrm>
              <a:custGeom>
                <a:avLst/>
                <a:gdLst>
                  <a:gd name="T0" fmla="*/ 900 w 25"/>
                  <a:gd name="T1" fmla="*/ 612 h 17"/>
                  <a:gd name="T2" fmla="*/ 540 w 25"/>
                  <a:gd name="T3" fmla="*/ 288 h 17"/>
                  <a:gd name="T4" fmla="*/ 396 w 25"/>
                  <a:gd name="T5" fmla="*/ 180 h 17"/>
                  <a:gd name="T6" fmla="*/ 504 w 25"/>
                  <a:gd name="T7" fmla="*/ 108 h 17"/>
                  <a:gd name="T8" fmla="*/ 432 w 25"/>
                  <a:gd name="T9" fmla="*/ 36 h 17"/>
                  <a:gd name="T10" fmla="*/ 504 w 25"/>
                  <a:gd name="T11" fmla="*/ 0 h 17"/>
                  <a:gd name="T12" fmla="*/ 216 w 25"/>
                  <a:gd name="T13" fmla="*/ 144 h 17"/>
                  <a:gd name="T14" fmla="*/ 252 w 25"/>
                  <a:gd name="T15" fmla="*/ 180 h 17"/>
                  <a:gd name="T16" fmla="*/ 396 w 25"/>
                  <a:gd name="T17" fmla="*/ 180 h 17"/>
                  <a:gd name="T18" fmla="*/ 288 w 25"/>
                  <a:gd name="T19" fmla="*/ 252 h 17"/>
                  <a:gd name="T20" fmla="*/ 252 w 25"/>
                  <a:gd name="T21" fmla="*/ 216 h 17"/>
                  <a:gd name="T22" fmla="*/ 144 w 25"/>
                  <a:gd name="T23" fmla="*/ 324 h 17"/>
                  <a:gd name="T24" fmla="*/ 72 w 25"/>
                  <a:gd name="T25" fmla="*/ 216 h 17"/>
                  <a:gd name="T26" fmla="*/ 0 w 25"/>
                  <a:gd name="T27" fmla="*/ 180 h 17"/>
                  <a:gd name="T28" fmla="*/ 180 w 25"/>
                  <a:gd name="T29" fmla="*/ 144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17"/>
                  <a:gd name="T47" fmla="*/ 25 w 25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17">
                    <a:moveTo>
                      <a:pt x="25" y="17"/>
                    </a:moveTo>
                    <a:cubicBezTo>
                      <a:pt x="24" y="11"/>
                      <a:pt x="18" y="11"/>
                      <a:pt x="15" y="8"/>
                    </a:cubicBezTo>
                    <a:cubicBezTo>
                      <a:pt x="13" y="7"/>
                      <a:pt x="11" y="7"/>
                      <a:pt x="11" y="5"/>
                    </a:cubicBezTo>
                    <a:cubicBezTo>
                      <a:pt x="13" y="5"/>
                      <a:pt x="13" y="4"/>
                      <a:pt x="14" y="3"/>
                    </a:cubicBezTo>
                    <a:cubicBezTo>
                      <a:pt x="13" y="3"/>
                      <a:pt x="12" y="2"/>
                      <a:pt x="12" y="1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2" y="1"/>
                      <a:pt x="6" y="1"/>
                      <a:pt x="6" y="4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8" y="5"/>
                      <a:pt x="10" y="5"/>
                      <a:pt x="11" y="5"/>
                    </a:cubicBezTo>
                    <a:cubicBezTo>
                      <a:pt x="10" y="5"/>
                      <a:pt x="9" y="7"/>
                      <a:pt x="8" y="7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7" y="7"/>
                      <a:pt x="4" y="8"/>
                      <a:pt x="4" y="9"/>
                    </a:cubicBezTo>
                    <a:cubicBezTo>
                      <a:pt x="2" y="8"/>
                      <a:pt x="2" y="7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2" y="4"/>
                      <a:pt x="3" y="4"/>
                      <a:pt x="5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9" name="Line 766"/>
              <p:cNvSpPr>
                <a:spLocks noChangeShapeType="1"/>
              </p:cNvSpPr>
              <p:nvPr/>
            </p:nvSpPr>
            <p:spPr bwMode="auto">
              <a:xfrm flipH="1">
                <a:off x="3022" y="1423"/>
                <a:ext cx="3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0" name="Line 767"/>
              <p:cNvSpPr>
                <a:spLocks noChangeShapeType="1"/>
              </p:cNvSpPr>
              <p:nvPr/>
            </p:nvSpPr>
            <p:spPr bwMode="auto">
              <a:xfrm flipH="1" flipV="1">
                <a:off x="2920" y="1513"/>
                <a:ext cx="30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1" name="Line 768"/>
              <p:cNvSpPr>
                <a:spLocks noChangeShapeType="1"/>
              </p:cNvSpPr>
              <p:nvPr/>
            </p:nvSpPr>
            <p:spPr bwMode="auto">
              <a:xfrm>
                <a:off x="2758" y="1483"/>
                <a:ext cx="24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2" name="Freeform 769"/>
              <p:cNvSpPr>
                <a:spLocks/>
              </p:cNvSpPr>
              <p:nvPr/>
            </p:nvSpPr>
            <p:spPr bwMode="auto">
              <a:xfrm>
                <a:off x="2782" y="1501"/>
                <a:ext cx="42" cy="36"/>
              </a:xfrm>
              <a:custGeom>
                <a:avLst/>
                <a:gdLst>
                  <a:gd name="T0" fmla="*/ 0 w 7"/>
                  <a:gd name="T1" fmla="*/ 0 h 6"/>
                  <a:gd name="T2" fmla="*/ 108 w 7"/>
                  <a:gd name="T3" fmla="*/ 36 h 6"/>
                  <a:gd name="T4" fmla="*/ 252 w 7"/>
                  <a:gd name="T5" fmla="*/ 144 h 6"/>
                  <a:gd name="T6" fmla="*/ 216 w 7"/>
                  <a:gd name="T7" fmla="*/ 21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"/>
                  <a:gd name="T14" fmla="*/ 7 w 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">
                    <a:moveTo>
                      <a:pt x="0" y="0"/>
                    </a:moveTo>
                    <a:cubicBezTo>
                      <a:pt x="1" y="1"/>
                      <a:pt x="2" y="2"/>
                      <a:pt x="3" y="1"/>
                    </a:cubicBezTo>
                    <a:cubicBezTo>
                      <a:pt x="3" y="2"/>
                      <a:pt x="6" y="4"/>
                      <a:pt x="7" y="4"/>
                    </a:cubicBezTo>
                    <a:cubicBezTo>
                      <a:pt x="7" y="4"/>
                      <a:pt x="6" y="5"/>
                      <a:pt x="6" y="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3" name="Line 770"/>
              <p:cNvSpPr>
                <a:spLocks noChangeShapeType="1"/>
              </p:cNvSpPr>
              <p:nvPr/>
            </p:nvSpPr>
            <p:spPr bwMode="auto">
              <a:xfrm flipH="1" flipV="1">
                <a:off x="2812" y="1531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4" name="Line 771"/>
              <p:cNvSpPr>
                <a:spLocks noChangeShapeType="1"/>
              </p:cNvSpPr>
              <p:nvPr/>
            </p:nvSpPr>
            <p:spPr bwMode="auto">
              <a:xfrm>
                <a:off x="2476" y="1477"/>
                <a:ext cx="30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5" name="Line 772"/>
              <p:cNvSpPr>
                <a:spLocks noChangeShapeType="1"/>
              </p:cNvSpPr>
              <p:nvPr/>
            </p:nvSpPr>
            <p:spPr bwMode="auto">
              <a:xfrm>
                <a:off x="2488" y="1369"/>
                <a:ext cx="12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6" name="Freeform 773"/>
              <p:cNvSpPr>
                <a:spLocks/>
              </p:cNvSpPr>
              <p:nvPr/>
            </p:nvSpPr>
            <p:spPr bwMode="auto">
              <a:xfrm>
                <a:off x="2500" y="1375"/>
                <a:ext cx="18" cy="1"/>
              </a:xfrm>
              <a:custGeom>
                <a:avLst/>
                <a:gdLst>
                  <a:gd name="T0" fmla="*/ 0 w 3"/>
                  <a:gd name="T1" fmla="*/ 0 h 1"/>
                  <a:gd name="T2" fmla="*/ 108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7" name="Line 774"/>
              <p:cNvSpPr>
                <a:spLocks noChangeShapeType="1"/>
              </p:cNvSpPr>
              <p:nvPr/>
            </p:nvSpPr>
            <p:spPr bwMode="auto">
              <a:xfrm flipH="1">
                <a:off x="2890" y="1159"/>
                <a:ext cx="24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8" name="Freeform 775"/>
              <p:cNvSpPr>
                <a:spLocks/>
              </p:cNvSpPr>
              <p:nvPr/>
            </p:nvSpPr>
            <p:spPr bwMode="auto">
              <a:xfrm>
                <a:off x="2812" y="1075"/>
                <a:ext cx="78" cy="90"/>
              </a:xfrm>
              <a:custGeom>
                <a:avLst/>
                <a:gdLst>
                  <a:gd name="T0" fmla="*/ 468 w 13"/>
                  <a:gd name="T1" fmla="*/ 504 h 15"/>
                  <a:gd name="T2" fmla="*/ 252 w 13"/>
                  <a:gd name="T3" fmla="*/ 540 h 15"/>
                  <a:gd name="T4" fmla="*/ 144 w 13"/>
                  <a:gd name="T5" fmla="*/ 504 h 15"/>
                  <a:gd name="T6" fmla="*/ 36 w 13"/>
                  <a:gd name="T7" fmla="*/ 468 h 15"/>
                  <a:gd name="T8" fmla="*/ 72 w 13"/>
                  <a:gd name="T9" fmla="*/ 396 h 15"/>
                  <a:gd name="T10" fmla="*/ 0 w 13"/>
                  <a:gd name="T11" fmla="*/ 324 h 15"/>
                  <a:gd name="T12" fmla="*/ 252 w 13"/>
                  <a:gd name="T13" fmla="*/ 72 h 15"/>
                  <a:gd name="T14" fmla="*/ 216 w 13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5"/>
                  <a:gd name="T26" fmla="*/ 13 w 13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5">
                    <a:moveTo>
                      <a:pt x="13" y="14"/>
                    </a:moveTo>
                    <a:cubicBezTo>
                      <a:pt x="12" y="15"/>
                      <a:pt x="8" y="15"/>
                      <a:pt x="7" y="15"/>
                    </a:cubicBezTo>
                    <a:cubicBezTo>
                      <a:pt x="6" y="15"/>
                      <a:pt x="5" y="15"/>
                      <a:pt x="4" y="14"/>
                    </a:cubicBezTo>
                    <a:cubicBezTo>
                      <a:pt x="3" y="14"/>
                      <a:pt x="1" y="14"/>
                      <a:pt x="1" y="13"/>
                    </a:cubicBezTo>
                    <a:cubicBezTo>
                      <a:pt x="1" y="12"/>
                      <a:pt x="2" y="12"/>
                      <a:pt x="2" y="11"/>
                    </a:cubicBezTo>
                    <a:cubicBezTo>
                      <a:pt x="2" y="10"/>
                      <a:pt x="0" y="10"/>
                      <a:pt x="0" y="9"/>
                    </a:cubicBezTo>
                    <a:cubicBezTo>
                      <a:pt x="0" y="6"/>
                      <a:pt x="5" y="2"/>
                      <a:pt x="7" y="2"/>
                    </a:cubicBezTo>
                    <a:cubicBezTo>
                      <a:pt x="7" y="2"/>
                      <a:pt x="6" y="0"/>
                      <a:pt x="6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9" name="Line 776"/>
              <p:cNvSpPr>
                <a:spLocks noChangeShapeType="1"/>
              </p:cNvSpPr>
              <p:nvPr/>
            </p:nvSpPr>
            <p:spPr bwMode="auto">
              <a:xfrm flipH="1">
                <a:off x="2818" y="1075"/>
                <a:ext cx="30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0" name="Freeform 777"/>
              <p:cNvSpPr>
                <a:spLocks/>
              </p:cNvSpPr>
              <p:nvPr/>
            </p:nvSpPr>
            <p:spPr bwMode="auto">
              <a:xfrm>
                <a:off x="2650" y="1075"/>
                <a:ext cx="168" cy="174"/>
              </a:xfrm>
              <a:custGeom>
                <a:avLst/>
                <a:gdLst>
                  <a:gd name="T0" fmla="*/ 1008 w 28"/>
                  <a:gd name="T1" fmla="*/ 0 h 29"/>
                  <a:gd name="T2" fmla="*/ 972 w 28"/>
                  <a:gd name="T3" fmla="*/ 36 h 29"/>
                  <a:gd name="T4" fmla="*/ 972 w 28"/>
                  <a:gd name="T5" fmla="*/ 108 h 29"/>
                  <a:gd name="T6" fmla="*/ 756 w 28"/>
                  <a:gd name="T7" fmla="*/ 252 h 29"/>
                  <a:gd name="T8" fmla="*/ 684 w 28"/>
                  <a:gd name="T9" fmla="*/ 324 h 29"/>
                  <a:gd name="T10" fmla="*/ 684 w 28"/>
                  <a:gd name="T11" fmla="*/ 468 h 29"/>
                  <a:gd name="T12" fmla="*/ 864 w 28"/>
                  <a:gd name="T13" fmla="*/ 576 h 29"/>
                  <a:gd name="T14" fmla="*/ 864 w 28"/>
                  <a:gd name="T15" fmla="*/ 612 h 29"/>
                  <a:gd name="T16" fmla="*/ 720 w 28"/>
                  <a:gd name="T17" fmla="*/ 684 h 29"/>
                  <a:gd name="T18" fmla="*/ 684 w 28"/>
                  <a:gd name="T19" fmla="*/ 972 h 29"/>
                  <a:gd name="T20" fmla="*/ 540 w 28"/>
                  <a:gd name="T21" fmla="*/ 1044 h 29"/>
                  <a:gd name="T22" fmla="*/ 432 w 28"/>
                  <a:gd name="T23" fmla="*/ 1044 h 29"/>
                  <a:gd name="T24" fmla="*/ 324 w 28"/>
                  <a:gd name="T25" fmla="*/ 756 h 29"/>
                  <a:gd name="T26" fmla="*/ 180 w 28"/>
                  <a:gd name="T27" fmla="*/ 612 h 29"/>
                  <a:gd name="T28" fmla="*/ 180 w 28"/>
                  <a:gd name="T29" fmla="*/ 648 h 29"/>
                  <a:gd name="T30" fmla="*/ 0 w 28"/>
                  <a:gd name="T31" fmla="*/ 756 h 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29"/>
                  <a:gd name="T50" fmla="*/ 28 w 28"/>
                  <a:gd name="T51" fmla="*/ 29 h 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29">
                    <a:moveTo>
                      <a:pt x="28" y="0"/>
                    </a:moveTo>
                    <a:cubicBezTo>
                      <a:pt x="28" y="0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3"/>
                    </a:cubicBezTo>
                    <a:cubicBezTo>
                      <a:pt x="25" y="5"/>
                      <a:pt x="23" y="5"/>
                      <a:pt x="21" y="7"/>
                    </a:cubicBezTo>
                    <a:cubicBezTo>
                      <a:pt x="20" y="7"/>
                      <a:pt x="17" y="9"/>
                      <a:pt x="19" y="9"/>
                    </a:cubicBezTo>
                    <a:cubicBezTo>
                      <a:pt x="19" y="10"/>
                      <a:pt x="18" y="12"/>
                      <a:pt x="19" y="13"/>
                    </a:cubicBezTo>
                    <a:cubicBezTo>
                      <a:pt x="20" y="15"/>
                      <a:pt x="24" y="14"/>
                      <a:pt x="24" y="16"/>
                    </a:cubicBezTo>
                    <a:cubicBezTo>
                      <a:pt x="24" y="17"/>
                      <a:pt x="23" y="17"/>
                      <a:pt x="24" y="17"/>
                    </a:cubicBezTo>
                    <a:cubicBezTo>
                      <a:pt x="22" y="17"/>
                      <a:pt x="20" y="18"/>
                      <a:pt x="20" y="19"/>
                    </a:cubicBezTo>
                    <a:cubicBezTo>
                      <a:pt x="20" y="21"/>
                      <a:pt x="19" y="24"/>
                      <a:pt x="19" y="27"/>
                    </a:cubicBezTo>
                    <a:cubicBezTo>
                      <a:pt x="17" y="27"/>
                      <a:pt x="14" y="27"/>
                      <a:pt x="15" y="29"/>
                    </a:cubicBezTo>
                    <a:cubicBezTo>
                      <a:pt x="14" y="29"/>
                      <a:pt x="12" y="29"/>
                      <a:pt x="12" y="29"/>
                    </a:cubicBezTo>
                    <a:cubicBezTo>
                      <a:pt x="11" y="29"/>
                      <a:pt x="9" y="23"/>
                      <a:pt x="9" y="21"/>
                    </a:cubicBezTo>
                    <a:cubicBezTo>
                      <a:pt x="7" y="20"/>
                      <a:pt x="6" y="18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5" y="19"/>
                      <a:pt x="0" y="21"/>
                      <a:pt x="0" y="2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1" name="Line 778"/>
              <p:cNvSpPr>
                <a:spLocks noChangeShapeType="1"/>
              </p:cNvSpPr>
              <p:nvPr/>
            </p:nvSpPr>
            <p:spPr bwMode="auto">
              <a:xfrm flipH="1">
                <a:off x="2638" y="1201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2" name="Freeform 779"/>
              <p:cNvSpPr>
                <a:spLocks/>
              </p:cNvSpPr>
              <p:nvPr/>
            </p:nvSpPr>
            <p:spPr bwMode="auto">
              <a:xfrm>
                <a:off x="2602" y="1165"/>
                <a:ext cx="36" cy="36"/>
              </a:xfrm>
              <a:custGeom>
                <a:avLst/>
                <a:gdLst>
                  <a:gd name="T0" fmla="*/ 216 w 6"/>
                  <a:gd name="T1" fmla="*/ 216 h 6"/>
                  <a:gd name="T2" fmla="*/ 72 w 6"/>
                  <a:gd name="T3" fmla="*/ 144 h 6"/>
                  <a:gd name="T4" fmla="*/ 144 w 6"/>
                  <a:gd name="T5" fmla="*/ 108 h 6"/>
                  <a:gd name="T6" fmla="*/ 0 w 6"/>
                  <a:gd name="T7" fmla="*/ 36 h 6"/>
                  <a:gd name="T8" fmla="*/ 108 w 6"/>
                  <a:gd name="T9" fmla="*/ 72 h 6"/>
                  <a:gd name="T10" fmla="*/ 72 w 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cubicBezTo>
                      <a:pt x="5" y="6"/>
                      <a:pt x="2" y="5"/>
                      <a:pt x="2" y="4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3" y="3"/>
                      <a:pt x="0" y="1"/>
                      <a:pt x="0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3" name="Line 780"/>
              <p:cNvSpPr>
                <a:spLocks noChangeShapeType="1"/>
              </p:cNvSpPr>
              <p:nvPr/>
            </p:nvSpPr>
            <p:spPr bwMode="auto">
              <a:xfrm>
                <a:off x="2614" y="116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4" name="Freeform 781"/>
              <p:cNvSpPr>
                <a:spLocks/>
              </p:cNvSpPr>
              <p:nvPr/>
            </p:nvSpPr>
            <p:spPr bwMode="auto">
              <a:xfrm>
                <a:off x="2608" y="1153"/>
                <a:ext cx="18" cy="12"/>
              </a:xfrm>
              <a:custGeom>
                <a:avLst/>
                <a:gdLst>
                  <a:gd name="T0" fmla="*/ 108 w 3"/>
                  <a:gd name="T1" fmla="*/ 72 h 2"/>
                  <a:gd name="T2" fmla="*/ 0 w 3"/>
                  <a:gd name="T3" fmla="*/ 0 h 2"/>
                  <a:gd name="T4" fmla="*/ 0 60000 65536"/>
                  <a:gd name="T5" fmla="*/ 0 60000 65536"/>
                  <a:gd name="T6" fmla="*/ 0 w 3"/>
                  <a:gd name="T7" fmla="*/ 0 h 2"/>
                  <a:gd name="T8" fmla="*/ 3 w 3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2">
                    <a:moveTo>
                      <a:pt x="3" y="2"/>
                    </a:move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5" name="Line 782"/>
              <p:cNvSpPr>
                <a:spLocks noChangeShapeType="1"/>
              </p:cNvSpPr>
              <p:nvPr/>
            </p:nvSpPr>
            <p:spPr bwMode="auto">
              <a:xfrm flipH="1" flipV="1">
                <a:off x="2602" y="1147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6" name="Freeform 783"/>
              <p:cNvSpPr>
                <a:spLocks/>
              </p:cNvSpPr>
              <p:nvPr/>
            </p:nvSpPr>
            <p:spPr bwMode="auto">
              <a:xfrm>
                <a:off x="2602" y="1105"/>
                <a:ext cx="42" cy="42"/>
              </a:xfrm>
              <a:custGeom>
                <a:avLst/>
                <a:gdLst>
                  <a:gd name="T0" fmla="*/ 0 w 7"/>
                  <a:gd name="T1" fmla="*/ 252 h 7"/>
                  <a:gd name="T2" fmla="*/ 180 w 7"/>
                  <a:gd name="T3" fmla="*/ 252 h 7"/>
                  <a:gd name="T4" fmla="*/ 0 w 7"/>
                  <a:gd name="T5" fmla="*/ 216 h 7"/>
                  <a:gd name="T6" fmla="*/ 0 w 7"/>
                  <a:gd name="T7" fmla="*/ 144 h 7"/>
                  <a:gd name="T8" fmla="*/ 72 w 7"/>
                  <a:gd name="T9" fmla="*/ 144 h 7"/>
                  <a:gd name="T10" fmla="*/ 144 w 7"/>
                  <a:gd name="T11" fmla="*/ 144 h 7"/>
                  <a:gd name="T12" fmla="*/ 144 w 7"/>
                  <a:gd name="T13" fmla="*/ 108 h 7"/>
                  <a:gd name="T14" fmla="*/ 180 w 7"/>
                  <a:gd name="T15" fmla="*/ 72 h 7"/>
                  <a:gd name="T16" fmla="*/ 252 w 7"/>
                  <a:gd name="T17" fmla="*/ 72 h 7"/>
                  <a:gd name="T18" fmla="*/ 25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7"/>
                    </a:moveTo>
                    <a:cubicBezTo>
                      <a:pt x="3" y="7"/>
                      <a:pt x="4" y="7"/>
                      <a:pt x="5" y="7"/>
                    </a:cubicBezTo>
                    <a:cubicBezTo>
                      <a:pt x="5" y="7"/>
                      <a:pt x="0" y="6"/>
                      <a:pt x="0" y="6"/>
                    </a:cubicBezTo>
                    <a:cubicBezTo>
                      <a:pt x="0" y="5"/>
                      <a:pt x="1" y="5"/>
                      <a:pt x="0" y="4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7" name="Freeform 784"/>
              <p:cNvSpPr>
                <a:spLocks/>
              </p:cNvSpPr>
              <p:nvPr/>
            </p:nvSpPr>
            <p:spPr bwMode="auto">
              <a:xfrm>
                <a:off x="2644" y="1105"/>
                <a:ext cx="24" cy="1"/>
              </a:xfrm>
              <a:custGeom>
                <a:avLst/>
                <a:gdLst>
                  <a:gd name="T0" fmla="*/ 0 w 4"/>
                  <a:gd name="T1" fmla="*/ 0 h 1"/>
                  <a:gd name="T2" fmla="*/ 36 w 4"/>
                  <a:gd name="T3" fmla="*/ 0 h 1"/>
                  <a:gd name="T4" fmla="*/ 0 w 4"/>
                  <a:gd name="T5" fmla="*/ 0 h 1"/>
                  <a:gd name="T6" fmla="*/ 144 w 4"/>
                  <a:gd name="T7" fmla="*/ 0 h 1"/>
                  <a:gd name="T8" fmla="*/ 144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8" name="Line 785"/>
              <p:cNvSpPr>
                <a:spLocks noChangeShapeType="1"/>
              </p:cNvSpPr>
              <p:nvPr/>
            </p:nvSpPr>
            <p:spPr bwMode="auto">
              <a:xfrm>
                <a:off x="3028" y="1087"/>
                <a:ext cx="24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9" name="Freeform 786"/>
              <p:cNvSpPr>
                <a:spLocks/>
              </p:cNvSpPr>
              <p:nvPr/>
            </p:nvSpPr>
            <p:spPr bwMode="auto">
              <a:xfrm>
                <a:off x="3046" y="1051"/>
                <a:ext cx="48" cy="36"/>
              </a:xfrm>
              <a:custGeom>
                <a:avLst/>
                <a:gdLst>
                  <a:gd name="T0" fmla="*/ 36 w 8"/>
                  <a:gd name="T1" fmla="*/ 216 h 6"/>
                  <a:gd name="T2" fmla="*/ 0 w 8"/>
                  <a:gd name="T3" fmla="*/ 144 h 6"/>
                  <a:gd name="T4" fmla="*/ 144 w 8"/>
                  <a:gd name="T5" fmla="*/ 0 h 6"/>
                  <a:gd name="T6" fmla="*/ 252 w 8"/>
                  <a:gd name="T7" fmla="*/ 72 h 6"/>
                  <a:gd name="T8" fmla="*/ 288 w 8"/>
                  <a:gd name="T9" fmla="*/ 7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1" y="6"/>
                    </a:move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5" y="1"/>
                      <a:pt x="6" y="1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0" name="Line 787"/>
              <p:cNvSpPr>
                <a:spLocks noChangeShapeType="1"/>
              </p:cNvSpPr>
              <p:nvPr/>
            </p:nvSpPr>
            <p:spPr bwMode="auto">
              <a:xfrm flipV="1">
                <a:off x="3094" y="1045"/>
                <a:ext cx="1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1" name="Freeform 788"/>
              <p:cNvSpPr>
                <a:spLocks/>
              </p:cNvSpPr>
              <p:nvPr/>
            </p:nvSpPr>
            <p:spPr bwMode="auto">
              <a:xfrm>
                <a:off x="3076" y="1021"/>
                <a:ext cx="36" cy="24"/>
              </a:xfrm>
              <a:custGeom>
                <a:avLst/>
                <a:gdLst>
                  <a:gd name="T0" fmla="*/ 108 w 6"/>
                  <a:gd name="T1" fmla="*/ 144 h 4"/>
                  <a:gd name="T2" fmla="*/ 0 w 6"/>
                  <a:gd name="T3" fmla="*/ 108 h 4"/>
                  <a:gd name="T4" fmla="*/ 36 w 6"/>
                  <a:gd name="T5" fmla="*/ 72 h 4"/>
                  <a:gd name="T6" fmla="*/ 0 w 6"/>
                  <a:gd name="T7" fmla="*/ 0 h 4"/>
                  <a:gd name="T8" fmla="*/ 72 w 6"/>
                  <a:gd name="T9" fmla="*/ 0 h 4"/>
                  <a:gd name="T10" fmla="*/ 216 w 6"/>
                  <a:gd name="T11" fmla="*/ 72 h 4"/>
                  <a:gd name="T12" fmla="*/ 144 w 6"/>
                  <a:gd name="T13" fmla="*/ 7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3" y="4"/>
                    </a:moveTo>
                    <a:cubicBezTo>
                      <a:pt x="1" y="4"/>
                      <a:pt x="1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2" name="Line 789"/>
              <p:cNvSpPr>
                <a:spLocks noChangeShapeType="1"/>
              </p:cNvSpPr>
              <p:nvPr/>
            </p:nvSpPr>
            <p:spPr bwMode="auto">
              <a:xfrm>
                <a:off x="3100" y="1033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3" name="Line 790"/>
              <p:cNvSpPr>
                <a:spLocks noChangeShapeType="1"/>
              </p:cNvSpPr>
              <p:nvPr/>
            </p:nvSpPr>
            <p:spPr bwMode="auto">
              <a:xfrm flipV="1">
                <a:off x="3346" y="96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4" name="Freeform 791"/>
              <p:cNvSpPr>
                <a:spLocks/>
              </p:cNvSpPr>
              <p:nvPr/>
            </p:nvSpPr>
            <p:spPr bwMode="auto">
              <a:xfrm>
                <a:off x="3340" y="943"/>
                <a:ext cx="54" cy="36"/>
              </a:xfrm>
              <a:custGeom>
                <a:avLst/>
                <a:gdLst>
                  <a:gd name="T0" fmla="*/ 36 w 9"/>
                  <a:gd name="T1" fmla="*/ 108 h 6"/>
                  <a:gd name="T2" fmla="*/ 0 w 9"/>
                  <a:gd name="T3" fmla="*/ 108 h 6"/>
                  <a:gd name="T4" fmla="*/ 36 w 9"/>
                  <a:gd name="T5" fmla="*/ 0 h 6"/>
                  <a:gd name="T6" fmla="*/ 144 w 9"/>
                  <a:gd name="T7" fmla="*/ 0 h 6"/>
                  <a:gd name="T8" fmla="*/ 72 w 9"/>
                  <a:gd name="T9" fmla="*/ 36 h 6"/>
                  <a:gd name="T10" fmla="*/ 288 w 9"/>
                  <a:gd name="T11" fmla="*/ 72 h 6"/>
                  <a:gd name="T12" fmla="*/ 288 w 9"/>
                  <a:gd name="T13" fmla="*/ 21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1" y="3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4" y="1"/>
                      <a:pt x="7" y="2"/>
                      <a:pt x="8" y="2"/>
                    </a:cubicBezTo>
                    <a:cubicBezTo>
                      <a:pt x="9" y="3"/>
                      <a:pt x="8" y="5"/>
                      <a:pt x="8" y="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5" name="Line 792"/>
              <p:cNvSpPr>
                <a:spLocks noChangeShapeType="1"/>
              </p:cNvSpPr>
              <p:nvPr/>
            </p:nvSpPr>
            <p:spPr bwMode="auto">
              <a:xfrm>
                <a:off x="3388" y="979"/>
                <a:ext cx="18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6" name="Freeform 793"/>
              <p:cNvSpPr>
                <a:spLocks/>
              </p:cNvSpPr>
              <p:nvPr/>
            </p:nvSpPr>
            <p:spPr bwMode="auto">
              <a:xfrm>
                <a:off x="3406" y="985"/>
                <a:ext cx="30" cy="72"/>
              </a:xfrm>
              <a:custGeom>
                <a:avLst/>
                <a:gdLst>
                  <a:gd name="T0" fmla="*/ 0 w 5"/>
                  <a:gd name="T1" fmla="*/ 0 h 12"/>
                  <a:gd name="T2" fmla="*/ 180 w 5"/>
                  <a:gd name="T3" fmla="*/ 216 h 12"/>
                  <a:gd name="T4" fmla="*/ 180 w 5"/>
                  <a:gd name="T5" fmla="*/ 324 h 12"/>
                  <a:gd name="T6" fmla="*/ 108 w 5"/>
                  <a:gd name="T7" fmla="*/ 432 h 12"/>
                  <a:gd name="T8" fmla="*/ 0 w 5"/>
                  <a:gd name="T9" fmla="*/ 43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2"/>
                  <a:gd name="T17" fmla="*/ 5 w 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2">
                    <a:moveTo>
                      <a:pt x="0" y="0"/>
                    </a:moveTo>
                    <a:cubicBezTo>
                      <a:pt x="2" y="1"/>
                      <a:pt x="2" y="5"/>
                      <a:pt x="5" y="6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5" y="10"/>
                      <a:pt x="4" y="12"/>
                      <a:pt x="3" y="12"/>
                    </a:cubicBezTo>
                    <a:cubicBezTo>
                      <a:pt x="2" y="12"/>
                      <a:pt x="1" y="12"/>
                      <a:pt x="0" y="1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7" name="Freeform 794"/>
              <p:cNvSpPr>
                <a:spLocks/>
              </p:cNvSpPr>
              <p:nvPr/>
            </p:nvSpPr>
            <p:spPr bwMode="auto">
              <a:xfrm>
                <a:off x="2686" y="2227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36 w 1"/>
                  <a:gd name="T3" fmla="*/ 36 h 1"/>
                  <a:gd name="T4" fmla="*/ 0 w 1"/>
                  <a:gd name="T5" fmla="*/ 36 h 1"/>
                  <a:gd name="T6" fmla="*/ 36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8" name="Line 795"/>
              <p:cNvSpPr>
                <a:spLocks noChangeShapeType="1"/>
              </p:cNvSpPr>
              <p:nvPr/>
            </p:nvSpPr>
            <p:spPr bwMode="auto">
              <a:xfrm>
                <a:off x="2692" y="222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9" name="Line 796"/>
              <p:cNvSpPr>
                <a:spLocks noChangeShapeType="1"/>
              </p:cNvSpPr>
              <p:nvPr/>
            </p:nvSpPr>
            <p:spPr bwMode="auto">
              <a:xfrm>
                <a:off x="2626" y="230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0" name="Freeform 797"/>
              <p:cNvSpPr>
                <a:spLocks/>
              </p:cNvSpPr>
              <p:nvPr/>
            </p:nvSpPr>
            <p:spPr bwMode="auto">
              <a:xfrm>
                <a:off x="2626" y="2305"/>
                <a:ext cx="12" cy="24"/>
              </a:xfrm>
              <a:custGeom>
                <a:avLst/>
                <a:gdLst>
                  <a:gd name="T0" fmla="*/ 72 w 2"/>
                  <a:gd name="T1" fmla="*/ 0 h 4"/>
                  <a:gd name="T2" fmla="*/ 0 w 2"/>
                  <a:gd name="T3" fmla="*/ 0 h 4"/>
                  <a:gd name="T4" fmla="*/ 0 60000 65536"/>
                  <a:gd name="T5" fmla="*/ 0 60000 65536"/>
                  <a:gd name="T6" fmla="*/ 0 w 2"/>
                  <a:gd name="T7" fmla="*/ 0 h 4"/>
                  <a:gd name="T8" fmla="*/ 2 w 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4">
                    <a:moveTo>
                      <a:pt x="2" y="0"/>
                    </a:moveTo>
                    <a:cubicBezTo>
                      <a:pt x="2" y="2"/>
                      <a:pt x="1" y="4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1" name="Line 798"/>
              <p:cNvSpPr>
                <a:spLocks noChangeShapeType="1"/>
              </p:cNvSpPr>
              <p:nvPr/>
            </p:nvSpPr>
            <p:spPr bwMode="auto">
              <a:xfrm>
                <a:off x="2626" y="230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2" name="Freeform 799"/>
              <p:cNvSpPr>
                <a:spLocks/>
              </p:cNvSpPr>
              <p:nvPr/>
            </p:nvSpPr>
            <p:spPr bwMode="auto">
              <a:xfrm>
                <a:off x="1738" y="1393"/>
                <a:ext cx="24" cy="18"/>
              </a:xfrm>
              <a:custGeom>
                <a:avLst/>
                <a:gdLst>
                  <a:gd name="T0" fmla="*/ 0 w 4"/>
                  <a:gd name="T1" fmla="*/ 72 h 3"/>
                  <a:gd name="T2" fmla="*/ 72 w 4"/>
                  <a:gd name="T3" fmla="*/ 108 h 3"/>
                  <a:gd name="T4" fmla="*/ 144 w 4"/>
                  <a:gd name="T5" fmla="*/ 0 h 3"/>
                  <a:gd name="T6" fmla="*/ 0 w 4"/>
                  <a:gd name="T7" fmla="*/ 7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2"/>
                    </a:moveTo>
                    <a:cubicBezTo>
                      <a:pt x="0" y="3"/>
                      <a:pt x="1" y="3"/>
                      <a:pt x="2" y="3"/>
                    </a:cubicBezTo>
                    <a:cubicBezTo>
                      <a:pt x="4" y="3"/>
                      <a:pt x="4" y="1"/>
                      <a:pt x="4" y="0"/>
                    </a:cubicBezTo>
                    <a:cubicBezTo>
                      <a:pt x="3" y="0"/>
                      <a:pt x="0" y="1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3" name="Line 800"/>
              <p:cNvSpPr>
                <a:spLocks noChangeShapeType="1"/>
              </p:cNvSpPr>
              <p:nvPr/>
            </p:nvSpPr>
            <p:spPr bwMode="auto">
              <a:xfrm>
                <a:off x="1738" y="140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4" name="Freeform 801"/>
              <p:cNvSpPr>
                <a:spLocks/>
              </p:cNvSpPr>
              <p:nvPr/>
            </p:nvSpPr>
            <p:spPr bwMode="auto">
              <a:xfrm>
                <a:off x="3370" y="1789"/>
                <a:ext cx="18" cy="30"/>
              </a:xfrm>
              <a:custGeom>
                <a:avLst/>
                <a:gdLst>
                  <a:gd name="T0" fmla="*/ 108 w 3"/>
                  <a:gd name="T1" fmla="*/ 180 h 5"/>
                  <a:gd name="T2" fmla="*/ 36 w 3"/>
                  <a:gd name="T3" fmla="*/ 108 h 5"/>
                  <a:gd name="T4" fmla="*/ 36 w 3"/>
                  <a:gd name="T5" fmla="*/ 36 h 5"/>
                  <a:gd name="T6" fmla="*/ 72 w 3"/>
                  <a:gd name="T7" fmla="*/ 0 h 5"/>
                  <a:gd name="T8" fmla="*/ 108 w 3"/>
                  <a:gd name="T9" fmla="*/ 72 h 5"/>
                  <a:gd name="T10" fmla="*/ 108 w 3"/>
                  <a:gd name="T11" fmla="*/ 18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5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3" y="2"/>
                      <a:pt x="2" y="1"/>
                      <a:pt x="3" y="2"/>
                    </a:cubicBezTo>
                    <a:cubicBezTo>
                      <a:pt x="2" y="2"/>
                      <a:pt x="3" y="5"/>
                      <a:pt x="3" y="5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5" name="Line 802"/>
              <p:cNvSpPr>
                <a:spLocks noChangeShapeType="1"/>
              </p:cNvSpPr>
              <p:nvPr/>
            </p:nvSpPr>
            <p:spPr bwMode="auto">
              <a:xfrm>
                <a:off x="3388" y="181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6" name="Line 803"/>
              <p:cNvSpPr>
                <a:spLocks noChangeShapeType="1"/>
              </p:cNvSpPr>
              <p:nvPr/>
            </p:nvSpPr>
            <p:spPr bwMode="auto">
              <a:xfrm>
                <a:off x="5266" y="1267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7" name="Freeform 804"/>
              <p:cNvSpPr>
                <a:spLocks/>
              </p:cNvSpPr>
              <p:nvPr/>
            </p:nvSpPr>
            <p:spPr bwMode="auto">
              <a:xfrm>
                <a:off x="5254" y="1267"/>
                <a:ext cx="12" cy="18"/>
              </a:xfrm>
              <a:custGeom>
                <a:avLst/>
                <a:gdLst>
                  <a:gd name="T0" fmla="*/ 72 w 2"/>
                  <a:gd name="T1" fmla="*/ 36 h 3"/>
                  <a:gd name="T2" fmla="*/ 36 w 2"/>
                  <a:gd name="T3" fmla="*/ 108 h 3"/>
                  <a:gd name="T4" fmla="*/ 72 w 2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2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8" name="Line 805"/>
              <p:cNvSpPr>
                <a:spLocks noChangeShapeType="1"/>
              </p:cNvSpPr>
              <p:nvPr/>
            </p:nvSpPr>
            <p:spPr bwMode="auto">
              <a:xfrm>
                <a:off x="5266" y="126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9" name="Freeform 806"/>
              <p:cNvSpPr>
                <a:spLocks/>
              </p:cNvSpPr>
              <p:nvPr/>
            </p:nvSpPr>
            <p:spPr bwMode="auto">
              <a:xfrm>
                <a:off x="5272" y="1261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72 h 2"/>
                  <a:gd name="T4" fmla="*/ 36 w 1"/>
                  <a:gd name="T5" fmla="*/ 72 h 2"/>
                  <a:gd name="T6" fmla="*/ 36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0" name="Freeform 807"/>
              <p:cNvSpPr>
                <a:spLocks/>
              </p:cNvSpPr>
              <p:nvPr/>
            </p:nvSpPr>
            <p:spPr bwMode="auto">
              <a:xfrm>
                <a:off x="5266" y="1261"/>
                <a:ext cx="12" cy="1"/>
              </a:xfrm>
              <a:custGeom>
                <a:avLst/>
                <a:gdLst>
                  <a:gd name="T0" fmla="*/ 72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1159" name="Freeform 808"/>
            <p:cNvSpPr>
              <a:spLocks/>
            </p:cNvSpPr>
            <p:nvPr/>
          </p:nvSpPr>
          <p:spPr bwMode="auto">
            <a:xfrm>
              <a:off x="8537033" y="1822112"/>
              <a:ext cx="9981" cy="1668"/>
            </a:xfrm>
            <a:custGeom>
              <a:avLst/>
              <a:gdLst>
                <a:gd name="T0" fmla="*/ 0 w 1"/>
                <a:gd name="T1" fmla="*/ 0 h 1587"/>
                <a:gd name="T2" fmla="*/ 2147483647 w 1"/>
                <a:gd name="T3" fmla="*/ 0 h 1587"/>
                <a:gd name="T4" fmla="*/ 2147483647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0" y="0"/>
                  </a:move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0" name="Freeform 809"/>
            <p:cNvSpPr>
              <a:spLocks/>
            </p:cNvSpPr>
            <p:nvPr/>
          </p:nvSpPr>
          <p:spPr bwMode="auto">
            <a:xfrm>
              <a:off x="242717" y="1822112"/>
              <a:ext cx="19963" cy="1000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2147483647 h 1"/>
                <a:gd name="T4" fmla="*/ 2147483647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1" name="Freeform 810"/>
            <p:cNvSpPr>
              <a:spLocks/>
            </p:cNvSpPr>
            <p:nvPr/>
          </p:nvSpPr>
          <p:spPr bwMode="auto">
            <a:xfrm>
              <a:off x="242717" y="1822112"/>
              <a:ext cx="29943" cy="10007"/>
            </a:xfrm>
            <a:custGeom>
              <a:avLst/>
              <a:gdLst>
                <a:gd name="T0" fmla="*/ 2147483647 w 3"/>
                <a:gd name="T1" fmla="*/ 2147483647 h 1"/>
                <a:gd name="T2" fmla="*/ 2147483647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2" y="1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2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2" name="Freeform 811"/>
            <p:cNvSpPr>
              <a:spLocks/>
            </p:cNvSpPr>
            <p:nvPr/>
          </p:nvSpPr>
          <p:spPr bwMode="auto">
            <a:xfrm>
              <a:off x="172849" y="1832119"/>
              <a:ext cx="9981" cy="10007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3" name="Freeform 812"/>
            <p:cNvSpPr>
              <a:spLocks/>
            </p:cNvSpPr>
            <p:nvPr/>
          </p:nvSpPr>
          <p:spPr bwMode="auto">
            <a:xfrm>
              <a:off x="142906" y="1822112"/>
              <a:ext cx="39924" cy="20015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0 h 2"/>
                <a:gd name="T4" fmla="*/ 2147483647 w 4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0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3" y="1"/>
                    <a:pt x="4" y="1"/>
                    <a:pt x="4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4" name="Line 813"/>
            <p:cNvSpPr>
              <a:spLocks noChangeShapeType="1"/>
            </p:cNvSpPr>
            <p:nvPr/>
          </p:nvSpPr>
          <p:spPr bwMode="auto">
            <a:xfrm>
              <a:off x="2308811" y="306304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5" name="Freeform 814"/>
            <p:cNvSpPr>
              <a:spLocks/>
            </p:cNvSpPr>
            <p:nvPr/>
          </p:nvSpPr>
          <p:spPr bwMode="auto">
            <a:xfrm>
              <a:off x="2309353" y="3062285"/>
              <a:ext cx="9600" cy="11112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66" name="Freeform 815"/>
            <p:cNvSpPr>
              <a:spLocks/>
            </p:cNvSpPr>
            <p:nvPr/>
          </p:nvSpPr>
          <p:spPr bwMode="auto">
            <a:xfrm>
              <a:off x="2318791" y="3053039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w 1588"/>
                <a:gd name="T5" fmla="*/ 0 h 2"/>
                <a:gd name="T6" fmla="*/ 0 60000 65536"/>
                <a:gd name="T7" fmla="*/ 0 60000 65536"/>
                <a:gd name="T8" fmla="*/ 0 60000 65536"/>
                <a:gd name="T9" fmla="*/ 0 w 1588"/>
                <a:gd name="T10" fmla="*/ 0 h 2"/>
                <a:gd name="T11" fmla="*/ 1588 w 158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">
                  <a:moveTo>
                    <a:pt x="0" y="2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7" name="Freeform 820"/>
            <p:cNvSpPr>
              <a:spLocks/>
            </p:cNvSpPr>
            <p:nvPr/>
          </p:nvSpPr>
          <p:spPr bwMode="auto">
            <a:xfrm>
              <a:off x="5451821" y="3773490"/>
              <a:ext cx="9600" cy="11112"/>
            </a:xfrm>
            <a:custGeom>
              <a:avLst/>
              <a:gdLst>
                <a:gd name="T0" fmla="*/ 90725619 w 1"/>
                <a:gd name="T1" fmla="*/ 0 h 1"/>
                <a:gd name="T2" fmla="*/ 0 w 1"/>
                <a:gd name="T3" fmla="*/ 90725619 h 1"/>
                <a:gd name="T4" fmla="*/ 0 w 1"/>
                <a:gd name="T5" fmla="*/ 90725619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68" name="Freeform 821"/>
            <p:cNvSpPr>
              <a:spLocks/>
            </p:cNvSpPr>
            <p:nvPr/>
          </p:nvSpPr>
          <p:spPr bwMode="auto">
            <a:xfrm>
              <a:off x="5451821" y="3773490"/>
              <a:ext cx="9600" cy="11112"/>
            </a:xfrm>
            <a:custGeom>
              <a:avLst/>
              <a:gdLst>
                <a:gd name="T0" fmla="*/ 0 w 1"/>
                <a:gd name="T1" fmla="*/ 90725619 h 1"/>
                <a:gd name="T2" fmla="*/ 90725619 w 1"/>
                <a:gd name="T3" fmla="*/ 90725619 h 1"/>
                <a:gd name="T4" fmla="*/ 90725619 w 1"/>
                <a:gd name="T5" fmla="*/ 0 h 1"/>
                <a:gd name="T6" fmla="*/ 90725619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69" name="Freeform 822"/>
            <p:cNvSpPr>
              <a:spLocks/>
            </p:cNvSpPr>
            <p:nvPr/>
          </p:nvSpPr>
          <p:spPr bwMode="auto">
            <a:xfrm>
              <a:off x="5413421" y="3813178"/>
              <a:ext cx="1600" cy="9525"/>
            </a:xfrm>
            <a:custGeom>
              <a:avLst/>
              <a:gdLst>
                <a:gd name="T0" fmla="*/ 0 w 1588"/>
                <a:gd name="T1" fmla="*/ 90725619 h 1"/>
                <a:gd name="T2" fmla="*/ 0 w 1588"/>
                <a:gd name="T3" fmla="*/ 0 h 1"/>
                <a:gd name="T4" fmla="*/ 0 w 1588"/>
                <a:gd name="T5" fmla="*/ 90725619 h 1"/>
                <a:gd name="T6" fmla="*/ 0 w 1588"/>
                <a:gd name="T7" fmla="*/ 90725619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1"/>
                <a:gd name="T14" fmla="*/ 1588 w 158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0" name="Freeform 823"/>
            <p:cNvSpPr>
              <a:spLocks/>
            </p:cNvSpPr>
            <p:nvPr/>
          </p:nvSpPr>
          <p:spPr bwMode="auto">
            <a:xfrm>
              <a:off x="5373419" y="3833816"/>
              <a:ext cx="1601" cy="9525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90725619 h 1"/>
                <a:gd name="T4" fmla="*/ 0 w 1588"/>
                <a:gd name="T5" fmla="*/ 90725619 h 1"/>
                <a:gd name="T6" fmla="*/ 0 w 1588"/>
                <a:gd name="T7" fmla="*/ 0 h 1"/>
                <a:gd name="T8" fmla="*/ 0 w 1588"/>
                <a:gd name="T9" fmla="*/ 0 h 1"/>
                <a:gd name="T10" fmla="*/ 0 w 1588"/>
                <a:gd name="T11" fmla="*/ 0 h 1"/>
                <a:gd name="T12" fmla="*/ 0 w 158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8"/>
                <a:gd name="T22" fmla="*/ 0 h 1"/>
                <a:gd name="T23" fmla="*/ 1588 w 158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1" name="Freeform 824"/>
            <p:cNvSpPr>
              <a:spLocks/>
            </p:cNvSpPr>
            <p:nvPr/>
          </p:nvSpPr>
          <p:spPr bwMode="auto">
            <a:xfrm>
              <a:off x="5313129" y="3893673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w 1588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1587"/>
                <a:gd name="T14" fmla="*/ 1588 w 1588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2" name="Freeform 825"/>
            <p:cNvSpPr>
              <a:spLocks/>
            </p:cNvSpPr>
            <p:nvPr/>
          </p:nvSpPr>
          <p:spPr bwMode="auto">
            <a:xfrm>
              <a:off x="5474222" y="3743327"/>
              <a:ext cx="9600" cy="1588"/>
            </a:xfrm>
            <a:custGeom>
              <a:avLst/>
              <a:gdLst>
                <a:gd name="T0" fmla="*/ 90725619 w 1"/>
                <a:gd name="T1" fmla="*/ 0 h 1587"/>
                <a:gd name="T2" fmla="*/ 0 w 1"/>
                <a:gd name="T3" fmla="*/ 0 h 1587"/>
                <a:gd name="T4" fmla="*/ 90725619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3" name="Line 826"/>
            <p:cNvSpPr>
              <a:spLocks noChangeShapeType="1"/>
            </p:cNvSpPr>
            <p:nvPr/>
          </p:nvSpPr>
          <p:spPr bwMode="auto">
            <a:xfrm>
              <a:off x="5482808" y="374356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4" name="Freeform 827"/>
            <p:cNvSpPr>
              <a:spLocks/>
            </p:cNvSpPr>
            <p:nvPr/>
          </p:nvSpPr>
          <p:spPr bwMode="auto">
            <a:xfrm>
              <a:off x="5303018" y="3822703"/>
              <a:ext cx="96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90725619 h 1"/>
                <a:gd name="T4" fmla="*/ 90725619 w 1"/>
                <a:gd name="T5" fmla="*/ 90725619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5" name="Freeform 828"/>
            <p:cNvSpPr>
              <a:spLocks/>
            </p:cNvSpPr>
            <p:nvPr/>
          </p:nvSpPr>
          <p:spPr bwMode="auto">
            <a:xfrm>
              <a:off x="5303018" y="3822703"/>
              <a:ext cx="9600" cy="11113"/>
            </a:xfrm>
            <a:custGeom>
              <a:avLst/>
              <a:gdLst>
                <a:gd name="T0" fmla="*/ 90725619 w 1"/>
                <a:gd name="T1" fmla="*/ 90725619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6" name="Freeform 829"/>
            <p:cNvSpPr>
              <a:spLocks/>
            </p:cNvSpPr>
            <p:nvPr/>
          </p:nvSpPr>
          <p:spPr bwMode="auto">
            <a:xfrm>
              <a:off x="5303148" y="3823619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7" name="Freeform 830"/>
            <p:cNvSpPr>
              <a:spLocks/>
            </p:cNvSpPr>
            <p:nvPr/>
          </p:nvSpPr>
          <p:spPr bwMode="auto">
            <a:xfrm>
              <a:off x="1999395" y="2162368"/>
              <a:ext cx="89830" cy="40030"/>
            </a:xfrm>
            <a:custGeom>
              <a:avLst/>
              <a:gdLst>
                <a:gd name="T0" fmla="*/ 2147483647 w 9"/>
                <a:gd name="T1" fmla="*/ 2147483647 h 4"/>
                <a:gd name="T2" fmla="*/ 0 w 9"/>
                <a:gd name="T3" fmla="*/ 2147483647 h 4"/>
                <a:gd name="T4" fmla="*/ 2147483647 w 9"/>
                <a:gd name="T5" fmla="*/ 2147483647 h 4"/>
                <a:gd name="T6" fmla="*/ 2147483647 w 9"/>
                <a:gd name="T7" fmla="*/ 0 h 4"/>
                <a:gd name="T8" fmla="*/ 2147483647 w 9"/>
                <a:gd name="T9" fmla="*/ 0 h 4"/>
                <a:gd name="T10" fmla="*/ 2147483647 w 9"/>
                <a:gd name="T11" fmla="*/ 0 h 4"/>
                <a:gd name="T12" fmla="*/ 2147483647 w 9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4"/>
                <a:gd name="T23" fmla="*/ 9 w 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4">
                  <a:moveTo>
                    <a:pt x="6" y="1"/>
                  </a:moveTo>
                  <a:cubicBezTo>
                    <a:pt x="4" y="1"/>
                    <a:pt x="0" y="1"/>
                    <a:pt x="0" y="3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5" y="3"/>
                    <a:pt x="8" y="2"/>
                    <a:pt x="9" y="0"/>
                  </a:cubicBezTo>
                  <a:lnTo>
                    <a:pt x="7" y="0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8" name="Freeform 831"/>
            <p:cNvSpPr>
              <a:spLocks/>
            </p:cNvSpPr>
            <p:nvPr/>
          </p:nvSpPr>
          <p:spPr bwMode="auto">
            <a:xfrm>
              <a:off x="1869641" y="2182383"/>
              <a:ext cx="119773" cy="60045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"/>
                <a:gd name="T20" fmla="*/ 12 w 1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">
                  <a:moveTo>
                    <a:pt x="6" y="2"/>
                  </a:moveTo>
                  <a:cubicBezTo>
                    <a:pt x="5" y="3"/>
                    <a:pt x="0" y="4"/>
                    <a:pt x="0" y="5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10" y="3"/>
                    <a:pt x="12" y="2"/>
                  </a:cubicBezTo>
                  <a:cubicBezTo>
                    <a:pt x="10" y="0"/>
                    <a:pt x="6" y="2"/>
                    <a:pt x="6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9" name="Freeform 832"/>
            <p:cNvSpPr>
              <a:spLocks/>
            </p:cNvSpPr>
            <p:nvPr/>
          </p:nvSpPr>
          <p:spPr bwMode="auto">
            <a:xfrm>
              <a:off x="1729905" y="2012255"/>
              <a:ext cx="279472" cy="220166"/>
            </a:xfrm>
            <a:custGeom>
              <a:avLst/>
              <a:gdLst>
                <a:gd name="T0" fmla="*/ 2147483647 w 28"/>
                <a:gd name="T1" fmla="*/ 2147483647 h 22"/>
                <a:gd name="T2" fmla="*/ 2147483647 w 28"/>
                <a:gd name="T3" fmla="*/ 2147483647 h 22"/>
                <a:gd name="T4" fmla="*/ 2147483647 w 28"/>
                <a:gd name="T5" fmla="*/ 2147483647 h 22"/>
                <a:gd name="T6" fmla="*/ 2147483647 w 28"/>
                <a:gd name="T7" fmla="*/ 2147483647 h 22"/>
                <a:gd name="T8" fmla="*/ 2147483647 w 28"/>
                <a:gd name="T9" fmla="*/ 2147483647 h 22"/>
                <a:gd name="T10" fmla="*/ 2147483647 w 28"/>
                <a:gd name="T11" fmla="*/ 2147483647 h 22"/>
                <a:gd name="T12" fmla="*/ 2147483647 w 28"/>
                <a:gd name="T13" fmla="*/ 2147483647 h 22"/>
                <a:gd name="T14" fmla="*/ 2147483647 w 28"/>
                <a:gd name="T15" fmla="*/ 2147483647 h 22"/>
                <a:gd name="T16" fmla="*/ 2147483647 w 28"/>
                <a:gd name="T17" fmla="*/ 2147483647 h 22"/>
                <a:gd name="T18" fmla="*/ 2147483647 w 28"/>
                <a:gd name="T19" fmla="*/ 2147483647 h 22"/>
                <a:gd name="T20" fmla="*/ 2147483647 w 28"/>
                <a:gd name="T21" fmla="*/ 2147483647 h 22"/>
                <a:gd name="T22" fmla="*/ 2147483647 w 28"/>
                <a:gd name="T23" fmla="*/ 2147483647 h 22"/>
                <a:gd name="T24" fmla="*/ 2147483647 w 28"/>
                <a:gd name="T25" fmla="*/ 2147483647 h 22"/>
                <a:gd name="T26" fmla="*/ 2147483647 w 28"/>
                <a:gd name="T27" fmla="*/ 2147483647 h 22"/>
                <a:gd name="T28" fmla="*/ 2147483647 w 28"/>
                <a:gd name="T29" fmla="*/ 0 h 22"/>
                <a:gd name="T30" fmla="*/ 2147483647 w 28"/>
                <a:gd name="T31" fmla="*/ 0 h 22"/>
                <a:gd name="T32" fmla="*/ 2147483647 w 28"/>
                <a:gd name="T33" fmla="*/ 0 h 22"/>
                <a:gd name="T34" fmla="*/ 2147483647 w 28"/>
                <a:gd name="T35" fmla="*/ 0 h 22"/>
                <a:gd name="T36" fmla="*/ 2147483647 w 28"/>
                <a:gd name="T37" fmla="*/ 2147483647 h 22"/>
                <a:gd name="T38" fmla="*/ 2147483647 w 28"/>
                <a:gd name="T39" fmla="*/ 2147483647 h 22"/>
                <a:gd name="T40" fmla="*/ 2147483647 w 28"/>
                <a:gd name="T41" fmla="*/ 2147483647 h 22"/>
                <a:gd name="T42" fmla="*/ 0 w 28"/>
                <a:gd name="T43" fmla="*/ 2147483647 h 22"/>
                <a:gd name="T44" fmla="*/ 2147483647 w 28"/>
                <a:gd name="T45" fmla="*/ 2147483647 h 22"/>
                <a:gd name="T46" fmla="*/ 2147483647 w 28"/>
                <a:gd name="T47" fmla="*/ 2147483647 h 22"/>
                <a:gd name="T48" fmla="*/ 2147483647 w 28"/>
                <a:gd name="T49" fmla="*/ 2147483647 h 22"/>
                <a:gd name="T50" fmla="*/ 2147483647 w 28"/>
                <a:gd name="T51" fmla="*/ 2147483647 h 22"/>
                <a:gd name="T52" fmla="*/ 2147483647 w 28"/>
                <a:gd name="T53" fmla="*/ 2147483647 h 22"/>
                <a:gd name="T54" fmla="*/ 2147483647 w 28"/>
                <a:gd name="T55" fmla="*/ 2147483647 h 22"/>
                <a:gd name="T56" fmla="*/ 2147483647 w 28"/>
                <a:gd name="T57" fmla="*/ 2147483647 h 22"/>
                <a:gd name="T58" fmla="*/ 2147483647 w 28"/>
                <a:gd name="T59" fmla="*/ 2147483647 h 22"/>
                <a:gd name="T60" fmla="*/ 2147483647 w 28"/>
                <a:gd name="T61" fmla="*/ 2147483647 h 22"/>
                <a:gd name="T62" fmla="*/ 2147483647 w 28"/>
                <a:gd name="T63" fmla="*/ 2147483647 h 22"/>
                <a:gd name="T64" fmla="*/ 2147483647 w 28"/>
                <a:gd name="T65" fmla="*/ 2147483647 h 22"/>
                <a:gd name="T66" fmla="*/ 2147483647 w 28"/>
                <a:gd name="T67" fmla="*/ 2147483647 h 22"/>
                <a:gd name="T68" fmla="*/ 2147483647 w 28"/>
                <a:gd name="T69" fmla="*/ 2147483647 h 22"/>
                <a:gd name="T70" fmla="*/ 2147483647 w 28"/>
                <a:gd name="T71" fmla="*/ 2147483647 h 22"/>
                <a:gd name="T72" fmla="*/ 2147483647 w 28"/>
                <a:gd name="T73" fmla="*/ 2147483647 h 22"/>
                <a:gd name="T74" fmla="*/ 2147483647 w 28"/>
                <a:gd name="T75" fmla="*/ 2147483647 h 22"/>
                <a:gd name="T76" fmla="*/ 2147483647 w 28"/>
                <a:gd name="T77" fmla="*/ 2147483647 h 22"/>
                <a:gd name="T78" fmla="*/ 2147483647 w 28"/>
                <a:gd name="T79" fmla="*/ 2147483647 h 22"/>
                <a:gd name="T80" fmla="*/ 2147483647 w 28"/>
                <a:gd name="T81" fmla="*/ 2147483647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"/>
                <a:gd name="T124" fmla="*/ 0 h 22"/>
                <a:gd name="T125" fmla="*/ 28 w 28"/>
                <a:gd name="T126" fmla="*/ 22 h 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" h="22">
                  <a:moveTo>
                    <a:pt x="19" y="19"/>
                  </a:moveTo>
                  <a:cubicBezTo>
                    <a:pt x="20" y="19"/>
                    <a:pt x="21" y="17"/>
                    <a:pt x="21" y="16"/>
                  </a:cubicBezTo>
                  <a:cubicBezTo>
                    <a:pt x="22" y="14"/>
                    <a:pt x="22" y="13"/>
                    <a:pt x="23" y="11"/>
                  </a:cubicBezTo>
                  <a:lnTo>
                    <a:pt x="24" y="11"/>
                  </a:lnTo>
                  <a:cubicBezTo>
                    <a:pt x="24" y="12"/>
                    <a:pt x="25" y="13"/>
                    <a:pt x="25" y="14"/>
                  </a:cubicBezTo>
                  <a:cubicBezTo>
                    <a:pt x="26" y="13"/>
                    <a:pt x="27" y="13"/>
                    <a:pt x="28" y="13"/>
                  </a:cubicBezTo>
                  <a:lnTo>
                    <a:pt x="28" y="11"/>
                  </a:lnTo>
                  <a:cubicBezTo>
                    <a:pt x="27" y="10"/>
                    <a:pt x="27" y="8"/>
                    <a:pt x="25" y="8"/>
                  </a:cubicBezTo>
                  <a:cubicBezTo>
                    <a:pt x="23" y="8"/>
                    <a:pt x="20" y="9"/>
                    <a:pt x="19" y="8"/>
                  </a:cubicBezTo>
                  <a:cubicBezTo>
                    <a:pt x="18" y="7"/>
                    <a:pt x="19" y="6"/>
                    <a:pt x="19" y="4"/>
                  </a:cubicBezTo>
                  <a:cubicBezTo>
                    <a:pt x="18" y="3"/>
                    <a:pt x="15" y="3"/>
                    <a:pt x="15" y="0"/>
                  </a:cubicBezTo>
                  <a:lnTo>
                    <a:pt x="14" y="0"/>
                  </a:lnTo>
                  <a:cubicBezTo>
                    <a:pt x="13" y="0"/>
                    <a:pt x="12" y="0"/>
                    <a:pt x="11" y="1"/>
                  </a:cubicBezTo>
                  <a:cubicBezTo>
                    <a:pt x="10" y="1"/>
                    <a:pt x="10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5" y="5"/>
                    <a:pt x="0" y="4"/>
                    <a:pt x="0" y="6"/>
                  </a:cubicBezTo>
                  <a:cubicBezTo>
                    <a:pt x="2" y="6"/>
                    <a:pt x="2" y="7"/>
                    <a:pt x="4" y="7"/>
                  </a:cubicBezTo>
                  <a:cubicBezTo>
                    <a:pt x="5" y="7"/>
                    <a:pt x="9" y="5"/>
                    <a:pt x="10" y="5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7" y="8"/>
                    <a:pt x="18" y="8"/>
                  </a:cubicBezTo>
                  <a:cubicBezTo>
                    <a:pt x="18" y="9"/>
                    <a:pt x="17" y="9"/>
                    <a:pt x="16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2" y="9"/>
                    <a:pt x="10" y="12"/>
                    <a:pt x="8" y="12"/>
                  </a:cubicBezTo>
                  <a:cubicBezTo>
                    <a:pt x="7" y="12"/>
                    <a:pt x="8" y="13"/>
                    <a:pt x="7" y="13"/>
                  </a:cubicBezTo>
                  <a:cubicBezTo>
                    <a:pt x="7" y="16"/>
                    <a:pt x="4" y="17"/>
                    <a:pt x="4" y="21"/>
                  </a:cubicBezTo>
                  <a:cubicBezTo>
                    <a:pt x="4" y="21"/>
                    <a:pt x="5" y="22"/>
                    <a:pt x="6" y="22"/>
                  </a:cubicBezTo>
                  <a:cubicBezTo>
                    <a:pt x="9" y="22"/>
                    <a:pt x="9" y="16"/>
                    <a:pt x="10" y="14"/>
                  </a:cubicBezTo>
                  <a:cubicBezTo>
                    <a:pt x="12" y="12"/>
                    <a:pt x="15" y="11"/>
                    <a:pt x="16" y="10"/>
                  </a:cubicBezTo>
                  <a:cubicBezTo>
                    <a:pt x="17" y="11"/>
                    <a:pt x="18" y="11"/>
                    <a:pt x="19" y="12"/>
                  </a:cubicBezTo>
                  <a:cubicBezTo>
                    <a:pt x="17" y="13"/>
                    <a:pt x="17" y="14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19" y="17"/>
                    <a:pt x="19" y="18"/>
                    <a:pt x="19" y="1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80" name="Freeform 542"/>
            <p:cNvSpPr>
              <a:spLocks/>
            </p:cNvSpPr>
            <p:nvPr/>
          </p:nvSpPr>
          <p:spPr bwMode="auto">
            <a:xfrm>
              <a:off x="6725449" y="2600319"/>
              <a:ext cx="233605" cy="444503"/>
            </a:xfrm>
            <a:custGeom>
              <a:avLst/>
              <a:gdLst>
                <a:gd name="T0" fmla="*/ 2147483647 w 24"/>
                <a:gd name="T1" fmla="*/ 2147483647 h 46"/>
                <a:gd name="T2" fmla="*/ 2147483647 w 24"/>
                <a:gd name="T3" fmla="*/ 2147483647 h 46"/>
                <a:gd name="T4" fmla="*/ 2147483647 w 24"/>
                <a:gd name="T5" fmla="*/ 2147483647 h 46"/>
                <a:gd name="T6" fmla="*/ 2147483647 w 24"/>
                <a:gd name="T7" fmla="*/ 2147483647 h 46"/>
                <a:gd name="T8" fmla="*/ 2147483647 w 24"/>
                <a:gd name="T9" fmla="*/ 2147483647 h 46"/>
                <a:gd name="T10" fmla="*/ 2147483647 w 24"/>
                <a:gd name="T11" fmla="*/ 2147483647 h 46"/>
                <a:gd name="T12" fmla="*/ 2147483647 w 24"/>
                <a:gd name="T13" fmla="*/ 2147483647 h 46"/>
                <a:gd name="T14" fmla="*/ 2147483647 w 24"/>
                <a:gd name="T15" fmla="*/ 2147483647 h 46"/>
                <a:gd name="T16" fmla="*/ 2147483647 w 24"/>
                <a:gd name="T17" fmla="*/ 2147483647 h 46"/>
                <a:gd name="T18" fmla="*/ 2147483647 w 24"/>
                <a:gd name="T19" fmla="*/ 2147483647 h 46"/>
                <a:gd name="T20" fmla="*/ 2147483647 w 24"/>
                <a:gd name="T21" fmla="*/ 2147483647 h 46"/>
                <a:gd name="T22" fmla="*/ 2147483647 w 24"/>
                <a:gd name="T23" fmla="*/ 2147483647 h 46"/>
                <a:gd name="T24" fmla="*/ 2147483647 w 24"/>
                <a:gd name="T25" fmla="*/ 2147483647 h 46"/>
                <a:gd name="T26" fmla="*/ 2147483647 w 24"/>
                <a:gd name="T27" fmla="*/ 2147483647 h 46"/>
                <a:gd name="T28" fmla="*/ 2147483647 w 24"/>
                <a:gd name="T29" fmla="*/ 2147483647 h 46"/>
                <a:gd name="T30" fmla="*/ 2147483647 w 24"/>
                <a:gd name="T31" fmla="*/ 2147483647 h 46"/>
                <a:gd name="T32" fmla="*/ 2147483647 w 24"/>
                <a:gd name="T33" fmla="*/ 2147483647 h 46"/>
                <a:gd name="T34" fmla="*/ 2147483647 w 24"/>
                <a:gd name="T35" fmla="*/ 2147483647 h 46"/>
                <a:gd name="T36" fmla="*/ 2147483647 w 24"/>
                <a:gd name="T37" fmla="*/ 2147483647 h 46"/>
                <a:gd name="T38" fmla="*/ 2147483647 w 24"/>
                <a:gd name="T39" fmla="*/ 2147483647 h 46"/>
                <a:gd name="T40" fmla="*/ 2147483647 w 24"/>
                <a:gd name="T41" fmla="*/ 2147483647 h 46"/>
                <a:gd name="T42" fmla="*/ 2147483647 w 24"/>
                <a:gd name="T43" fmla="*/ 2147483647 h 46"/>
                <a:gd name="T44" fmla="*/ 0 w 24"/>
                <a:gd name="T45" fmla="*/ 2147483647 h 46"/>
                <a:gd name="T46" fmla="*/ 2147483647 w 24"/>
                <a:gd name="T47" fmla="*/ 0 h 46"/>
                <a:gd name="T48" fmla="*/ 2147483647 w 24"/>
                <a:gd name="T49" fmla="*/ 2147483647 h 46"/>
                <a:gd name="T50" fmla="*/ 2147483647 w 24"/>
                <a:gd name="T51" fmla="*/ 2147483647 h 46"/>
                <a:gd name="T52" fmla="*/ 2147483647 w 24"/>
                <a:gd name="T53" fmla="*/ 2147483647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46"/>
                <a:gd name="T83" fmla="*/ 24 w 24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46">
                  <a:moveTo>
                    <a:pt x="15" y="6"/>
                  </a:moveTo>
                  <a:cubicBezTo>
                    <a:pt x="15" y="6"/>
                    <a:pt x="12" y="7"/>
                    <a:pt x="10" y="11"/>
                  </a:cubicBezTo>
                  <a:cubicBezTo>
                    <a:pt x="10" y="12"/>
                    <a:pt x="12" y="16"/>
                    <a:pt x="14" y="16"/>
                  </a:cubicBezTo>
                  <a:cubicBezTo>
                    <a:pt x="14" y="17"/>
                    <a:pt x="14" y="18"/>
                    <a:pt x="15" y="19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22" y="26"/>
                  </a:lnTo>
                  <a:cubicBezTo>
                    <a:pt x="22" y="29"/>
                    <a:pt x="24" y="31"/>
                    <a:pt x="24" y="34"/>
                  </a:cubicBezTo>
                  <a:cubicBezTo>
                    <a:pt x="24" y="36"/>
                    <a:pt x="23" y="36"/>
                    <a:pt x="24" y="38"/>
                  </a:cubicBezTo>
                  <a:cubicBezTo>
                    <a:pt x="21" y="38"/>
                    <a:pt x="19" y="40"/>
                    <a:pt x="18" y="42"/>
                  </a:cubicBezTo>
                  <a:cubicBezTo>
                    <a:pt x="17" y="42"/>
                    <a:pt x="16" y="42"/>
                    <a:pt x="16" y="42"/>
                  </a:cubicBezTo>
                  <a:cubicBezTo>
                    <a:pt x="16" y="43"/>
                    <a:pt x="13" y="46"/>
                    <a:pt x="12" y="46"/>
                  </a:cubicBezTo>
                  <a:cubicBezTo>
                    <a:pt x="12" y="46"/>
                    <a:pt x="11" y="45"/>
                    <a:pt x="11" y="45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37"/>
                    <a:pt x="18" y="34"/>
                    <a:pt x="19" y="33"/>
                  </a:cubicBezTo>
                  <a:lnTo>
                    <a:pt x="18" y="29"/>
                  </a:lnTo>
                  <a:cubicBezTo>
                    <a:pt x="18" y="22"/>
                    <a:pt x="14" y="20"/>
                    <a:pt x="11" y="17"/>
                  </a:cubicBezTo>
                  <a:cubicBezTo>
                    <a:pt x="9" y="15"/>
                    <a:pt x="6" y="12"/>
                    <a:pt x="4" y="9"/>
                  </a:cubicBezTo>
                  <a:cubicBezTo>
                    <a:pt x="3" y="7"/>
                    <a:pt x="2" y="5"/>
                    <a:pt x="0" y="3"/>
                  </a:cubicBezTo>
                  <a:cubicBezTo>
                    <a:pt x="3" y="2"/>
                    <a:pt x="7" y="2"/>
                    <a:pt x="8" y="0"/>
                  </a:cubicBezTo>
                  <a:cubicBezTo>
                    <a:pt x="9" y="2"/>
                    <a:pt x="11" y="2"/>
                    <a:pt x="12" y="3"/>
                  </a:cubicBezTo>
                  <a:cubicBezTo>
                    <a:pt x="13" y="4"/>
                    <a:pt x="14" y="4"/>
                    <a:pt x="15" y="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2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1" name="Полилиния 1180"/>
            <p:cNvSpPr/>
            <p:nvPr/>
          </p:nvSpPr>
          <p:spPr>
            <a:xfrm>
              <a:off x="1357332" y="2625719"/>
              <a:ext cx="219205" cy="374653"/>
            </a:xfrm>
            <a:custGeom>
              <a:avLst/>
              <a:gdLst>
                <a:gd name="connsiteX0" fmla="*/ 184944 w 219075"/>
                <a:gd name="connsiteY0" fmla="*/ 39687 h 374650"/>
                <a:gd name="connsiteX1" fmla="*/ 218281 w 219075"/>
                <a:gd name="connsiteY1" fmla="*/ 268287 h 374650"/>
                <a:gd name="connsiteX2" fmla="*/ 189706 w 219075"/>
                <a:gd name="connsiteY2" fmla="*/ 282574 h 374650"/>
                <a:gd name="connsiteX3" fmla="*/ 175419 w 219075"/>
                <a:gd name="connsiteY3" fmla="*/ 334962 h 374650"/>
                <a:gd name="connsiteX4" fmla="*/ 118269 w 219075"/>
                <a:gd name="connsiteY4" fmla="*/ 354012 h 374650"/>
                <a:gd name="connsiteX5" fmla="*/ 61119 w 219075"/>
                <a:gd name="connsiteY5" fmla="*/ 363537 h 374650"/>
                <a:gd name="connsiteX6" fmla="*/ 8731 w 219075"/>
                <a:gd name="connsiteY6" fmla="*/ 287337 h 374650"/>
                <a:gd name="connsiteX7" fmla="*/ 8731 w 219075"/>
                <a:gd name="connsiteY7" fmla="*/ 196849 h 374650"/>
                <a:gd name="connsiteX8" fmla="*/ 42069 w 219075"/>
                <a:gd name="connsiteY8" fmla="*/ 139699 h 374650"/>
                <a:gd name="connsiteX9" fmla="*/ 37306 w 219075"/>
                <a:gd name="connsiteY9" fmla="*/ 92074 h 374650"/>
                <a:gd name="connsiteX10" fmla="*/ 108744 w 219075"/>
                <a:gd name="connsiteY10" fmla="*/ 30162 h 374650"/>
                <a:gd name="connsiteX11" fmla="*/ 184944 w 219075"/>
                <a:gd name="connsiteY11" fmla="*/ 39687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374650">
                  <a:moveTo>
                    <a:pt x="184944" y="39687"/>
                  </a:moveTo>
                  <a:cubicBezTo>
                    <a:pt x="203200" y="79374"/>
                    <a:pt x="217487" y="227806"/>
                    <a:pt x="218281" y="268287"/>
                  </a:cubicBezTo>
                  <a:cubicBezTo>
                    <a:pt x="219075" y="308768"/>
                    <a:pt x="196850" y="271462"/>
                    <a:pt x="189706" y="282574"/>
                  </a:cubicBezTo>
                  <a:cubicBezTo>
                    <a:pt x="182562" y="293687"/>
                    <a:pt x="187325" y="323056"/>
                    <a:pt x="175419" y="334962"/>
                  </a:cubicBezTo>
                  <a:cubicBezTo>
                    <a:pt x="163513" y="346868"/>
                    <a:pt x="137319" y="349250"/>
                    <a:pt x="118269" y="354012"/>
                  </a:cubicBezTo>
                  <a:cubicBezTo>
                    <a:pt x="99219" y="358774"/>
                    <a:pt x="79375" y="374650"/>
                    <a:pt x="61119" y="363537"/>
                  </a:cubicBezTo>
                  <a:cubicBezTo>
                    <a:pt x="42863" y="352425"/>
                    <a:pt x="17462" y="315118"/>
                    <a:pt x="8731" y="287337"/>
                  </a:cubicBezTo>
                  <a:cubicBezTo>
                    <a:pt x="0" y="259556"/>
                    <a:pt x="3175" y="221455"/>
                    <a:pt x="8731" y="196849"/>
                  </a:cubicBezTo>
                  <a:cubicBezTo>
                    <a:pt x="14287" y="172243"/>
                    <a:pt x="37306" y="157162"/>
                    <a:pt x="42069" y="139699"/>
                  </a:cubicBezTo>
                  <a:cubicBezTo>
                    <a:pt x="46832" y="122236"/>
                    <a:pt x="26194" y="110330"/>
                    <a:pt x="37306" y="92074"/>
                  </a:cubicBezTo>
                  <a:cubicBezTo>
                    <a:pt x="48419" y="73818"/>
                    <a:pt x="90488" y="43656"/>
                    <a:pt x="108744" y="30162"/>
                  </a:cubicBezTo>
                  <a:cubicBezTo>
                    <a:pt x="127000" y="16668"/>
                    <a:pt x="166688" y="0"/>
                    <a:pt x="184944" y="3968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cxnSp>
        <p:nvCxnSpPr>
          <p:cNvPr id="1579" name="Прямая соединительная линия 1578"/>
          <p:cNvCxnSpPr/>
          <p:nvPr/>
        </p:nvCxnSpPr>
        <p:spPr>
          <a:xfrm flipV="1">
            <a:off x="6157913" y="1339850"/>
            <a:ext cx="1295400" cy="93662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0" name="Прямая соединительная линия 1579"/>
          <p:cNvCxnSpPr/>
          <p:nvPr/>
        </p:nvCxnSpPr>
        <p:spPr>
          <a:xfrm>
            <a:off x="7453313" y="1339850"/>
            <a:ext cx="143986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1580"/>
          <p:cNvSpPr txBox="1">
            <a:spLocks noChangeArrowheads="1"/>
          </p:cNvSpPr>
          <p:nvPr/>
        </p:nvSpPr>
        <p:spPr bwMode="auto">
          <a:xfrm>
            <a:off x="6759575" y="620713"/>
            <a:ext cx="256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Россия</a:t>
            </a:r>
          </a:p>
          <a:p>
            <a:pPr algn="ctr" eaLnBrk="1" hangingPunct="1"/>
            <a:r>
              <a:rPr lang="ru-RU" sz="1200" i="1" dirty="0"/>
              <a:t>гражданские – </a:t>
            </a:r>
            <a:r>
              <a:rPr lang="ru-RU" sz="1200" i="1" dirty="0" smtClean="0"/>
              <a:t>845 </a:t>
            </a:r>
            <a:r>
              <a:rPr lang="ru-RU" sz="1200" i="1" dirty="0"/>
              <a:t>шт.</a:t>
            </a:r>
          </a:p>
          <a:p>
            <a:pPr algn="ctr" eaLnBrk="1" hangingPunct="1"/>
            <a:r>
              <a:rPr lang="ru-RU" sz="1200" i="1" dirty="0"/>
              <a:t>военные – 305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582" name="Прямая соединительная линия 1581"/>
          <p:cNvCxnSpPr/>
          <p:nvPr/>
        </p:nvCxnSpPr>
        <p:spPr>
          <a:xfrm flipV="1">
            <a:off x="6156325" y="2065338"/>
            <a:ext cx="1223963" cy="46513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3" name="Прямая соединительная линия 1582"/>
          <p:cNvCxnSpPr/>
          <p:nvPr/>
        </p:nvCxnSpPr>
        <p:spPr>
          <a:xfrm>
            <a:off x="7381875" y="2060575"/>
            <a:ext cx="14398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583"/>
          <p:cNvSpPr txBox="1">
            <a:spLocks noChangeArrowheads="1"/>
          </p:cNvSpPr>
          <p:nvPr/>
        </p:nvSpPr>
        <p:spPr bwMode="auto">
          <a:xfrm>
            <a:off x="6948488" y="1393825"/>
            <a:ext cx="2347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СНГ</a:t>
            </a:r>
          </a:p>
          <a:p>
            <a:pPr algn="ctr" eaLnBrk="1" hangingPunct="1"/>
            <a:r>
              <a:rPr lang="ru-RU" sz="1200" i="1" dirty="0"/>
              <a:t>гражданские – 135 шт.</a:t>
            </a:r>
          </a:p>
          <a:p>
            <a:pPr algn="ctr" eaLnBrk="1" hangingPunct="1"/>
            <a:r>
              <a:rPr lang="ru-RU" sz="1200" i="1" dirty="0"/>
              <a:t>военные – 230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586" name="Прямая соединительная линия 1585"/>
          <p:cNvCxnSpPr/>
          <p:nvPr/>
        </p:nvCxnSpPr>
        <p:spPr>
          <a:xfrm flipH="1">
            <a:off x="3922713" y="4005263"/>
            <a:ext cx="344487" cy="8636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7" name="Прямая соединительная линия 1586"/>
          <p:cNvCxnSpPr/>
          <p:nvPr/>
        </p:nvCxnSpPr>
        <p:spPr>
          <a:xfrm>
            <a:off x="2482850" y="4868863"/>
            <a:ext cx="14398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587"/>
          <p:cNvSpPr txBox="1">
            <a:spLocks noChangeArrowheads="1"/>
          </p:cNvSpPr>
          <p:nvPr/>
        </p:nvSpPr>
        <p:spPr bwMode="auto">
          <a:xfrm>
            <a:off x="1979613" y="4181475"/>
            <a:ext cx="2232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Латинская Америка</a:t>
            </a:r>
          </a:p>
          <a:p>
            <a:pPr algn="ctr" eaLnBrk="1" hangingPunct="1"/>
            <a:r>
              <a:rPr lang="ru-RU" sz="1200" i="1" dirty="0"/>
              <a:t>гражданские – 5 шт</a:t>
            </a:r>
            <a:r>
              <a:rPr lang="ru-RU" sz="1200" b="1" i="1" dirty="0"/>
              <a:t>.</a:t>
            </a:r>
          </a:p>
          <a:p>
            <a:pPr algn="ctr" eaLnBrk="1" hangingPunct="1"/>
            <a:r>
              <a:rPr lang="ru-RU" sz="1200" i="1" dirty="0"/>
              <a:t>военные – 20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590" name="Прямая соединительная линия 1589"/>
          <p:cNvCxnSpPr/>
          <p:nvPr/>
        </p:nvCxnSpPr>
        <p:spPr>
          <a:xfrm>
            <a:off x="5522913" y="3141663"/>
            <a:ext cx="760412" cy="187166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1" name="Прямая соединительная линия 1590"/>
          <p:cNvCxnSpPr/>
          <p:nvPr/>
        </p:nvCxnSpPr>
        <p:spPr>
          <a:xfrm flipV="1">
            <a:off x="5038725" y="4997450"/>
            <a:ext cx="12446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TextBox 1591"/>
          <p:cNvSpPr txBox="1">
            <a:spLocks noChangeArrowheads="1"/>
          </p:cNvSpPr>
          <p:nvPr/>
        </p:nvSpPr>
        <p:spPr bwMode="auto">
          <a:xfrm>
            <a:off x="4121150" y="4365625"/>
            <a:ext cx="2106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Африка</a:t>
            </a:r>
          </a:p>
          <a:p>
            <a:pPr algn="ctr" eaLnBrk="1" hangingPunct="1"/>
            <a:r>
              <a:rPr lang="ru-RU" sz="1200" i="1" dirty="0"/>
              <a:t>гражданские – 7 шт.</a:t>
            </a:r>
          </a:p>
          <a:p>
            <a:pPr algn="ctr" eaLnBrk="1" hangingPunct="1"/>
            <a:r>
              <a:rPr lang="ru-RU" sz="1200" i="1" dirty="0"/>
              <a:t>военные – 100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594" name="Прямая соединительная линия 1593"/>
          <p:cNvCxnSpPr/>
          <p:nvPr/>
        </p:nvCxnSpPr>
        <p:spPr>
          <a:xfrm flipV="1">
            <a:off x="5619750" y="1339850"/>
            <a:ext cx="538163" cy="119062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5" name="Прямая соединительная линия 1594"/>
          <p:cNvCxnSpPr/>
          <p:nvPr/>
        </p:nvCxnSpPr>
        <p:spPr>
          <a:xfrm>
            <a:off x="4716463" y="1328738"/>
            <a:ext cx="143986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1595"/>
          <p:cNvSpPr txBox="1">
            <a:spLocks noChangeArrowheads="1"/>
          </p:cNvSpPr>
          <p:nvPr/>
        </p:nvSpPr>
        <p:spPr bwMode="auto">
          <a:xfrm>
            <a:off x="4248150" y="663575"/>
            <a:ext cx="2339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Европа </a:t>
            </a:r>
          </a:p>
          <a:p>
            <a:pPr algn="ctr" eaLnBrk="1" hangingPunct="1"/>
            <a:r>
              <a:rPr lang="ru-RU" sz="1200" i="1" dirty="0"/>
              <a:t>гражданские – 4 шт.</a:t>
            </a:r>
          </a:p>
          <a:p>
            <a:pPr algn="ctr" eaLnBrk="1" hangingPunct="1"/>
            <a:r>
              <a:rPr lang="ru-RU" sz="1200" i="1" dirty="0"/>
              <a:t>военные</a:t>
            </a:r>
            <a:r>
              <a:rPr lang="ru-RU" sz="1200" dirty="0"/>
              <a:t> </a:t>
            </a:r>
            <a:r>
              <a:rPr lang="ru-RU" sz="1200" i="1" dirty="0"/>
              <a:t>– 50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598" name="Прямая соединительная линия 1597"/>
          <p:cNvCxnSpPr/>
          <p:nvPr/>
        </p:nvCxnSpPr>
        <p:spPr>
          <a:xfrm>
            <a:off x="5894388" y="2852738"/>
            <a:ext cx="549275" cy="230505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9" name="Прямая соединительная линия 1598"/>
          <p:cNvCxnSpPr/>
          <p:nvPr/>
        </p:nvCxnSpPr>
        <p:spPr>
          <a:xfrm>
            <a:off x="6443663" y="5157788"/>
            <a:ext cx="144145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Box 1599"/>
          <p:cNvSpPr txBox="1">
            <a:spLocks noChangeArrowheads="1"/>
          </p:cNvSpPr>
          <p:nvPr/>
        </p:nvSpPr>
        <p:spPr bwMode="auto">
          <a:xfrm>
            <a:off x="6134100" y="4430713"/>
            <a:ext cx="2359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Ближний Восток</a:t>
            </a:r>
          </a:p>
          <a:p>
            <a:pPr algn="ctr" eaLnBrk="1" hangingPunct="1"/>
            <a:r>
              <a:rPr lang="ru-RU" sz="1200" i="1" dirty="0"/>
              <a:t>гражданские – 16 шт.</a:t>
            </a:r>
          </a:p>
          <a:p>
            <a:pPr algn="ctr" eaLnBrk="1" hangingPunct="1"/>
            <a:r>
              <a:rPr lang="ru-RU" sz="1200" i="1" dirty="0"/>
              <a:t>военные – 50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602" name="Прямая соединительная линия 1601"/>
          <p:cNvCxnSpPr/>
          <p:nvPr/>
        </p:nvCxnSpPr>
        <p:spPr>
          <a:xfrm>
            <a:off x="7021513" y="3043238"/>
            <a:ext cx="503237" cy="38576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3" name="Прямая соединительная линия 1602"/>
          <p:cNvCxnSpPr/>
          <p:nvPr/>
        </p:nvCxnSpPr>
        <p:spPr>
          <a:xfrm>
            <a:off x="7524750" y="3429000"/>
            <a:ext cx="14398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1603"/>
          <p:cNvSpPr txBox="1">
            <a:spLocks noChangeArrowheads="1"/>
          </p:cNvSpPr>
          <p:nvPr/>
        </p:nvSpPr>
        <p:spPr bwMode="auto">
          <a:xfrm>
            <a:off x="7021513" y="2741613"/>
            <a:ext cx="2303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ЮВА</a:t>
            </a:r>
          </a:p>
          <a:p>
            <a:pPr algn="ctr" eaLnBrk="1" hangingPunct="1"/>
            <a:r>
              <a:rPr lang="ru-RU" sz="1200" i="1" dirty="0"/>
              <a:t>гражданские – 11 шт.</a:t>
            </a:r>
          </a:p>
          <a:p>
            <a:pPr algn="ctr" eaLnBrk="1" hangingPunct="1"/>
            <a:r>
              <a:rPr lang="ru-RU" sz="1200" i="1" dirty="0"/>
              <a:t>военные – 70 шт.</a:t>
            </a:r>
          </a:p>
          <a:p>
            <a:pPr algn="ctr" eaLnBrk="1" hangingPunct="1"/>
            <a:endParaRPr lang="ru-RU" sz="1200" b="1" dirty="0"/>
          </a:p>
        </p:txBody>
      </p:sp>
      <p:sp>
        <p:nvSpPr>
          <p:cNvPr id="16408" name="TextBox 1605"/>
          <p:cNvSpPr txBox="1">
            <a:spLocks noChangeArrowheads="1"/>
          </p:cNvSpPr>
          <p:nvPr/>
        </p:nvSpPr>
        <p:spPr bwMode="auto">
          <a:xfrm>
            <a:off x="3563938" y="123825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200" b="1" dirty="0">
                <a:solidFill>
                  <a:schemeClr val="bg1"/>
                </a:solidFill>
              </a:rPr>
              <a:t>РАСПРЕДЕЛЕНИЕ ПАРКА ВЕРТОЛЕТОВ ТИПА  Ми-8Т </a:t>
            </a:r>
          </a:p>
          <a:p>
            <a:pPr algn="r" eaLnBrk="1" hangingPunct="1"/>
            <a:r>
              <a:rPr lang="ru-RU" sz="1200" b="1" dirty="0">
                <a:solidFill>
                  <a:schemeClr val="bg1"/>
                </a:solidFill>
              </a:rPr>
              <a:t>ПО РЕГИОНАМ МИРА</a:t>
            </a:r>
          </a:p>
        </p:txBody>
      </p:sp>
      <p:graphicFrame>
        <p:nvGraphicFramePr>
          <p:cNvPr id="158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081552"/>
              </p:ext>
            </p:extLst>
          </p:nvPr>
        </p:nvGraphicFramePr>
        <p:xfrm>
          <a:off x="50800" y="1693863"/>
          <a:ext cx="3857625" cy="268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13" name="TextBox 1612"/>
          <p:cNvSpPr txBox="1"/>
          <p:nvPr/>
        </p:nvSpPr>
        <p:spPr>
          <a:xfrm>
            <a:off x="227013" y="960438"/>
            <a:ext cx="3408362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Общая численность парка –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около </a:t>
            </a:r>
            <a:r>
              <a:rPr lang="ru-RU" sz="1400" dirty="0" smtClean="0">
                <a:solidFill>
                  <a:schemeClr val="bg1"/>
                </a:solidFill>
              </a:rPr>
              <a:t>1850 </a:t>
            </a:r>
            <a:r>
              <a:rPr lang="ru-RU" sz="1400" dirty="0">
                <a:solidFill>
                  <a:schemeClr val="bg1"/>
                </a:solidFill>
              </a:rPr>
              <a:t>ед. </a:t>
            </a:r>
          </a:p>
        </p:txBody>
      </p:sp>
      <p:sp>
        <p:nvSpPr>
          <p:cNvPr id="16411" name="TextBox 1580"/>
          <p:cNvSpPr txBox="1">
            <a:spLocks noChangeArrowheads="1"/>
          </p:cNvSpPr>
          <p:nvPr/>
        </p:nvSpPr>
        <p:spPr bwMode="auto">
          <a:xfrm>
            <a:off x="317500" y="5559425"/>
            <a:ext cx="427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1400" dirty="0"/>
              <a:t>Первый полет – 1962 г.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 dirty="0"/>
              <a:t>Принят на вооружение – 1968 г.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 dirty="0"/>
              <a:t>Прекращение производства – начало 90-х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 dirty="0"/>
              <a:t>Прекращение производства ТВ2-117 – 1997 г.</a:t>
            </a:r>
          </a:p>
        </p:txBody>
      </p:sp>
      <p:pic>
        <p:nvPicPr>
          <p:cNvPr id="16412" name="Picture 31" descr="C:\Documents and Settings\ifilatkina\Рабочий стол\Работа\Clean_Copters\Mi-8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5662613"/>
            <a:ext cx="294163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4500" y="765175"/>
            <a:ext cx="4460875" cy="9350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Гражданский парк – </a:t>
            </a:r>
            <a:r>
              <a:rPr lang="ru-RU" sz="1400" b="1" dirty="0" smtClean="0">
                <a:solidFill>
                  <a:schemeClr val="tx1"/>
                </a:solidFill>
              </a:rPr>
              <a:t>845 </a:t>
            </a:r>
            <a:r>
              <a:rPr lang="ru-RU" sz="1400" b="1" dirty="0">
                <a:solidFill>
                  <a:schemeClr val="tx1"/>
                </a:solidFill>
              </a:rPr>
              <a:t>шт.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Военный парк –  305 шт.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264439"/>
              </p:ext>
            </p:extLst>
          </p:nvPr>
        </p:nvGraphicFramePr>
        <p:xfrm>
          <a:off x="407988" y="4694238"/>
          <a:ext cx="3113087" cy="182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817786"/>
              </p:ext>
            </p:extLst>
          </p:nvPr>
        </p:nvGraphicFramePr>
        <p:xfrm>
          <a:off x="336550" y="622300"/>
          <a:ext cx="3041650" cy="197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413" name="Object 5"/>
          <p:cNvGraphicFramePr>
            <a:graphicFrameLocks/>
          </p:cNvGraphicFramePr>
          <p:nvPr/>
        </p:nvGraphicFramePr>
        <p:xfrm>
          <a:off x="428625" y="2357438"/>
          <a:ext cx="3429000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4" r:id="rId6" imgW="3432345" imgH="2213040" progId="Excel.Chart.8">
                  <p:embed/>
                </p:oleObj>
              </mc:Choice>
              <mc:Fallback>
                <p:oleObj r:id="rId6" imgW="3432345" imgH="2213040" progId="Excel.Char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357438"/>
                        <a:ext cx="3429000" cy="221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Box 1605"/>
          <p:cNvSpPr txBox="1">
            <a:spLocks noChangeArrowheads="1"/>
          </p:cNvSpPr>
          <p:nvPr/>
        </p:nvSpPr>
        <p:spPr bwMode="auto">
          <a:xfrm>
            <a:off x="3563938" y="171450"/>
            <a:ext cx="561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200" b="1" dirty="0">
                <a:solidFill>
                  <a:schemeClr val="bg1"/>
                </a:solidFill>
              </a:rPr>
              <a:t>РОССИЙСКИЙ ПАРК ВЕРТОЛЕТОВ ТИПА  Ми-8Т 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4091781" y="4725144"/>
            <a:ext cx="478631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ru-RU" sz="1400" dirty="0"/>
              <a:t>Ми-8Т составляет основу российского гражданского парка вертолетов </a:t>
            </a:r>
            <a:r>
              <a:rPr lang="ru-RU" sz="1400" dirty="0" smtClean="0"/>
              <a:t>(57%)</a:t>
            </a:r>
            <a:endParaRPr lang="ru-RU" sz="1400" dirty="0"/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ru-RU" sz="1400" dirty="0"/>
              <a:t>Около половины (</a:t>
            </a:r>
            <a:r>
              <a:rPr lang="ru-RU" sz="1400" dirty="0" smtClean="0"/>
              <a:t>44%) </a:t>
            </a:r>
            <a:r>
              <a:rPr lang="ru-RU" sz="1400" dirty="0"/>
              <a:t>авиакомпаний эксплуатируют Ми-8Т</a:t>
            </a:r>
          </a:p>
          <a:p>
            <a:pPr eaLnBrk="1" hangingPunct="1">
              <a:spcBef>
                <a:spcPts val="1200"/>
              </a:spcBef>
              <a:buFont typeface="Arial" charset="0"/>
              <a:buChar char="•"/>
            </a:pPr>
            <a:r>
              <a:rPr lang="ru-RU" sz="1400" dirty="0"/>
              <a:t>Более половины парка Ми-8Т находятся в мелких </a:t>
            </a:r>
            <a:r>
              <a:rPr lang="ru-RU" sz="1400" dirty="0" smtClean="0"/>
              <a:t>авиакомпаниях</a:t>
            </a:r>
            <a:endParaRPr lang="ru-RU" sz="14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283591"/>
              </p:ext>
            </p:extLst>
          </p:nvPr>
        </p:nvGraphicFramePr>
        <p:xfrm>
          <a:off x="4254500" y="2348880"/>
          <a:ext cx="3701875" cy="22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10"/>
          <p:cNvGraphicFramePr>
            <a:graphicFrameLocks/>
          </p:cNvGraphicFramePr>
          <p:nvPr/>
        </p:nvGraphicFramePr>
        <p:xfrm>
          <a:off x="4522788" y="692150"/>
          <a:ext cx="4421187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r:id="rId4" imgW="4419983" imgH="2206943" progId="Excel.Chart.8">
                  <p:embed/>
                </p:oleObj>
              </mc:Choice>
              <mc:Fallback>
                <p:oleObj r:id="rId4" imgW="4419983" imgH="2206943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692150"/>
                        <a:ext cx="4421187" cy="221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Box 6"/>
          <p:cNvSpPr txBox="1">
            <a:spLocks noChangeArrowheads="1"/>
          </p:cNvSpPr>
          <p:nvPr/>
        </p:nvSpPr>
        <p:spPr bwMode="auto">
          <a:xfrm>
            <a:off x="3179763" y="142875"/>
            <a:ext cx="5964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bg1"/>
                </a:solidFill>
              </a:rPr>
              <a:t>ХАРАКТЕРИСТИКА  ЭКСПЛУАТАЦИИ  ВЕРТОЛЁТОВ ТИПА МИ-8Т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588" y="5805488"/>
            <a:ext cx="8890000" cy="4159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400" dirty="0">
                <a:solidFill>
                  <a:schemeClr val="bg1"/>
                </a:solidFill>
              </a:rPr>
              <a:t>Более 70% налёта гражданского парка обеспечивают  вертолеты типа Ми-8Т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8" y="5346700"/>
            <a:ext cx="8928100" cy="4159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400" dirty="0">
                <a:solidFill>
                  <a:schemeClr val="bg1"/>
                </a:solidFill>
              </a:rPr>
              <a:t>В ГА России вертолёты типа Ми-8Т эксплуатируются наиболее интенсивно</a:t>
            </a:r>
          </a:p>
        </p:txBody>
      </p:sp>
      <p:pic>
        <p:nvPicPr>
          <p:cNvPr id="9" name="Рисунок 8" descr="MyAviationNetPhotoID01384125.jpg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199024" y="836712"/>
            <a:ext cx="1944216" cy="111807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593134" y="2924944"/>
          <a:ext cx="429934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Диаграмма 12"/>
          <p:cNvGraphicFramePr>
            <a:graphicFrameLocks/>
          </p:cNvGraphicFramePr>
          <p:nvPr/>
        </p:nvGraphicFramePr>
        <p:xfrm>
          <a:off x="323850" y="2276475"/>
          <a:ext cx="3887788" cy="25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134938" y="792163"/>
            <a:ext cx="8750300" cy="7381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Бюллетенем №М2674-БЭ-Г для Ми-8ТВ2-117  установлены следующие ресурсы/сроки службы планера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назначенный ресурс 26000 </a:t>
            </a:r>
            <a:r>
              <a:rPr lang="ru-RU" sz="1400" dirty="0" smtClean="0">
                <a:solidFill>
                  <a:schemeClr val="bg1"/>
                </a:solidFill>
              </a:rPr>
              <a:t>часов</a:t>
            </a:r>
            <a:endParaRPr lang="ru-RU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назначенный срок службы 35 </a:t>
            </a:r>
            <a:r>
              <a:rPr lang="ru-RU" sz="1400" dirty="0" smtClean="0">
                <a:solidFill>
                  <a:schemeClr val="bg1"/>
                </a:solidFill>
              </a:rPr>
              <a:t>лет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11188" y="4627563"/>
            <a:ext cx="3519487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Продление назначенного срока службы до списания до 45 лет полностью обеспечит парк в до 2021 г. запасом по сроку службы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4284663" y="4627563"/>
            <a:ext cx="4751387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dirty="0" smtClean="0">
                <a:solidFill>
                  <a:schemeClr val="bg1"/>
                </a:solidFill>
              </a:rPr>
              <a:t>При среднем годовом налете 500 час./верт. год. списание по выработке назначенного ресурса до 2021 г. не превысит 10% общего объема парка (≈ 80 шт.)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989388" y="142875"/>
            <a:ext cx="508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chemeClr val="bg1"/>
                </a:solidFill>
              </a:rPr>
              <a:t>РЕСУРСЫ И СРОКИ СЛУЖБЫ. ГРАЖДАНСКИЙ ПАРК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323850" y="5661025"/>
            <a:ext cx="8712200" cy="584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При продлении назначенного срока службы до 45 лет эксплуатация 90% гражданского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парка Ми-8Т может продолжаться до 2022 г.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8439" name="Диаграмма 14"/>
          <p:cNvGraphicFramePr>
            <a:graphicFrameLocks/>
          </p:cNvGraphicFramePr>
          <p:nvPr/>
        </p:nvGraphicFramePr>
        <p:xfrm>
          <a:off x="273050" y="1722438"/>
          <a:ext cx="390842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r:id="rId4" imgW="3907875" imgH="2548349" progId="Excel.Chart.8">
                  <p:embed/>
                </p:oleObj>
              </mc:Choice>
              <mc:Fallback>
                <p:oleObj r:id="rId4" imgW="3907875" imgH="2548349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722438"/>
                        <a:ext cx="3908425" cy="254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/>
        </p:nvGraphicFramePr>
        <p:xfrm>
          <a:off x="4308612" y="1757620"/>
          <a:ext cx="4511676" cy="275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673475" y="149225"/>
            <a:ext cx="5256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400" b="1" dirty="0">
                <a:solidFill>
                  <a:schemeClr val="bg1"/>
                </a:solidFill>
              </a:rPr>
              <a:t>ПОДДЕРЖАНИЕ </a:t>
            </a:r>
            <a:r>
              <a:rPr lang="ru-RU" sz="1400" b="1" dirty="0" smtClean="0">
                <a:solidFill>
                  <a:schemeClr val="bg1"/>
                </a:solidFill>
              </a:rPr>
              <a:t> ЛЁТНОЙ ГОДНОСТИ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070970" y="1628800"/>
            <a:ext cx="4726806" cy="196977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Основные проблемы поддержания летной годности</a:t>
            </a:r>
            <a:r>
              <a:rPr lang="ru-RU" sz="1400" b="1" dirty="0" smtClean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endParaRPr lang="ru-RU" sz="14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Отсутствие в достаточном количестве ряда агрегатов и узлов по причине прекращения или ограниченного объема производства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</a:rPr>
              <a:t>П</a:t>
            </a:r>
            <a:r>
              <a:rPr lang="ru-RU" sz="1400" dirty="0" smtClean="0">
                <a:solidFill>
                  <a:schemeClr val="bg1"/>
                </a:solidFill>
              </a:rPr>
              <a:t>ростои при индивидуальном продлении </a:t>
            </a:r>
            <a:r>
              <a:rPr lang="ru-RU" sz="1400" dirty="0" smtClean="0">
                <a:solidFill>
                  <a:schemeClr val="bg1"/>
                </a:solidFill>
              </a:rPr>
              <a:t>ресурсов и сроков службы</a:t>
            </a:r>
            <a:endParaRPr lang="ru-RU" sz="1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"/>
          <a:stretch>
            <a:fillRect/>
          </a:stretch>
        </p:blipFill>
        <p:spPr bwMode="auto">
          <a:xfrm>
            <a:off x="827088" y="676275"/>
            <a:ext cx="21971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8612" y="4334614"/>
            <a:ext cx="6475636" cy="2046714"/>
          </a:xfrm>
          <a:prstGeom prst="rect">
            <a:avLst/>
          </a:prstGeom>
          <a:solidFill>
            <a:schemeClr val="accent1">
              <a:tint val="2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1200" b="1" dirty="0"/>
              <a:t>Дефицитные агрегаты: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i="1" dirty="0"/>
              <a:t>Агрегаты несущей системы (втулка НВ и РВ, автомат перекоса)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i="1" dirty="0"/>
              <a:t>Агрегаты трансмиссии (ВР-8, ПР, ХР)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i="1" dirty="0"/>
              <a:t>Комбинированные агрегаты управления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i="1" dirty="0"/>
              <a:t>СЧ электросистемы (генераторы, регуляторы напряжения)</a:t>
            </a:r>
          </a:p>
          <a:p>
            <a:pPr lvl="1">
              <a:spcBef>
                <a:spcPts val="600"/>
              </a:spcBef>
              <a:defRPr/>
            </a:pPr>
            <a:r>
              <a:rPr lang="ru-RU" sz="1200" i="1" dirty="0"/>
              <a:t>и т.д.</a:t>
            </a:r>
          </a:p>
          <a:p>
            <a:pPr lvl="1">
              <a:lnSpc>
                <a:spcPct val="150000"/>
              </a:lnSpc>
              <a:defRPr/>
            </a:pP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348038" y="44450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400" b="1" dirty="0">
                <a:solidFill>
                  <a:schemeClr val="bg1"/>
                </a:solidFill>
              </a:rPr>
              <a:t>ЭКОНОМИЧЕСКИЙ АСПЕКТ КОММЕРЧЕСКОГО ИСПОЛЬЗОВАНИЯ МИ-8Т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"/>
          <a:stretch>
            <a:fillRect/>
          </a:stretch>
        </p:blipFill>
        <p:spPr bwMode="auto">
          <a:xfrm>
            <a:off x="323528" y="908720"/>
            <a:ext cx="21971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/>
          <p:nvPr/>
        </p:nvSpPr>
        <p:spPr>
          <a:xfrm>
            <a:off x="539552" y="3573016"/>
            <a:ext cx="8426450" cy="212365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Низкая себестоимость летного часа Ми-8Т определяются лишь расходами на поддержание исправности, топливо и годовыми расходами на экипаж, страховку и т.д.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Себестоимость летного часа новых вертолетов содержит в себе инвестиционную составляющую.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Заказчики не готовы в краткосрочной перспективе увеличить тариф на оплату вертолетных услуг  для ввода в эксплуатацию новой техники</a:t>
            </a:r>
          </a:p>
          <a:p>
            <a:pPr algn="ctr">
              <a:defRPr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983908"/>
            <a:ext cx="41762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1400" b="1" dirty="0" smtClean="0">
                <a:latin typeface="+mn-lt"/>
              </a:rPr>
              <a:t>ЦЕНА ПОСЛЕ  КАПРЕМОНТА 0,8-1,6 МЛН. </a:t>
            </a:r>
            <a:r>
              <a:rPr lang="en-US" sz="1400" b="1" dirty="0" smtClean="0">
                <a:latin typeface="+mn-lt"/>
              </a:rPr>
              <a:t>$</a:t>
            </a:r>
          </a:p>
          <a:p>
            <a:pPr>
              <a:lnSpc>
                <a:spcPct val="200000"/>
              </a:lnSpc>
              <a:defRPr/>
            </a:pPr>
            <a:r>
              <a:rPr lang="ru-RU" sz="1400" b="1" dirty="0" smtClean="0">
                <a:latin typeface="+mn-lt"/>
              </a:rPr>
              <a:t>СЕБЕСТОИМОСТЬ ЛЕТНОГО ЧАСА – ОКОЛО 2 000 </a:t>
            </a:r>
            <a:r>
              <a:rPr lang="en-US" sz="1400" b="1" dirty="0" smtClean="0">
                <a:latin typeface="+mn-lt"/>
              </a:rPr>
              <a:t>$</a:t>
            </a:r>
            <a:r>
              <a:rPr lang="ru-RU" sz="1400" b="1" dirty="0" smtClean="0">
                <a:latin typeface="+mn-lt"/>
              </a:rPr>
              <a:t> </a:t>
            </a:r>
          </a:p>
          <a:p>
            <a:pPr>
              <a:lnSpc>
                <a:spcPct val="200000"/>
              </a:lnSpc>
              <a:defRPr/>
            </a:pPr>
            <a:r>
              <a:rPr lang="ru-RU" sz="1400" b="1" dirty="0" smtClean="0">
                <a:latin typeface="+mn-lt"/>
              </a:rPr>
              <a:t>ТАРИФЫ </a:t>
            </a:r>
            <a:r>
              <a:rPr lang="ru-RU" sz="1400" b="1" dirty="0">
                <a:latin typeface="+mn-lt"/>
              </a:rPr>
              <a:t>НА ОПЛАТУ ВЕРТОЛЁТНЫХ УСЛУГ: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sz="1400" b="1" dirty="0">
                <a:latin typeface="+mn-lt"/>
              </a:rPr>
              <a:t>в нефтегазе </a:t>
            </a:r>
            <a:r>
              <a:rPr lang="ru-RU" sz="1400" b="1" dirty="0" smtClean="0">
                <a:latin typeface="+mn-lt"/>
              </a:rPr>
              <a:t>3,0-4,0 </a:t>
            </a:r>
            <a:r>
              <a:rPr lang="ru-RU" sz="1400" b="1" dirty="0">
                <a:latin typeface="+mn-lt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ea typeface="Times New Roman"/>
              </a:rPr>
              <a:t>$</a:t>
            </a:r>
            <a:endParaRPr lang="ru-RU" sz="1400" b="1" dirty="0"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ru-RU" sz="1400" b="1" dirty="0">
                <a:latin typeface="+mn-lt"/>
              </a:rPr>
              <a:t>в других отраслях </a:t>
            </a:r>
            <a:r>
              <a:rPr lang="ru-RU" sz="1400" b="1" dirty="0" smtClean="0">
                <a:latin typeface="+mn-lt"/>
              </a:rPr>
              <a:t>2,5-3,5 </a:t>
            </a:r>
            <a:r>
              <a:rPr lang="ru-RU" sz="1400" b="1" dirty="0">
                <a:latin typeface="+mn-lt"/>
              </a:rPr>
              <a:t>тыс.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$</a:t>
            </a:r>
          </a:p>
          <a:p>
            <a:pPr lvl="1">
              <a:buFont typeface="Arial" pitchFamily="34" charset="0"/>
              <a:buChar char="•"/>
              <a:defRPr/>
            </a:pPr>
            <a:endParaRPr lang="ru-RU" sz="1200" b="1" dirty="0">
              <a:solidFill>
                <a:prstClr val="black"/>
              </a:solidFill>
              <a:latin typeface="Times New Roman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ru-RU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2603227"/>
            <a:ext cx="851535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200" dirty="0"/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200" b="1" dirty="0"/>
              <a:t>Через 3-5 лет поддержка ЛГ гражданского парка станет экономически нецелесообразной</a:t>
            </a:r>
          </a:p>
          <a:p>
            <a:pPr marL="171450" lvl="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b="1" dirty="0" smtClean="0">
                <a:solidFill>
                  <a:prstClr val="black"/>
                </a:solidFill>
              </a:rPr>
              <a:t>Большинство </a:t>
            </a:r>
            <a:r>
              <a:rPr lang="ru-RU" sz="1200" b="1" dirty="0">
                <a:solidFill>
                  <a:prstClr val="black"/>
                </a:solidFill>
              </a:rPr>
              <a:t>мелких компаний свернут авиационный бизнес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b="1" dirty="0" smtClean="0"/>
              <a:t>Крупные </a:t>
            </a:r>
            <a:r>
              <a:rPr lang="ru-RU" sz="1200" b="1" dirty="0"/>
              <a:t>и средние компании будут приобретать новые вертолеты легкого класса иностранного производства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b="1" dirty="0"/>
              <a:t>Часть средних и мелких компании будут приобретать подержанные легкие вертолеты иностранного производства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b="1" dirty="0"/>
              <a:t>Тариф на вертолетные услуги останется на прежнем уровне 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200" b="1" dirty="0" smtClean="0"/>
              <a:t>Заказчики </a:t>
            </a:r>
            <a:r>
              <a:rPr lang="ru-RU" sz="1200" b="1" dirty="0"/>
              <a:t>нефтегазового сектора будут шире использовать автотранспорт, строить полосы для приемки самолетов и т.д. </a:t>
            </a: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286125" y="142875"/>
            <a:ext cx="568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ВАРИАНТЫ </a:t>
            </a:r>
            <a:r>
              <a:rPr lang="ru-RU" sz="1400" b="1" dirty="0" smtClean="0">
                <a:solidFill>
                  <a:schemeClr val="bg1"/>
                </a:solidFill>
              </a:rPr>
              <a:t>ДЕЙСТВИЙ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"/>
          <a:stretch>
            <a:fillRect/>
          </a:stretch>
        </p:blipFill>
        <p:spPr bwMode="auto">
          <a:xfrm>
            <a:off x="179388" y="692150"/>
            <a:ext cx="2333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Прямоугольник 5"/>
          <p:cNvSpPr>
            <a:spLocks noChangeArrowheads="1"/>
          </p:cNvSpPr>
          <p:nvPr/>
        </p:nvSpPr>
        <p:spPr bwMode="auto">
          <a:xfrm>
            <a:off x="2928938" y="1071563"/>
            <a:ext cx="604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/>
            <a:r>
              <a:rPr lang="ru-RU" sz="1400" b="1" dirty="0" smtClean="0">
                <a:solidFill>
                  <a:srgbClr val="CC0000"/>
                </a:solidFill>
              </a:rPr>
              <a:t>1. ОСТАВАТЬСЯ В РАМКАХ ТРАДИЦИОННЫХ МЕР ПО ПОДДЕРЖКЕ ЭКСПЛУАТАЦИИ ПАРКА</a:t>
            </a:r>
            <a:endParaRPr lang="ru-RU" sz="1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2847707"/>
            <a:ext cx="8135938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b="1" dirty="0"/>
              <a:t>Двигатель ТВ2-117 в целом удовлетворяет требованиям эксплуатантов при решении задач по предназначению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b="1" dirty="0"/>
              <a:t>Существующее количество двигателей ТВ2-117 на рынке и запас их ресурсов не снижают критически продолжительность эксплуатации парка вертолетов Ми-8Т</a:t>
            </a:r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b="1" dirty="0" smtClean="0"/>
              <a:t>Цена </a:t>
            </a:r>
            <a:r>
              <a:rPr lang="ru-RU" sz="1400" b="1" dirty="0" err="1" smtClean="0"/>
              <a:t>ремоторизованного</a:t>
            </a:r>
            <a:r>
              <a:rPr lang="ru-RU" sz="1400" b="1" dirty="0" smtClean="0"/>
              <a:t> вертолета существенно возрастет  (более 3.3 </a:t>
            </a:r>
            <a:r>
              <a:rPr lang="ru-RU" sz="1400" b="1" dirty="0"/>
              <a:t>млн. долл</a:t>
            </a:r>
            <a:r>
              <a:rPr lang="ru-RU" sz="1400" b="1" dirty="0" smtClean="0"/>
              <a:t>.), он станет менее конкурентоспособен</a:t>
            </a:r>
            <a:endParaRPr lang="ru-RU" sz="1400" b="1" dirty="0"/>
          </a:p>
          <a:p>
            <a:pPr marL="171450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400" b="1" dirty="0" smtClean="0"/>
              <a:t>Проблема </a:t>
            </a:r>
            <a:r>
              <a:rPr lang="ru-RU" sz="1400" b="1" dirty="0"/>
              <a:t>обеспечения  другими агрегатами и комплектующими останется </a:t>
            </a:r>
            <a:r>
              <a:rPr lang="ru-RU" sz="1400" b="1" dirty="0" smtClean="0"/>
              <a:t>острой</a:t>
            </a:r>
            <a:endParaRPr lang="ru-RU" sz="1400" b="1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0"/>
          <a:stretch>
            <a:fillRect/>
          </a:stretch>
        </p:blipFill>
        <p:spPr bwMode="auto">
          <a:xfrm>
            <a:off x="3175" y="568325"/>
            <a:ext cx="21971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2928938" y="1071563"/>
            <a:ext cx="4579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lvl="2"/>
            <a:r>
              <a:rPr lang="ru-RU" sz="1400" b="1" dirty="0" smtClean="0">
                <a:solidFill>
                  <a:srgbClr val="CC0000"/>
                </a:solidFill>
              </a:rPr>
              <a:t>2. РЕМОТОРИЗАЦИЯ </a:t>
            </a:r>
            <a:r>
              <a:rPr lang="ru-RU" sz="1400" b="1" dirty="0">
                <a:solidFill>
                  <a:srgbClr val="CC0000"/>
                </a:solidFill>
              </a:rPr>
              <a:t>С ИСПОЛЬЗОВАНИЕМ </a:t>
            </a:r>
          </a:p>
          <a:p>
            <a:pPr marL="0" lvl="2"/>
            <a:r>
              <a:rPr lang="ru-RU" sz="1400" b="1" dirty="0">
                <a:solidFill>
                  <a:srgbClr val="CC0000"/>
                </a:solidFill>
              </a:rPr>
              <a:t>УКРАИНСКОГО ДВИГАТЕЛЯ </a:t>
            </a:r>
            <a:r>
              <a:rPr lang="ru-RU" sz="1400" b="1" dirty="0" smtClean="0">
                <a:solidFill>
                  <a:srgbClr val="CC0000"/>
                </a:solidFill>
              </a:rPr>
              <a:t>ТВ3-117СБМ1В 4 сер.</a:t>
            </a:r>
            <a:endParaRPr lang="ru-RU" sz="1400" dirty="0">
              <a:solidFill>
                <a:srgbClr val="CC0000"/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286125" y="142875"/>
            <a:ext cx="568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ВАРИАНТЫ </a:t>
            </a:r>
            <a:r>
              <a:rPr lang="ru-RU" sz="1400" b="1" dirty="0" smtClean="0">
                <a:solidFill>
                  <a:schemeClr val="bg1"/>
                </a:solidFill>
              </a:rPr>
              <a:t>ДЕЙСТВИЙ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24391</TotalTime>
  <Words>1232</Words>
  <Application>Microsoft Office PowerPoint</Application>
  <PresentationFormat>Экран (4:3)</PresentationFormat>
  <Paragraphs>161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Зуйков Дмитрий Игоревич</dc:creator>
  <cp:lastModifiedBy>Администратор</cp:lastModifiedBy>
  <cp:revision>1135</cp:revision>
  <cp:lastPrinted>2012-08-13T16:11:58Z</cp:lastPrinted>
  <dcterms:modified xsi:type="dcterms:W3CDTF">2012-09-07T07:11:39Z</dcterms:modified>
</cp:coreProperties>
</file>