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2" r:id="rId2"/>
    <p:sldId id="725" r:id="rId3"/>
    <p:sldId id="754" r:id="rId4"/>
    <p:sldId id="755" r:id="rId5"/>
    <p:sldId id="717" r:id="rId6"/>
    <p:sldId id="730" r:id="rId7"/>
    <p:sldId id="738" r:id="rId8"/>
    <p:sldId id="741" r:id="rId9"/>
    <p:sldId id="742" r:id="rId10"/>
    <p:sldId id="743" r:id="rId11"/>
    <p:sldId id="716" r:id="rId12"/>
    <p:sldId id="719" r:id="rId13"/>
    <p:sldId id="747" r:id="rId14"/>
    <p:sldId id="748" r:id="rId15"/>
    <p:sldId id="749" r:id="rId16"/>
    <p:sldId id="750" r:id="rId17"/>
    <p:sldId id="752" r:id="rId18"/>
    <p:sldId id="753" r:id="rId19"/>
    <p:sldId id="626" r:id="rId20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DCD5C2"/>
    <a:srgbClr val="2D30BD"/>
    <a:srgbClr val="12B225"/>
    <a:srgbClr val="00863D"/>
    <a:srgbClr val="FF0000"/>
    <a:srgbClr val="FF6600"/>
    <a:srgbClr val="3333FF"/>
    <a:srgbClr val="0000CC"/>
    <a:srgbClr val="76F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0972" autoAdjust="0"/>
    <p:restoredTop sz="89420" autoAdjust="0"/>
  </p:normalViewPr>
  <p:slideViewPr>
    <p:cSldViewPr snapToGrid="0">
      <p:cViewPr>
        <p:scale>
          <a:sx n="65" d="100"/>
          <a:sy n="65" d="100"/>
        </p:scale>
        <p:origin x="894" y="432"/>
      </p:cViewPr>
      <p:guideLst>
        <p:guide orient="horz" pos="6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1"/>
            </a:pPr>
            <a:r>
              <a:rPr lang="ru-RU" sz="1201" dirty="0"/>
              <a:t>Парк вертолётов </a:t>
            </a:r>
            <a:r>
              <a:rPr lang="ru-RU" sz="1201" dirty="0" smtClean="0"/>
              <a:t>типа Ми-8Т</a:t>
            </a:r>
            <a:endParaRPr lang="ru-RU" sz="1200" dirty="0"/>
          </a:p>
        </c:rich>
      </c:tx>
      <c:layout>
        <c:manualLayout>
          <c:xMode val="edge"/>
          <c:yMode val="edge"/>
          <c:x val="9.8654564731132752E-2"/>
          <c:y val="0.1228587592628659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706717810491396E-2"/>
          <c:y val="0.28046272617916801"/>
          <c:w val="0.39631638637762928"/>
          <c:h val="0.568841699976596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Военные </c:v>
                </c:pt>
                <c:pt idx="1">
                  <c:v>Гражданские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825</c:v>
                </c:pt>
                <c:pt idx="1">
                  <c:v>1023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7">
          <a:noFill/>
        </a:ln>
      </c:spPr>
    </c:plotArea>
    <c:legend>
      <c:legendPos val="b"/>
      <c:layout>
        <c:manualLayout>
          <c:xMode val="edge"/>
          <c:yMode val="edge"/>
          <c:x val="5.3747850484206709E-2"/>
          <c:y val="0.87527076783246616"/>
          <c:w val="0.44779824935676138"/>
          <c:h val="8.2991940495070637E-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957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аварийного радиомаяка</a:t>
          </a:r>
        </a:p>
        <a:p>
          <a:r>
            <a:rPr lang="ru-RU" dirty="0" smtClean="0"/>
            <a:t>(АРМ-406П)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аварийного радиомаяка</a:t>
          </a:r>
        </a:p>
        <a:p>
          <a:r>
            <a:rPr lang="ru-RU" dirty="0" smtClean="0"/>
            <a:t>(АРМ-406Н-1 и ПАРМ-406А)</a:t>
          </a:r>
          <a:endParaRPr lang="ru-RU" dirty="0"/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спутниковой навигации ГЛОНАСС/</a:t>
          </a:r>
          <a:r>
            <a:rPr lang="en-US" dirty="0" smtClean="0"/>
            <a:t>GPS</a:t>
          </a:r>
        </a:p>
        <a:p>
          <a:r>
            <a:rPr lang="ru-RU" dirty="0" smtClean="0"/>
            <a:t>(БМС)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CAF8E80D-6F63-423D-ADEA-BDE626635AF8}" type="presOf" srcId="{F021622F-5391-4AC5-A318-F35B7B95B49A}" destId="{1565B2F3-EACC-4BEA-9E2D-2FD057BC5D50}" srcOrd="0" destOrd="0" presId="urn:microsoft.com/office/officeart/2008/layout/AlternatingPictureBlocks"/>
    <dgm:cxn modelId="{1B04D3A1-5EC8-4FCC-87BD-A554CF88920A}" type="presOf" srcId="{A475339E-2EF6-4FD5-AFD7-10CE03E55563}" destId="{56224FB3-1C22-41DE-B222-D190BA8C1222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376C7261-6C99-4371-B18C-D73CCCF3EEC5}" type="presOf" srcId="{1B1730B0-13EC-41DA-A98F-D524A0C82C91}" destId="{D62C0EC7-DC59-45FA-BA5B-4D6282EC5282}" srcOrd="0" destOrd="0" presId="urn:microsoft.com/office/officeart/2008/layout/AlternatingPictureBlocks"/>
    <dgm:cxn modelId="{0CD3DFFD-FD43-42B7-9D97-F59512DA1A56}" type="presOf" srcId="{7F437A8E-4833-4677-B9BC-A371213A06BB}" destId="{9079756B-14B7-41C6-862F-6C68C26F8439}" srcOrd="0" destOrd="0" presId="urn:microsoft.com/office/officeart/2008/layout/AlternatingPictureBlocks"/>
    <dgm:cxn modelId="{DDFBA562-DE8B-40E1-BA21-2FE07C8DBB7A}" type="presParOf" srcId="{1565B2F3-EACC-4BEA-9E2D-2FD057BC5D50}" destId="{0A462EF3-2C12-4C2F-A6AC-D5987E5B06FD}" srcOrd="0" destOrd="0" presId="urn:microsoft.com/office/officeart/2008/layout/AlternatingPictureBlocks"/>
    <dgm:cxn modelId="{5BECF110-B1BD-4680-A75D-4B94A5434DEF}" type="presParOf" srcId="{0A462EF3-2C12-4C2F-A6AC-D5987E5B06FD}" destId="{56224FB3-1C22-41DE-B222-D190BA8C1222}" srcOrd="0" destOrd="0" presId="urn:microsoft.com/office/officeart/2008/layout/AlternatingPictureBlocks"/>
    <dgm:cxn modelId="{8EF7753B-77E7-4670-BB36-35785FA7A705}" type="presParOf" srcId="{0A462EF3-2C12-4C2F-A6AC-D5987E5B06FD}" destId="{CCC4F049-7C9A-4BD9-BFD4-237FF71C24E0}" srcOrd="1" destOrd="0" presId="urn:microsoft.com/office/officeart/2008/layout/AlternatingPictureBlocks"/>
    <dgm:cxn modelId="{0BCA2CA8-6EBD-4287-9363-0B647FBEE399}" type="presParOf" srcId="{1565B2F3-EACC-4BEA-9E2D-2FD057BC5D50}" destId="{1639565D-32D3-4C2F-AA3E-4298366C025F}" srcOrd="1" destOrd="0" presId="urn:microsoft.com/office/officeart/2008/layout/AlternatingPictureBlocks"/>
    <dgm:cxn modelId="{93485C59-E2FF-49D5-ABBF-6ACF1AF53CF3}" type="presParOf" srcId="{1565B2F3-EACC-4BEA-9E2D-2FD057BC5D50}" destId="{EA935668-9304-4596-80FC-B0204B83A943}" srcOrd="2" destOrd="0" presId="urn:microsoft.com/office/officeart/2008/layout/AlternatingPictureBlocks"/>
    <dgm:cxn modelId="{69B0758A-7C1F-4006-BBAC-150D879CB622}" type="presParOf" srcId="{EA935668-9304-4596-80FC-B0204B83A943}" destId="{D62C0EC7-DC59-45FA-BA5B-4D6282EC5282}" srcOrd="0" destOrd="0" presId="urn:microsoft.com/office/officeart/2008/layout/AlternatingPictureBlocks"/>
    <dgm:cxn modelId="{0614DF20-CDC9-4328-8A89-E1A143C67DF3}" type="presParOf" srcId="{EA935668-9304-4596-80FC-B0204B83A943}" destId="{E5B1849E-8CB4-4AE5-956A-D2FFEAA10083}" srcOrd="1" destOrd="0" presId="urn:microsoft.com/office/officeart/2008/layout/AlternatingPictureBlocks"/>
    <dgm:cxn modelId="{C510609D-5CCC-4A82-8600-01B03689D615}" type="presParOf" srcId="{1565B2F3-EACC-4BEA-9E2D-2FD057BC5D50}" destId="{506DBAF4-FCCF-4FBF-AB07-66E8EA039F20}" srcOrd="3" destOrd="0" presId="urn:microsoft.com/office/officeart/2008/layout/AlternatingPictureBlocks"/>
    <dgm:cxn modelId="{C9A4642B-1DBB-45C0-96FA-8E9943FEFC41}" type="presParOf" srcId="{1565B2F3-EACC-4BEA-9E2D-2FD057BC5D50}" destId="{44EBF6A6-A391-4032-BFE0-D5F3682BEB5E}" srcOrd="4" destOrd="0" presId="urn:microsoft.com/office/officeart/2008/layout/AlternatingPictureBlocks"/>
    <dgm:cxn modelId="{5E4281B5-734B-4C5E-ADCA-603AC3066134}" type="presParOf" srcId="{44EBF6A6-A391-4032-BFE0-D5F3682BEB5E}" destId="{9079756B-14B7-41C6-862F-6C68C26F8439}" srcOrd="0" destOrd="0" presId="urn:microsoft.com/office/officeart/2008/layout/AlternatingPictureBlocks"/>
    <dgm:cxn modelId="{79BCD06E-B037-4814-ACDA-DB95334A1A4A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системы спутникового контроля местоположения ВС (ССКМ)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бортового регистратора</a:t>
          </a:r>
        </a:p>
        <a:p>
          <a:r>
            <a:rPr lang="ru-RU" dirty="0" smtClean="0"/>
            <a:t>(СДК-8)</a:t>
          </a:r>
          <a:endParaRPr lang="ru-RU" dirty="0"/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бортового регистратора</a:t>
          </a:r>
          <a:endParaRPr lang="en-US" dirty="0" smtClean="0"/>
        </a:p>
        <a:p>
          <a:r>
            <a:rPr lang="ru-RU" dirty="0" smtClean="0"/>
            <a:t>(БУР1-2 серии 2)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7F2F309B-293D-451B-823D-ECAAB3AF0357}" type="presOf" srcId="{F021622F-5391-4AC5-A318-F35B7B95B49A}" destId="{1565B2F3-EACC-4BEA-9E2D-2FD057BC5D50}" srcOrd="0" destOrd="0" presId="urn:microsoft.com/office/officeart/2008/layout/AlternatingPictureBlocks"/>
    <dgm:cxn modelId="{9254C676-5291-4C09-9589-780146DBB477}" type="presOf" srcId="{7F437A8E-4833-4677-B9BC-A371213A06BB}" destId="{9079756B-14B7-41C6-862F-6C68C26F8439}" srcOrd="0" destOrd="0" presId="urn:microsoft.com/office/officeart/2008/layout/AlternatingPictureBlocks"/>
    <dgm:cxn modelId="{16CE17B8-8553-479A-A772-690BF54FE429}" type="presOf" srcId="{1B1730B0-13EC-41DA-A98F-D524A0C82C91}" destId="{D62C0EC7-DC59-45FA-BA5B-4D6282EC5282}" srcOrd="0" destOrd="0" presId="urn:microsoft.com/office/officeart/2008/layout/AlternatingPictureBlocks"/>
    <dgm:cxn modelId="{CFE6B21F-DB1B-43A2-9D36-C1BCF6E55D97}" type="presOf" srcId="{A475339E-2EF6-4FD5-AFD7-10CE03E55563}" destId="{56224FB3-1C22-41DE-B222-D190BA8C1222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6EDE1EF3-28AF-494C-9A9A-0CB43D311B8E}" type="presParOf" srcId="{1565B2F3-EACC-4BEA-9E2D-2FD057BC5D50}" destId="{0A462EF3-2C12-4C2F-A6AC-D5987E5B06FD}" srcOrd="0" destOrd="0" presId="urn:microsoft.com/office/officeart/2008/layout/AlternatingPictureBlocks"/>
    <dgm:cxn modelId="{38D5BA66-3DB7-4D33-A274-1F64C9577115}" type="presParOf" srcId="{0A462EF3-2C12-4C2F-A6AC-D5987E5B06FD}" destId="{56224FB3-1C22-41DE-B222-D190BA8C1222}" srcOrd="0" destOrd="0" presId="urn:microsoft.com/office/officeart/2008/layout/AlternatingPictureBlocks"/>
    <dgm:cxn modelId="{CEAF6F6D-ACBD-493A-AA76-B9B1D0D253F0}" type="presParOf" srcId="{0A462EF3-2C12-4C2F-A6AC-D5987E5B06FD}" destId="{CCC4F049-7C9A-4BD9-BFD4-237FF71C24E0}" srcOrd="1" destOrd="0" presId="urn:microsoft.com/office/officeart/2008/layout/AlternatingPictureBlocks"/>
    <dgm:cxn modelId="{E99C0ECA-CFFF-4096-B30A-B6771BCE3BE4}" type="presParOf" srcId="{1565B2F3-EACC-4BEA-9E2D-2FD057BC5D50}" destId="{1639565D-32D3-4C2F-AA3E-4298366C025F}" srcOrd="1" destOrd="0" presId="urn:microsoft.com/office/officeart/2008/layout/AlternatingPictureBlocks"/>
    <dgm:cxn modelId="{ADD950CF-476B-446B-A257-C9E9FE526B08}" type="presParOf" srcId="{1565B2F3-EACC-4BEA-9E2D-2FD057BC5D50}" destId="{EA935668-9304-4596-80FC-B0204B83A943}" srcOrd="2" destOrd="0" presId="urn:microsoft.com/office/officeart/2008/layout/AlternatingPictureBlocks"/>
    <dgm:cxn modelId="{5A7387D5-50DF-47F7-8909-833672B327AC}" type="presParOf" srcId="{EA935668-9304-4596-80FC-B0204B83A943}" destId="{D62C0EC7-DC59-45FA-BA5B-4D6282EC5282}" srcOrd="0" destOrd="0" presId="urn:microsoft.com/office/officeart/2008/layout/AlternatingPictureBlocks"/>
    <dgm:cxn modelId="{CC29C9E0-EB03-4D9A-9941-A847929929F7}" type="presParOf" srcId="{EA935668-9304-4596-80FC-B0204B83A943}" destId="{E5B1849E-8CB4-4AE5-956A-D2FFEAA10083}" srcOrd="1" destOrd="0" presId="urn:microsoft.com/office/officeart/2008/layout/AlternatingPictureBlocks"/>
    <dgm:cxn modelId="{B7E9163A-D210-4425-A301-DE7D200901B5}" type="presParOf" srcId="{1565B2F3-EACC-4BEA-9E2D-2FD057BC5D50}" destId="{506DBAF4-FCCF-4FBF-AB07-66E8EA039F20}" srcOrd="3" destOrd="0" presId="urn:microsoft.com/office/officeart/2008/layout/AlternatingPictureBlocks"/>
    <dgm:cxn modelId="{E137C872-F3F9-4BFB-9A03-6F36216A1A71}" type="presParOf" srcId="{1565B2F3-EACC-4BEA-9E2D-2FD057BC5D50}" destId="{44EBF6A6-A391-4032-BFE0-D5F3682BEB5E}" srcOrd="4" destOrd="0" presId="urn:microsoft.com/office/officeart/2008/layout/AlternatingPictureBlocks"/>
    <dgm:cxn modelId="{B00F0800-4C4B-4545-A69D-364A0B74396D}" type="presParOf" srcId="{44EBF6A6-A391-4032-BFE0-D5F3682BEB5E}" destId="{9079756B-14B7-41C6-862F-6C68C26F8439}" srcOrd="0" destOrd="0" presId="urn:microsoft.com/office/officeart/2008/layout/AlternatingPictureBlocks"/>
    <dgm:cxn modelId="{391B027E-4821-4A08-A5A8-6BAAE7FEC29E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системы </a:t>
          </a:r>
          <a:r>
            <a:rPr lang="en-US" dirty="0" smtClean="0"/>
            <a:t>TAWS</a:t>
          </a:r>
          <a:r>
            <a:rPr lang="ru-RU" dirty="0" smtClean="0"/>
            <a:t> </a:t>
          </a:r>
        </a:p>
        <a:p>
          <a:r>
            <a:rPr lang="ru-RU" dirty="0" smtClean="0"/>
            <a:t>(</a:t>
          </a:r>
          <a:r>
            <a:rPr lang="en-US" dirty="0" smtClean="0"/>
            <a:t>TTA-12</a:t>
          </a:r>
          <a:r>
            <a:rPr lang="ru-RU" dirty="0" smtClean="0"/>
            <a:t>Н)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аппаратуры бортовой регистрации речевой информации</a:t>
          </a:r>
        </a:p>
        <a:p>
          <a:r>
            <a:rPr lang="ru-RU" dirty="0" smtClean="0"/>
            <a:t>(П-503Б(М) или П-507М)</a:t>
          </a:r>
          <a:endParaRPr lang="ru-RU" dirty="0"/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радиостанции КВ и МВ диапазонов </a:t>
          </a:r>
          <a:endParaRPr lang="en-US" dirty="0" smtClean="0"/>
        </a:p>
        <a:p>
          <a:r>
            <a:rPr lang="ru-RU" dirty="0" smtClean="0"/>
            <a:t>(Прима-КВ, Прима-МВ)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4EF3CF0D-2680-4E8B-9878-74E6CA9754D3}" type="presOf" srcId="{F021622F-5391-4AC5-A318-F35B7B95B49A}" destId="{1565B2F3-EACC-4BEA-9E2D-2FD057BC5D50}" srcOrd="0" destOrd="0" presId="urn:microsoft.com/office/officeart/2008/layout/AlternatingPictureBlocks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4F6E3785-C2C5-49D4-BC7A-B79E639D6816}" type="presOf" srcId="{A475339E-2EF6-4FD5-AFD7-10CE03E55563}" destId="{56224FB3-1C22-41DE-B222-D190BA8C1222}" srcOrd="0" destOrd="0" presId="urn:microsoft.com/office/officeart/2008/layout/AlternatingPictureBlocks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D82109C2-4190-4512-88DE-50A84288881E}" type="presOf" srcId="{7F437A8E-4833-4677-B9BC-A371213A06BB}" destId="{9079756B-14B7-41C6-862F-6C68C26F8439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EEEB72DF-3BB0-4A0D-84EC-4D1764CA1F8C}" type="presOf" srcId="{1B1730B0-13EC-41DA-A98F-D524A0C82C91}" destId="{D62C0EC7-DC59-45FA-BA5B-4D6282EC5282}" srcOrd="0" destOrd="0" presId="urn:microsoft.com/office/officeart/2008/layout/AlternatingPictureBlocks"/>
    <dgm:cxn modelId="{705AC880-0AAE-422E-8988-B631F72F8EEB}" type="presParOf" srcId="{1565B2F3-EACC-4BEA-9E2D-2FD057BC5D50}" destId="{0A462EF3-2C12-4C2F-A6AC-D5987E5B06FD}" srcOrd="0" destOrd="0" presId="urn:microsoft.com/office/officeart/2008/layout/AlternatingPictureBlocks"/>
    <dgm:cxn modelId="{B3D797B8-E53A-45AB-8060-53E98165F674}" type="presParOf" srcId="{0A462EF3-2C12-4C2F-A6AC-D5987E5B06FD}" destId="{56224FB3-1C22-41DE-B222-D190BA8C1222}" srcOrd="0" destOrd="0" presId="urn:microsoft.com/office/officeart/2008/layout/AlternatingPictureBlocks"/>
    <dgm:cxn modelId="{E4C3E52F-7854-4BE8-859B-E6FF49FCB97D}" type="presParOf" srcId="{0A462EF3-2C12-4C2F-A6AC-D5987E5B06FD}" destId="{CCC4F049-7C9A-4BD9-BFD4-237FF71C24E0}" srcOrd="1" destOrd="0" presId="urn:microsoft.com/office/officeart/2008/layout/AlternatingPictureBlocks"/>
    <dgm:cxn modelId="{2482B95B-32E6-4D46-93D0-00028F141B0F}" type="presParOf" srcId="{1565B2F3-EACC-4BEA-9E2D-2FD057BC5D50}" destId="{1639565D-32D3-4C2F-AA3E-4298366C025F}" srcOrd="1" destOrd="0" presId="urn:microsoft.com/office/officeart/2008/layout/AlternatingPictureBlocks"/>
    <dgm:cxn modelId="{96838D72-0038-400F-BB2A-0734569FCCC3}" type="presParOf" srcId="{1565B2F3-EACC-4BEA-9E2D-2FD057BC5D50}" destId="{EA935668-9304-4596-80FC-B0204B83A943}" srcOrd="2" destOrd="0" presId="urn:microsoft.com/office/officeart/2008/layout/AlternatingPictureBlocks"/>
    <dgm:cxn modelId="{F54350A0-7350-4B54-84F3-5C876B2460AC}" type="presParOf" srcId="{EA935668-9304-4596-80FC-B0204B83A943}" destId="{D62C0EC7-DC59-45FA-BA5B-4D6282EC5282}" srcOrd="0" destOrd="0" presId="urn:microsoft.com/office/officeart/2008/layout/AlternatingPictureBlocks"/>
    <dgm:cxn modelId="{4B054701-14D6-42EC-A16E-04BA88F0A9A2}" type="presParOf" srcId="{EA935668-9304-4596-80FC-B0204B83A943}" destId="{E5B1849E-8CB4-4AE5-956A-D2FFEAA10083}" srcOrd="1" destOrd="0" presId="urn:microsoft.com/office/officeart/2008/layout/AlternatingPictureBlocks"/>
    <dgm:cxn modelId="{EFA91123-75BA-44EF-9047-CDEAC09D7E02}" type="presParOf" srcId="{1565B2F3-EACC-4BEA-9E2D-2FD057BC5D50}" destId="{506DBAF4-FCCF-4FBF-AB07-66E8EA039F20}" srcOrd="3" destOrd="0" presId="urn:microsoft.com/office/officeart/2008/layout/AlternatingPictureBlocks"/>
    <dgm:cxn modelId="{5165E206-CCB6-487A-9993-146D414F4157}" type="presParOf" srcId="{1565B2F3-EACC-4BEA-9E2D-2FD057BC5D50}" destId="{44EBF6A6-A391-4032-BFE0-D5F3682BEB5E}" srcOrd="4" destOrd="0" presId="urn:microsoft.com/office/officeart/2008/layout/AlternatingPictureBlocks"/>
    <dgm:cxn modelId="{F353D197-80B7-439B-BBD5-29D606639AAD}" type="presParOf" srcId="{44EBF6A6-A391-4032-BFE0-D5F3682BEB5E}" destId="{9079756B-14B7-41C6-862F-6C68C26F8439}" srcOrd="0" destOrd="0" presId="urn:microsoft.com/office/officeart/2008/layout/AlternatingPictureBlocks"/>
    <dgm:cxn modelId="{0F88A4EF-4AF1-44B5-94C6-52E370A86316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самолетного ответчика </a:t>
          </a:r>
          <a:r>
            <a:rPr lang="ru-RU" dirty="0" smtClean="0">
              <a:cs typeface="Arial" charset="0"/>
            </a:rPr>
            <a:t>КТ-76</a:t>
          </a:r>
          <a:r>
            <a:rPr lang="ru-RU" dirty="0" smtClean="0"/>
            <a:t> 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радионавигационного оборудования</a:t>
          </a:r>
        </a:p>
        <a:p>
          <a:r>
            <a:rPr lang="ru-RU" dirty="0" smtClean="0"/>
            <a:t>(</a:t>
          </a:r>
          <a:r>
            <a:rPr lang="en-US" dirty="0" smtClean="0"/>
            <a:t>KN-62A, KN-53 c KI-204</a:t>
          </a:r>
          <a:r>
            <a:rPr lang="ru-RU" dirty="0" smtClean="0"/>
            <a:t>)</a:t>
          </a:r>
          <a:endParaRPr lang="ru-RU" dirty="0"/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Замена насоса топливного центробежного ЭЦН-75 на ЭЦН-73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CA868A56-0F5D-4FC9-A148-9348B5CFFF84}" type="presOf" srcId="{7F437A8E-4833-4677-B9BC-A371213A06BB}" destId="{9079756B-14B7-41C6-862F-6C68C26F8439}" srcOrd="0" destOrd="0" presId="urn:microsoft.com/office/officeart/2008/layout/AlternatingPictureBlocks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C25E1218-6BD0-4F82-852F-FC91225F1835}" type="presOf" srcId="{A475339E-2EF6-4FD5-AFD7-10CE03E55563}" destId="{56224FB3-1C22-41DE-B222-D190BA8C1222}" srcOrd="0" destOrd="0" presId="urn:microsoft.com/office/officeart/2008/layout/AlternatingPictureBlocks"/>
    <dgm:cxn modelId="{91054EA6-C5D8-4C87-AAA4-8F3B4E8DE5E1}" type="presOf" srcId="{1B1730B0-13EC-41DA-A98F-D524A0C82C91}" destId="{D62C0EC7-DC59-45FA-BA5B-4D6282EC5282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824D0859-5E8C-4458-A460-19EFC6CBADB2}" type="presOf" srcId="{F021622F-5391-4AC5-A318-F35B7B95B49A}" destId="{1565B2F3-EACC-4BEA-9E2D-2FD057BC5D50}" srcOrd="0" destOrd="0" presId="urn:microsoft.com/office/officeart/2008/layout/AlternatingPictureBlocks"/>
    <dgm:cxn modelId="{DD560843-C68B-4235-ACAC-B4CD3BC37626}" type="presParOf" srcId="{1565B2F3-EACC-4BEA-9E2D-2FD057BC5D50}" destId="{0A462EF3-2C12-4C2F-A6AC-D5987E5B06FD}" srcOrd="0" destOrd="0" presId="urn:microsoft.com/office/officeart/2008/layout/AlternatingPictureBlocks"/>
    <dgm:cxn modelId="{84F28571-1F4E-4D11-9FC6-C7DCE7D46F7B}" type="presParOf" srcId="{0A462EF3-2C12-4C2F-A6AC-D5987E5B06FD}" destId="{56224FB3-1C22-41DE-B222-D190BA8C1222}" srcOrd="0" destOrd="0" presId="urn:microsoft.com/office/officeart/2008/layout/AlternatingPictureBlocks"/>
    <dgm:cxn modelId="{9530523D-51FB-4D18-ABDA-434B2E2E2B37}" type="presParOf" srcId="{0A462EF3-2C12-4C2F-A6AC-D5987E5B06FD}" destId="{CCC4F049-7C9A-4BD9-BFD4-237FF71C24E0}" srcOrd="1" destOrd="0" presId="urn:microsoft.com/office/officeart/2008/layout/AlternatingPictureBlocks"/>
    <dgm:cxn modelId="{D440046E-741C-469D-A3C5-EC4D5D11D410}" type="presParOf" srcId="{1565B2F3-EACC-4BEA-9E2D-2FD057BC5D50}" destId="{1639565D-32D3-4C2F-AA3E-4298366C025F}" srcOrd="1" destOrd="0" presId="urn:microsoft.com/office/officeart/2008/layout/AlternatingPictureBlocks"/>
    <dgm:cxn modelId="{D2CC1902-93FD-48AC-B7B3-CCFE143B3B11}" type="presParOf" srcId="{1565B2F3-EACC-4BEA-9E2D-2FD057BC5D50}" destId="{EA935668-9304-4596-80FC-B0204B83A943}" srcOrd="2" destOrd="0" presId="urn:microsoft.com/office/officeart/2008/layout/AlternatingPictureBlocks"/>
    <dgm:cxn modelId="{1E1E8496-FB6F-427D-BC04-24E6F8F72FF5}" type="presParOf" srcId="{EA935668-9304-4596-80FC-B0204B83A943}" destId="{D62C0EC7-DC59-45FA-BA5B-4D6282EC5282}" srcOrd="0" destOrd="0" presId="urn:microsoft.com/office/officeart/2008/layout/AlternatingPictureBlocks"/>
    <dgm:cxn modelId="{4F0A2BB8-8FFC-4B36-B136-A1E835137C33}" type="presParOf" srcId="{EA935668-9304-4596-80FC-B0204B83A943}" destId="{E5B1849E-8CB4-4AE5-956A-D2FFEAA10083}" srcOrd="1" destOrd="0" presId="urn:microsoft.com/office/officeart/2008/layout/AlternatingPictureBlocks"/>
    <dgm:cxn modelId="{9E4C9731-501F-42E1-8A33-7A8D9D01C725}" type="presParOf" srcId="{1565B2F3-EACC-4BEA-9E2D-2FD057BC5D50}" destId="{506DBAF4-FCCF-4FBF-AB07-66E8EA039F20}" srcOrd="3" destOrd="0" presId="urn:microsoft.com/office/officeart/2008/layout/AlternatingPictureBlocks"/>
    <dgm:cxn modelId="{54FE52B0-295B-46BB-860E-7745B8C7B20A}" type="presParOf" srcId="{1565B2F3-EACC-4BEA-9E2D-2FD057BC5D50}" destId="{44EBF6A6-A391-4032-BFE0-D5F3682BEB5E}" srcOrd="4" destOrd="0" presId="urn:microsoft.com/office/officeart/2008/layout/AlternatingPictureBlocks"/>
    <dgm:cxn modelId="{1852DB67-54DE-4AB9-9B88-0F51C9997FBE}" type="presParOf" srcId="{44EBF6A6-A391-4032-BFE0-D5F3682BEB5E}" destId="{9079756B-14B7-41C6-862F-6C68C26F8439}" srcOrd="0" destOrd="0" presId="urn:microsoft.com/office/officeart/2008/layout/AlternatingPictureBlocks"/>
    <dgm:cxn modelId="{C257102E-303B-4747-85DC-6077F6BF0CB8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Комплект бортового оборудования </a:t>
          </a:r>
        </a:p>
        <a:p>
          <a:r>
            <a:rPr lang="ru-RU" dirty="0" smtClean="0"/>
            <a:t>(</a:t>
          </a:r>
          <a:r>
            <a:rPr lang="en-US" dirty="0" smtClean="0"/>
            <a:t>TTA-12</a:t>
          </a:r>
          <a:r>
            <a:rPr lang="ru-RU" dirty="0" smtClean="0"/>
            <a:t>Н, </a:t>
          </a:r>
          <a:r>
            <a:rPr lang="en-US" dirty="0" smtClean="0"/>
            <a:t>TDS-84</a:t>
          </a:r>
          <a:r>
            <a:rPr lang="ru-RU" dirty="0" smtClean="0"/>
            <a:t>, </a:t>
          </a:r>
          <a:r>
            <a:rPr lang="en-US" dirty="0" smtClean="0"/>
            <a:t>TDS-56</a:t>
          </a:r>
          <a:r>
            <a:rPr lang="ru-RU" dirty="0" smtClean="0"/>
            <a:t>, ...)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автоматического радиокомпаса</a:t>
          </a:r>
        </a:p>
        <a:p>
          <a:r>
            <a:rPr lang="ru-RU" dirty="0" smtClean="0"/>
            <a:t>(АРК-35-1)</a:t>
          </a:r>
          <a:endParaRPr lang="ru-RU" dirty="0"/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2" custScaleY="49200" custLinFactNeighborX="-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2" custScaleX="108771" custScaleY="48277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155E574B-2D70-4BDF-8B95-89B1A16CFACE}" type="presOf" srcId="{A475339E-2EF6-4FD5-AFD7-10CE03E55563}" destId="{56224FB3-1C22-41DE-B222-D190BA8C1222}" srcOrd="0" destOrd="0" presId="urn:microsoft.com/office/officeart/2008/layout/AlternatingPictureBlocks"/>
    <dgm:cxn modelId="{D82C4DA0-0BCE-4305-AF5A-AB5FC9B16768}" type="presOf" srcId="{F021622F-5391-4AC5-A318-F35B7B95B49A}" destId="{1565B2F3-EACC-4BEA-9E2D-2FD057BC5D50}" srcOrd="0" destOrd="0" presId="urn:microsoft.com/office/officeart/2008/layout/AlternatingPictureBlocks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E8C07E6A-BDF1-4976-B6AE-FF2D49FCA9ED}" type="presOf" srcId="{1B1730B0-13EC-41DA-A98F-D524A0C82C91}" destId="{D62C0EC7-DC59-45FA-BA5B-4D6282EC5282}" srcOrd="0" destOrd="0" presId="urn:microsoft.com/office/officeart/2008/layout/AlternatingPictureBlocks"/>
    <dgm:cxn modelId="{247E3326-8967-40C9-B772-AD29F3EAAF11}" type="presParOf" srcId="{1565B2F3-EACC-4BEA-9E2D-2FD057BC5D50}" destId="{0A462EF3-2C12-4C2F-A6AC-D5987E5B06FD}" srcOrd="0" destOrd="0" presId="urn:microsoft.com/office/officeart/2008/layout/AlternatingPictureBlocks"/>
    <dgm:cxn modelId="{5D66334C-01F2-44B6-8FE5-620AF9416A36}" type="presParOf" srcId="{0A462EF3-2C12-4C2F-A6AC-D5987E5B06FD}" destId="{56224FB3-1C22-41DE-B222-D190BA8C1222}" srcOrd="0" destOrd="0" presId="urn:microsoft.com/office/officeart/2008/layout/AlternatingPictureBlocks"/>
    <dgm:cxn modelId="{7F54FAAD-C6BF-4D2D-B0E5-6A3929C69B1D}" type="presParOf" srcId="{0A462EF3-2C12-4C2F-A6AC-D5987E5B06FD}" destId="{CCC4F049-7C9A-4BD9-BFD4-237FF71C24E0}" srcOrd="1" destOrd="0" presId="urn:microsoft.com/office/officeart/2008/layout/AlternatingPictureBlocks"/>
    <dgm:cxn modelId="{67055DB6-BC2A-4E81-B3B7-EEF40BE6F138}" type="presParOf" srcId="{1565B2F3-EACC-4BEA-9E2D-2FD057BC5D50}" destId="{1639565D-32D3-4C2F-AA3E-4298366C025F}" srcOrd="1" destOrd="0" presId="urn:microsoft.com/office/officeart/2008/layout/AlternatingPictureBlocks"/>
    <dgm:cxn modelId="{8FBE5C87-30CB-431A-BDA5-65A11C96E2DF}" type="presParOf" srcId="{1565B2F3-EACC-4BEA-9E2D-2FD057BC5D50}" destId="{EA935668-9304-4596-80FC-B0204B83A943}" srcOrd="2" destOrd="0" presId="urn:microsoft.com/office/officeart/2008/layout/AlternatingPictureBlocks"/>
    <dgm:cxn modelId="{2740FE15-08EE-46D9-90C2-0AE298DEED39}" type="presParOf" srcId="{EA935668-9304-4596-80FC-B0204B83A943}" destId="{D62C0EC7-DC59-45FA-BA5B-4D6282EC5282}" srcOrd="0" destOrd="0" presId="urn:microsoft.com/office/officeart/2008/layout/AlternatingPictureBlocks"/>
    <dgm:cxn modelId="{46C187DA-1ABF-404C-AEE4-FA147C27DBCF}" type="presParOf" srcId="{EA935668-9304-4596-80FC-B0204B83A943}" destId="{E5B1849E-8CB4-4AE5-956A-D2FFEAA1008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Применение двигателей</a:t>
          </a:r>
        </a:p>
        <a:p>
          <a:r>
            <a:rPr lang="ru-RU" dirty="0" smtClean="0"/>
            <a:t>ТВ3-117ВМА-СБМ1В-4Е</a:t>
          </a:r>
          <a:endParaRPr lang="ru-RU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Увеличение ресурсов главного редуктора</a:t>
          </a:r>
        </a:p>
        <a:p>
          <a:r>
            <a:rPr lang="ru-RU" dirty="0" smtClean="0"/>
            <a:t>ВР-8А</a:t>
          </a:r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Увеличение ресурсов двигателя ТВ2-117(АГ) 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2B05560E-9070-42AD-838A-83262565AF6B}" type="presOf" srcId="{A475339E-2EF6-4FD5-AFD7-10CE03E55563}" destId="{56224FB3-1C22-41DE-B222-D190BA8C1222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1FD8915A-0E4A-4E9C-AE83-28CFBCC403D7}" type="presOf" srcId="{1B1730B0-13EC-41DA-A98F-D524A0C82C91}" destId="{D62C0EC7-DC59-45FA-BA5B-4D6282EC5282}" srcOrd="0" destOrd="0" presId="urn:microsoft.com/office/officeart/2008/layout/AlternatingPictureBlocks"/>
    <dgm:cxn modelId="{3C786F77-B484-4ED4-BF16-12EF901CE30B}" type="presOf" srcId="{7F437A8E-4833-4677-B9BC-A371213A06BB}" destId="{9079756B-14B7-41C6-862F-6C68C26F8439}" srcOrd="0" destOrd="0" presId="urn:microsoft.com/office/officeart/2008/layout/AlternatingPictureBlocks"/>
    <dgm:cxn modelId="{068AC7B2-AE87-4B8F-9E5D-30403E462952}" type="presOf" srcId="{F021622F-5391-4AC5-A318-F35B7B95B49A}" destId="{1565B2F3-EACC-4BEA-9E2D-2FD057BC5D50}" srcOrd="0" destOrd="0" presId="urn:microsoft.com/office/officeart/2008/layout/AlternatingPictureBlocks"/>
    <dgm:cxn modelId="{4A8567B2-71A7-4FE2-A824-94D0918C4CD1}" type="presParOf" srcId="{1565B2F3-EACC-4BEA-9E2D-2FD057BC5D50}" destId="{0A462EF3-2C12-4C2F-A6AC-D5987E5B06FD}" srcOrd="0" destOrd="0" presId="urn:microsoft.com/office/officeart/2008/layout/AlternatingPictureBlocks"/>
    <dgm:cxn modelId="{F35B2DAA-0170-490D-840D-75F00596CABE}" type="presParOf" srcId="{0A462EF3-2C12-4C2F-A6AC-D5987E5B06FD}" destId="{56224FB3-1C22-41DE-B222-D190BA8C1222}" srcOrd="0" destOrd="0" presId="urn:microsoft.com/office/officeart/2008/layout/AlternatingPictureBlocks"/>
    <dgm:cxn modelId="{380F6D04-1A38-4904-A48A-E1F69B78EB7C}" type="presParOf" srcId="{0A462EF3-2C12-4C2F-A6AC-D5987E5B06FD}" destId="{CCC4F049-7C9A-4BD9-BFD4-237FF71C24E0}" srcOrd="1" destOrd="0" presId="urn:microsoft.com/office/officeart/2008/layout/AlternatingPictureBlocks"/>
    <dgm:cxn modelId="{21492662-DF04-4AFF-A711-BDB7903E951A}" type="presParOf" srcId="{1565B2F3-EACC-4BEA-9E2D-2FD057BC5D50}" destId="{1639565D-32D3-4C2F-AA3E-4298366C025F}" srcOrd="1" destOrd="0" presId="urn:microsoft.com/office/officeart/2008/layout/AlternatingPictureBlocks"/>
    <dgm:cxn modelId="{7F96690C-244F-455A-B769-249162E8833C}" type="presParOf" srcId="{1565B2F3-EACC-4BEA-9E2D-2FD057BC5D50}" destId="{EA935668-9304-4596-80FC-B0204B83A943}" srcOrd="2" destOrd="0" presId="urn:microsoft.com/office/officeart/2008/layout/AlternatingPictureBlocks"/>
    <dgm:cxn modelId="{D96C9AFA-8C89-427A-A9CC-D23D42321BC8}" type="presParOf" srcId="{EA935668-9304-4596-80FC-B0204B83A943}" destId="{D62C0EC7-DC59-45FA-BA5B-4D6282EC5282}" srcOrd="0" destOrd="0" presId="urn:microsoft.com/office/officeart/2008/layout/AlternatingPictureBlocks"/>
    <dgm:cxn modelId="{1B351DFC-96EC-4002-865E-0D9096ED3ACC}" type="presParOf" srcId="{EA935668-9304-4596-80FC-B0204B83A943}" destId="{E5B1849E-8CB4-4AE5-956A-D2FFEAA10083}" srcOrd="1" destOrd="0" presId="urn:microsoft.com/office/officeart/2008/layout/AlternatingPictureBlocks"/>
    <dgm:cxn modelId="{73762FB3-E10A-4EF2-B1DB-CBCFDD0F9AE7}" type="presParOf" srcId="{1565B2F3-EACC-4BEA-9E2D-2FD057BC5D50}" destId="{506DBAF4-FCCF-4FBF-AB07-66E8EA039F20}" srcOrd="3" destOrd="0" presId="urn:microsoft.com/office/officeart/2008/layout/AlternatingPictureBlocks"/>
    <dgm:cxn modelId="{D81E3446-2E2D-4947-9CF7-6F4E3BA29329}" type="presParOf" srcId="{1565B2F3-EACC-4BEA-9E2D-2FD057BC5D50}" destId="{44EBF6A6-A391-4032-BFE0-D5F3682BEB5E}" srcOrd="4" destOrd="0" presId="urn:microsoft.com/office/officeart/2008/layout/AlternatingPictureBlocks"/>
    <dgm:cxn modelId="{B2424CA9-B209-456A-AB7E-184782B84DB4}" type="presParOf" srcId="{44EBF6A6-A391-4032-BFE0-D5F3682BEB5E}" destId="{9079756B-14B7-41C6-862F-6C68C26F8439}" srcOrd="0" destOrd="0" presId="urn:microsoft.com/office/officeart/2008/layout/AlternatingPictureBlocks"/>
    <dgm:cxn modelId="{C38C6E43-8BDE-445C-BF06-53A1DB339B11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21622F-5391-4AC5-A318-F35B7B95B49A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A475339E-2EF6-4FD5-AFD7-10CE03E5556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100" dirty="0" smtClean="0"/>
            <a:t>Снижение численности экипажа до 2-х человек</a:t>
          </a:r>
        </a:p>
        <a:p>
          <a:r>
            <a:rPr lang="ru-RU" sz="1800" dirty="0" smtClean="0"/>
            <a:t>(для определенных видов авиационных работ)</a:t>
          </a:r>
          <a:endParaRPr lang="ru-RU" sz="1800" dirty="0"/>
        </a:p>
      </dgm:t>
    </dgm:pt>
    <dgm:pt modelId="{F2F54407-9624-4D57-A0E9-F2CF1E457386}" type="parTrans" cxnId="{03EC0567-E1A9-448C-9F66-7F1FF8408FE7}">
      <dgm:prSet/>
      <dgm:spPr/>
      <dgm:t>
        <a:bodyPr/>
        <a:lstStyle/>
        <a:p>
          <a:endParaRPr lang="ru-RU"/>
        </a:p>
      </dgm:t>
    </dgm:pt>
    <dgm:pt modelId="{0AFC3DA1-BFE2-4493-BD11-3E4BA5F3010A}" type="sibTrans" cxnId="{03EC0567-E1A9-448C-9F66-7F1FF8408FE7}">
      <dgm:prSet/>
      <dgm:spPr/>
      <dgm:t>
        <a:bodyPr/>
        <a:lstStyle/>
        <a:p>
          <a:endParaRPr lang="ru-RU"/>
        </a:p>
      </dgm:t>
    </dgm:pt>
    <dgm:pt modelId="{1B1730B0-13EC-41DA-A98F-D524A0C82C91}">
      <dgm:prSet phldrT="[Текст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Оптимизация состава БРЭО под нужды Заказчика</a:t>
          </a:r>
        </a:p>
        <a:p>
          <a:r>
            <a:rPr lang="ru-RU" dirty="0" smtClean="0"/>
            <a:t>(ПВП в ПМУ)</a:t>
          </a:r>
        </a:p>
      </dgm:t>
    </dgm:pt>
    <dgm:pt modelId="{966C4F9D-8486-4ADF-983C-520B3EE41A37}" type="parTrans" cxnId="{049E5E87-A178-46DE-A46B-71322AC65C21}">
      <dgm:prSet/>
      <dgm:spPr/>
      <dgm:t>
        <a:bodyPr/>
        <a:lstStyle/>
        <a:p>
          <a:endParaRPr lang="ru-RU"/>
        </a:p>
      </dgm:t>
    </dgm:pt>
    <dgm:pt modelId="{9AACC925-003A-4380-A566-2AE6C30EABA3}" type="sibTrans" cxnId="{049E5E87-A178-46DE-A46B-71322AC65C21}">
      <dgm:prSet/>
      <dgm:spPr/>
      <dgm:t>
        <a:bodyPr/>
        <a:lstStyle/>
        <a:p>
          <a:endParaRPr lang="ru-RU"/>
        </a:p>
      </dgm:t>
    </dgm:pt>
    <dgm:pt modelId="{7F437A8E-4833-4677-B9BC-A371213A06BB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Оптимизация состава БРЭО под нужды Заказчика</a:t>
          </a:r>
        </a:p>
        <a:p>
          <a:r>
            <a:rPr lang="ru-RU" dirty="0" smtClean="0"/>
            <a:t>(ППП в СМУ)</a:t>
          </a:r>
          <a:endParaRPr lang="ru-RU" dirty="0"/>
        </a:p>
      </dgm:t>
    </dgm:pt>
    <dgm:pt modelId="{4BE308B1-668E-447F-AC57-D711990431CB}" type="parTrans" cxnId="{C02BC8C2-2F5B-4A4B-8DB9-98359DAF0302}">
      <dgm:prSet/>
      <dgm:spPr/>
      <dgm:t>
        <a:bodyPr/>
        <a:lstStyle/>
        <a:p>
          <a:endParaRPr lang="ru-RU"/>
        </a:p>
      </dgm:t>
    </dgm:pt>
    <dgm:pt modelId="{9AC5A2C5-155E-4CB0-802E-718EEC6EE98A}" type="sibTrans" cxnId="{C02BC8C2-2F5B-4A4B-8DB9-98359DAF0302}">
      <dgm:prSet/>
      <dgm:spPr/>
      <dgm:t>
        <a:bodyPr/>
        <a:lstStyle/>
        <a:p>
          <a:endParaRPr lang="ru-RU"/>
        </a:p>
      </dgm:t>
    </dgm:pt>
    <dgm:pt modelId="{1565B2F3-EACC-4BEA-9E2D-2FD057BC5D50}" type="pres">
      <dgm:prSet presAssocID="{F021622F-5391-4AC5-A318-F35B7B95B49A}" presName="linearFlow" presStyleCnt="0">
        <dgm:presLayoutVars>
          <dgm:dir/>
          <dgm:resizeHandles val="exact"/>
        </dgm:presLayoutVars>
      </dgm:prSet>
      <dgm:spPr/>
    </dgm:pt>
    <dgm:pt modelId="{0A462EF3-2C12-4C2F-A6AC-D5987E5B06FD}" type="pres">
      <dgm:prSet presAssocID="{A475339E-2EF6-4FD5-AFD7-10CE03E55563}" presName="comp" presStyleCnt="0"/>
      <dgm:spPr/>
    </dgm:pt>
    <dgm:pt modelId="{56224FB3-1C22-41DE-B222-D190BA8C1222}" type="pres">
      <dgm:prSet presAssocID="{A475339E-2EF6-4FD5-AFD7-10CE03E55563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4F049-7C9A-4BD9-BFD4-237FF71C24E0}" type="pres">
      <dgm:prSet presAssocID="{A475339E-2EF6-4FD5-AFD7-10CE03E55563}" presName="rect1" presStyleLbl="lnNode1" presStyleIdx="0" presStyleCnt="3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639565D-32D3-4C2F-AA3E-4298366C025F}" type="pres">
      <dgm:prSet presAssocID="{0AFC3DA1-BFE2-4493-BD11-3E4BA5F3010A}" presName="sibTrans" presStyleCnt="0"/>
      <dgm:spPr/>
    </dgm:pt>
    <dgm:pt modelId="{EA935668-9304-4596-80FC-B0204B83A943}" type="pres">
      <dgm:prSet presAssocID="{1B1730B0-13EC-41DA-A98F-D524A0C82C91}" presName="comp" presStyleCnt="0"/>
      <dgm:spPr/>
    </dgm:pt>
    <dgm:pt modelId="{D62C0EC7-DC59-45FA-BA5B-4D6282EC5282}" type="pres">
      <dgm:prSet presAssocID="{1B1730B0-13EC-41DA-A98F-D524A0C82C91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1849E-8CB4-4AE5-956A-D2FFEAA10083}" type="pres">
      <dgm:prSet presAssocID="{1B1730B0-13EC-41DA-A98F-D524A0C82C91}" presName="rect1" presStyleLbl="lnNode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06DBAF4-FCCF-4FBF-AB07-66E8EA039F20}" type="pres">
      <dgm:prSet presAssocID="{9AACC925-003A-4380-A566-2AE6C30EABA3}" presName="sibTrans" presStyleCnt="0"/>
      <dgm:spPr/>
    </dgm:pt>
    <dgm:pt modelId="{44EBF6A6-A391-4032-BFE0-D5F3682BEB5E}" type="pres">
      <dgm:prSet presAssocID="{7F437A8E-4833-4677-B9BC-A371213A06BB}" presName="comp" presStyleCnt="0"/>
      <dgm:spPr/>
    </dgm:pt>
    <dgm:pt modelId="{9079756B-14B7-41C6-862F-6C68C26F8439}" type="pres">
      <dgm:prSet presAssocID="{7F437A8E-4833-4677-B9BC-A371213A06BB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5FA2B-3F0E-49AC-A29F-534FFAE9F635}" type="pres">
      <dgm:prSet presAssocID="{7F437A8E-4833-4677-B9BC-A371213A06BB}" presName="rect1" presStyleLbl="lnNode1" presStyleIdx="2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</dgm:ptLst>
  <dgm:cxnLst>
    <dgm:cxn modelId="{183F09D9-1094-400D-B709-70C064223637}" type="presOf" srcId="{F021622F-5391-4AC5-A318-F35B7B95B49A}" destId="{1565B2F3-EACC-4BEA-9E2D-2FD057BC5D50}" srcOrd="0" destOrd="0" presId="urn:microsoft.com/office/officeart/2008/layout/AlternatingPictureBlocks"/>
    <dgm:cxn modelId="{C02BC8C2-2F5B-4A4B-8DB9-98359DAF0302}" srcId="{F021622F-5391-4AC5-A318-F35B7B95B49A}" destId="{7F437A8E-4833-4677-B9BC-A371213A06BB}" srcOrd="2" destOrd="0" parTransId="{4BE308B1-668E-447F-AC57-D711990431CB}" sibTransId="{9AC5A2C5-155E-4CB0-802E-718EEC6EE98A}"/>
    <dgm:cxn modelId="{03EC0567-E1A9-448C-9F66-7F1FF8408FE7}" srcId="{F021622F-5391-4AC5-A318-F35B7B95B49A}" destId="{A475339E-2EF6-4FD5-AFD7-10CE03E55563}" srcOrd="0" destOrd="0" parTransId="{F2F54407-9624-4D57-A0E9-F2CF1E457386}" sibTransId="{0AFC3DA1-BFE2-4493-BD11-3E4BA5F3010A}"/>
    <dgm:cxn modelId="{049E5E87-A178-46DE-A46B-71322AC65C21}" srcId="{F021622F-5391-4AC5-A318-F35B7B95B49A}" destId="{1B1730B0-13EC-41DA-A98F-D524A0C82C91}" srcOrd="1" destOrd="0" parTransId="{966C4F9D-8486-4ADF-983C-520B3EE41A37}" sibTransId="{9AACC925-003A-4380-A566-2AE6C30EABA3}"/>
    <dgm:cxn modelId="{5DCA38D4-F355-4667-BDBD-A92C27A7694E}" type="presOf" srcId="{7F437A8E-4833-4677-B9BC-A371213A06BB}" destId="{9079756B-14B7-41C6-862F-6C68C26F8439}" srcOrd="0" destOrd="0" presId="urn:microsoft.com/office/officeart/2008/layout/AlternatingPictureBlocks"/>
    <dgm:cxn modelId="{70D37973-8179-4652-BB66-4D10EB965E10}" type="presOf" srcId="{1B1730B0-13EC-41DA-A98F-D524A0C82C91}" destId="{D62C0EC7-DC59-45FA-BA5B-4D6282EC5282}" srcOrd="0" destOrd="0" presId="urn:microsoft.com/office/officeart/2008/layout/AlternatingPictureBlocks"/>
    <dgm:cxn modelId="{713FD9B4-7E2B-42E3-9C56-C9689D37CFF8}" type="presOf" srcId="{A475339E-2EF6-4FD5-AFD7-10CE03E55563}" destId="{56224FB3-1C22-41DE-B222-D190BA8C1222}" srcOrd="0" destOrd="0" presId="urn:microsoft.com/office/officeart/2008/layout/AlternatingPictureBlocks"/>
    <dgm:cxn modelId="{40142309-1251-42E3-935B-ED5295492D77}" type="presParOf" srcId="{1565B2F3-EACC-4BEA-9E2D-2FD057BC5D50}" destId="{0A462EF3-2C12-4C2F-A6AC-D5987E5B06FD}" srcOrd="0" destOrd="0" presId="urn:microsoft.com/office/officeart/2008/layout/AlternatingPictureBlocks"/>
    <dgm:cxn modelId="{07452029-16C3-40B2-94DC-B2397E4AE958}" type="presParOf" srcId="{0A462EF3-2C12-4C2F-A6AC-D5987E5B06FD}" destId="{56224FB3-1C22-41DE-B222-D190BA8C1222}" srcOrd="0" destOrd="0" presId="urn:microsoft.com/office/officeart/2008/layout/AlternatingPictureBlocks"/>
    <dgm:cxn modelId="{2720525F-3FB3-4FD8-8468-CF3F17722326}" type="presParOf" srcId="{0A462EF3-2C12-4C2F-A6AC-D5987E5B06FD}" destId="{CCC4F049-7C9A-4BD9-BFD4-237FF71C24E0}" srcOrd="1" destOrd="0" presId="urn:microsoft.com/office/officeart/2008/layout/AlternatingPictureBlocks"/>
    <dgm:cxn modelId="{335F4B7F-33E7-46C4-9A42-F10F1067D9D3}" type="presParOf" srcId="{1565B2F3-EACC-4BEA-9E2D-2FD057BC5D50}" destId="{1639565D-32D3-4C2F-AA3E-4298366C025F}" srcOrd="1" destOrd="0" presId="urn:microsoft.com/office/officeart/2008/layout/AlternatingPictureBlocks"/>
    <dgm:cxn modelId="{D20D61B9-646D-43C1-95E5-34EF0E0FB4AC}" type="presParOf" srcId="{1565B2F3-EACC-4BEA-9E2D-2FD057BC5D50}" destId="{EA935668-9304-4596-80FC-B0204B83A943}" srcOrd="2" destOrd="0" presId="urn:microsoft.com/office/officeart/2008/layout/AlternatingPictureBlocks"/>
    <dgm:cxn modelId="{E49A3423-50C7-4C97-83EE-7CE6E1C00F85}" type="presParOf" srcId="{EA935668-9304-4596-80FC-B0204B83A943}" destId="{D62C0EC7-DC59-45FA-BA5B-4D6282EC5282}" srcOrd="0" destOrd="0" presId="urn:microsoft.com/office/officeart/2008/layout/AlternatingPictureBlocks"/>
    <dgm:cxn modelId="{E03543AB-A151-4115-8ED1-1C8B7800F786}" type="presParOf" srcId="{EA935668-9304-4596-80FC-B0204B83A943}" destId="{E5B1849E-8CB4-4AE5-956A-D2FFEAA10083}" srcOrd="1" destOrd="0" presId="urn:microsoft.com/office/officeart/2008/layout/AlternatingPictureBlocks"/>
    <dgm:cxn modelId="{61475418-12C6-41C6-B7AF-90869C0C18A4}" type="presParOf" srcId="{1565B2F3-EACC-4BEA-9E2D-2FD057BC5D50}" destId="{506DBAF4-FCCF-4FBF-AB07-66E8EA039F20}" srcOrd="3" destOrd="0" presId="urn:microsoft.com/office/officeart/2008/layout/AlternatingPictureBlocks"/>
    <dgm:cxn modelId="{6F54006A-165B-4FD5-B865-545C615FB100}" type="presParOf" srcId="{1565B2F3-EACC-4BEA-9E2D-2FD057BC5D50}" destId="{44EBF6A6-A391-4032-BFE0-D5F3682BEB5E}" srcOrd="4" destOrd="0" presId="urn:microsoft.com/office/officeart/2008/layout/AlternatingPictureBlocks"/>
    <dgm:cxn modelId="{B948CBEB-E594-47D6-ADCB-EF7217997208}" type="presParOf" srcId="{44EBF6A6-A391-4032-BFE0-D5F3682BEB5E}" destId="{9079756B-14B7-41C6-862F-6C68C26F8439}" srcOrd="0" destOrd="0" presId="urn:microsoft.com/office/officeart/2008/layout/AlternatingPictureBlocks"/>
    <dgm:cxn modelId="{9620E63B-462F-4AE5-A2F0-71432614B24C}" type="presParOf" srcId="{44EBF6A6-A391-4032-BFE0-D5F3682BEB5E}" destId="{4595FA2B-3F0E-49AC-A29F-534FFAE9F63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206" cy="496410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816" y="0"/>
            <a:ext cx="2949206" cy="496410"/>
          </a:xfrm>
          <a:prstGeom prst="rect">
            <a:avLst/>
          </a:prstGeom>
        </p:spPr>
        <p:txBody>
          <a:bodyPr vert="horz" lIns="91651" tIns="45825" rIns="91651" bIns="45825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3D2617-27B6-4994-9038-4D48CCA3FEE9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1337"/>
            <a:ext cx="2949206" cy="496410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816" y="9441337"/>
            <a:ext cx="2949206" cy="496410"/>
          </a:xfrm>
          <a:prstGeom prst="rect">
            <a:avLst/>
          </a:prstGeom>
        </p:spPr>
        <p:txBody>
          <a:bodyPr vert="horz" lIns="91651" tIns="45825" rIns="91651" bIns="45825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39268B-6DBD-4265-9170-0BFE5F2A2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196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206" cy="498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816" y="1"/>
            <a:ext cx="2949206" cy="498001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D95941-1DE4-4B06-A1BA-6AF1008D20FD}" type="datetimeFigureOut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0463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8" y="4722260"/>
            <a:ext cx="5446401" cy="4472464"/>
          </a:xfrm>
          <a:prstGeom prst="rect">
            <a:avLst/>
          </a:prstGeom>
        </p:spPr>
        <p:txBody>
          <a:bodyPr vert="horz" lIns="91531" tIns="45766" rIns="91531" bIns="45766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9747"/>
            <a:ext cx="2949206" cy="49800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816" y="9439747"/>
            <a:ext cx="2949206" cy="498000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BE750B-B4CB-4AEC-9528-E4B6B695D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7402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7713"/>
            <a:ext cx="4967287" cy="37258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79608" y="4719077"/>
            <a:ext cx="5446401" cy="4474055"/>
          </a:xfrm>
          <a:noFill/>
        </p:spPr>
        <p:txBody>
          <a:bodyPr wrap="square" lIns="94474" tIns="47238" rIns="94474" bIns="47238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Материалы по графику должны  соответствовать утвержденному на проектном комитете ОАО «ОПК ОБОРОНРОМ» уставу и карте проекта.</a:t>
            </a:r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4816" y="9442928"/>
            <a:ext cx="2949206" cy="49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474" tIns="47238" rIns="94474" bIns="47238" anchor="b"/>
          <a:lstStyle/>
          <a:p>
            <a:pPr algn="r" defTabSz="903775"/>
            <a:fld id="{CBB5BF69-C0CF-422F-8E9F-8FD9572B8C81}" type="slidenum">
              <a:rPr lang="ru-RU" sz="1300">
                <a:latin typeface="Calibri" pitchFamily="34" charset="0"/>
              </a:rPr>
              <a:pPr algn="r" defTabSz="903775"/>
              <a:t>1</a:t>
            </a:fld>
            <a:endParaRPr lang="ru-RU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03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46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8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9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2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80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02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41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274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96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E2D874-D046-404C-BADC-DC5A545E84D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68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Вертолет Ми-8Т получил значительное распространение в мире. </a:t>
            </a:r>
          </a:p>
          <a:p>
            <a:r>
              <a:rPr lang="ru-RU" dirty="0" smtClean="0"/>
              <a:t>Численность парка сегодня – около 1850 вертолетов, из них более 1000 - гражданских.</a:t>
            </a:r>
          </a:p>
          <a:p>
            <a:r>
              <a:rPr lang="ru-RU" dirty="0" smtClean="0"/>
              <a:t>В России</a:t>
            </a:r>
            <a:r>
              <a:rPr lang="ru-RU" baseline="0" dirty="0" smtClean="0"/>
              <a:t> – 1150 шт., из них – 845 гражданских. В РФ уникальная ситуация, средний вертолет с МВМ 13 т составил основу одного из крупнейших национальных вертолетных парков.</a:t>
            </a:r>
          </a:p>
          <a:p>
            <a:r>
              <a:rPr lang="ru-RU" baseline="0" dirty="0" smtClean="0"/>
              <a:t>Производство вертолетов прекращено в начале 90 – 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8D365-79DA-40FF-819D-3EACFB4435F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80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1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184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3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Сегодня Ми-8Т эксплуатируются наиболее интенсивно в российском парке. Парк Ми-8Т обеспечивает 72%</a:t>
            </a:r>
            <a:r>
              <a:rPr lang="ru-RU" baseline="0" dirty="0" smtClean="0"/>
              <a:t> налета. </a:t>
            </a:r>
          </a:p>
          <a:p>
            <a:r>
              <a:rPr lang="ru-RU" baseline="0" dirty="0" smtClean="0"/>
              <a:t>Годовой налет одного вертолета в среднем составляет 400-500 час. в коммерческом секторе, около 100 час. – в военном.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E42157-23F7-4128-9482-0BFAB34B025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6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2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42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BE750B-B4CB-4AEC-9528-E4B6B695D84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4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861C00-6F83-4A60-A4D5-109043242C91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C93C-FF5B-4383-913A-6F1FB190EE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C368-BEBD-4FDC-AE79-A48F7020A827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53EA2-69C5-412E-A0F0-681245AF9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424A-94C6-4AB0-AAA1-76AAF2B2B263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CDA54-2B8D-4920-9537-28DF4065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>
            <a:spLocks noChangeArrowheads="1"/>
          </p:cNvSpPr>
          <p:nvPr userDrawn="1"/>
        </p:nvSpPr>
        <p:spPr bwMode="auto">
          <a:xfrm>
            <a:off x="3786188" y="6642100"/>
            <a:ext cx="535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00" b="1" dirty="0">
                <a:solidFill>
                  <a:srgbClr val="8F1D2D"/>
                </a:solidFill>
                <a:latin typeface="Calibri" pitchFamily="34" charset="0"/>
                <a:cs typeface="Arial" charset="0"/>
              </a:rPr>
              <a:t>Открытое Акционерное Общество «Вертолёты России». © 2011 Все права защищены</a:t>
            </a:r>
          </a:p>
        </p:txBody>
      </p:sp>
      <p:pic>
        <p:nvPicPr>
          <p:cNvPr id="3" name="Picture 2" descr="D:\tim_documents\shapk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9" b="28645"/>
          <a:stretch>
            <a:fillRect/>
          </a:stretch>
        </p:blipFill>
        <p:spPr bwMode="auto">
          <a:xfrm>
            <a:off x="-6350" y="0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 userDrawn="1"/>
        </p:nvGrpSpPr>
        <p:grpSpPr bwMode="auto">
          <a:xfrm>
            <a:off x="-6350" y="6597650"/>
            <a:ext cx="9150350" cy="279400"/>
            <a:chOff x="-6232" y="6165304"/>
            <a:chExt cx="9150232" cy="280392"/>
          </a:xfrm>
        </p:grpSpPr>
        <p:pic>
          <p:nvPicPr>
            <p:cNvPr id="5" name="Picture 2" descr="D:\tim_documents\p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092" y="6165304"/>
              <a:ext cx="8100908" cy="246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r">
                <a:defRPr sz="1000" b="1">
                  <a:solidFill>
                    <a:schemeClr val="bg1"/>
                  </a:solidFill>
                  <a:latin typeface="+mj-lt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ru-RU" dirty="0"/>
                <a:t>© </a:t>
              </a:r>
              <a:r>
                <a:rPr lang="en-US" dirty="0"/>
                <a:t>201</a:t>
              </a:r>
              <a:r>
                <a:rPr lang="ru-RU" dirty="0"/>
                <a:t>1 ОАО «Вертолёты России». 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31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>
            <a:spLocks noChangeArrowheads="1"/>
          </p:cNvSpPr>
          <p:nvPr userDrawn="1"/>
        </p:nvSpPr>
        <p:spPr bwMode="auto">
          <a:xfrm>
            <a:off x="3786188" y="6642100"/>
            <a:ext cx="53578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1000" b="1" dirty="0">
                <a:solidFill>
                  <a:srgbClr val="8F1D2D"/>
                </a:solidFill>
                <a:latin typeface="Calibri" pitchFamily="34" charset="0"/>
                <a:cs typeface="Arial" charset="0"/>
              </a:rPr>
              <a:t>Открытое Акционерное Общество «Вертолёты России». © 2011 Все права защищены</a:t>
            </a:r>
          </a:p>
        </p:txBody>
      </p:sp>
      <p:pic>
        <p:nvPicPr>
          <p:cNvPr id="3" name="Picture 2" descr="D:\tim_documents\shapk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9" b="28645"/>
          <a:stretch>
            <a:fillRect/>
          </a:stretch>
        </p:blipFill>
        <p:spPr bwMode="auto">
          <a:xfrm>
            <a:off x="-6350" y="0"/>
            <a:ext cx="9144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>
            <a:grpSpLocks/>
          </p:cNvGrpSpPr>
          <p:nvPr userDrawn="1"/>
        </p:nvGrpSpPr>
        <p:grpSpPr bwMode="auto">
          <a:xfrm>
            <a:off x="-6350" y="6597650"/>
            <a:ext cx="9150350" cy="279400"/>
            <a:chOff x="-6232" y="6165304"/>
            <a:chExt cx="9150232" cy="280392"/>
          </a:xfrm>
        </p:grpSpPr>
        <p:pic>
          <p:nvPicPr>
            <p:cNvPr id="5" name="Picture 2" descr="D:\tim_documents\p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3092" y="6165304"/>
              <a:ext cx="8100908" cy="2469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ru-RU"/>
              </a:defPPr>
              <a:lvl1pPr algn="r">
                <a:defRPr sz="1000" b="1">
                  <a:solidFill>
                    <a:schemeClr val="bg1"/>
                  </a:solidFill>
                  <a:latin typeface="+mj-lt"/>
                  <a:cs typeface="Arial" charset="0"/>
                </a:defRPr>
              </a:lvl1pPr>
            </a:lstStyle>
            <a:p>
              <a:pPr>
                <a:defRPr/>
              </a:pPr>
              <a:r>
                <a:rPr lang="ru-RU" dirty="0"/>
                <a:t>© </a:t>
              </a:r>
              <a:r>
                <a:rPr lang="en-US" dirty="0"/>
                <a:t>201</a:t>
              </a:r>
              <a:r>
                <a:rPr lang="ru-RU" dirty="0"/>
                <a:t>1 ОАО «Вертолёты России». Все права защищены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04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0F342-ECE3-49FB-BCF0-1F026FA6465D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BA76-AE5D-4702-8E48-5C41C1DA4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C4046-4A4A-40E4-8593-90620A9E682A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B6E3-0265-4633-827B-514057C3A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1622-9EE2-4195-94DB-44C3B579F6DB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F48D-FF2A-4996-9280-DCD835685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233C6-FA2C-4A75-8AEA-D69E9F62EC5F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865E-4EA2-4CB3-A2FE-6C6F9FF4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AC6B-6B7B-4CFC-8757-9F2668A02564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AC99-2214-4F25-BFBC-C1C91DDFC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D0BAE1-89DC-45BB-8FC3-BE0BC175468A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C325-15E5-4125-AA07-3A0742A56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BCF01-7D24-419A-9968-FBDC1C7EA995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9964-729C-40DA-A5B4-EF67C88BA5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7AEE-6E9A-400E-A81A-B6AB07A36B26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2E93-5F41-485F-B77F-B7DCE126D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586EDD-8DB7-40B6-B732-AD1F9E8C5EC3}" type="datetime1">
              <a:rPr lang="ru-RU"/>
              <a:pPr>
                <a:defRPr/>
              </a:pPr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52044-C29A-4A94-9A62-F8A6454C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096" r:id="rId3"/>
    <p:sldLayoutId id="2147484097" r:id="rId4"/>
    <p:sldLayoutId id="2147484098" r:id="rId5"/>
    <p:sldLayoutId id="2147484099" r:id="rId6"/>
    <p:sldLayoutId id="2147484106" r:id="rId7"/>
    <p:sldLayoutId id="2147484100" r:id="rId8"/>
    <p:sldLayoutId id="2147484101" r:id="rId9"/>
    <p:sldLayoutId id="2147484102" r:id="rId10"/>
    <p:sldLayoutId id="2147484103" r:id="rId11"/>
    <p:sldLayoutId id="2147484107" r:id="rId12"/>
    <p:sldLayoutId id="2147484108" r:id="rId13"/>
  </p:sldLayoutIdLst>
  <p:transition spd="slow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3.png"/><Relationship Id="rId5" Type="http://schemas.openxmlformats.org/officeDocument/2006/relationships/diagramData" Target="../diagrams/data2.xml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28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6.png"/><Relationship Id="rId5" Type="http://schemas.openxmlformats.org/officeDocument/2006/relationships/diagramData" Target="../diagrams/data3.xml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0.png"/><Relationship Id="rId5" Type="http://schemas.openxmlformats.org/officeDocument/2006/relationships/diagramData" Target="../diagrams/data4.xml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microsoft.com/office/2007/relationships/diagramDrawing" Target="../diagrams/drawing4.xml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35.png"/><Relationship Id="rId5" Type="http://schemas.openxmlformats.org/officeDocument/2006/relationships/diagramData" Target="../diagrams/data5.xml"/><Relationship Id="rId10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39.jpeg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37.png"/><Relationship Id="rId5" Type="http://schemas.openxmlformats.org/officeDocument/2006/relationships/diagramData" Target="../diagrams/data6.xml"/><Relationship Id="rId10" Type="http://schemas.openxmlformats.org/officeDocument/2006/relationships/image" Target="../media/image36.png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7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7.xml"/><Relationship Id="rId11" Type="http://schemas.microsoft.com/office/2007/relationships/hdphoto" Target="../media/hdphoto1.wdp"/><Relationship Id="rId5" Type="http://schemas.openxmlformats.org/officeDocument/2006/relationships/diagramData" Target="../diagrams/data7.xml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microsoft.com/office/2007/relationships/diagramDrawing" Target="../diagrams/drawing7.xml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tim_documents\shapka 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7620"/>
            <a:ext cx="9148763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Группа 4"/>
          <p:cNvGrpSpPr>
            <a:grpSpLocks/>
          </p:cNvGrpSpPr>
          <p:nvPr/>
        </p:nvGrpSpPr>
        <p:grpSpPr bwMode="auto">
          <a:xfrm>
            <a:off x="0" y="6597641"/>
            <a:ext cx="9150350" cy="280572"/>
            <a:chOff x="118" y="6165304"/>
            <a:chExt cx="9150232" cy="280392"/>
          </a:xfrm>
        </p:grpSpPr>
        <p:pic>
          <p:nvPicPr>
            <p:cNvPr id="17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118" y="6165304"/>
              <a:ext cx="9150232" cy="280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706041" y="6199633"/>
              <a:ext cx="4444308" cy="246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smtClean="0">
                  <a:solidFill>
                    <a:schemeClr val="bg1"/>
                  </a:solidFill>
                </a:rPr>
                <a:t>  © </a:t>
              </a:r>
              <a:r>
                <a:rPr lang="en-US" sz="1000" b="1" dirty="0" smtClean="0">
                  <a:solidFill>
                    <a:schemeClr val="bg1"/>
                  </a:solidFill>
                </a:rPr>
                <a:t>201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2 </a:t>
              </a:r>
              <a:r>
                <a:rPr lang="ru-RU" sz="1000" b="1" dirty="0">
                  <a:solidFill>
                    <a:schemeClr val="bg1"/>
                  </a:solidFill>
                </a:rPr>
                <a:t>ОАО «Вертолёты России». Все права </a:t>
              </a:r>
              <a:r>
                <a:rPr lang="ru-RU" sz="1000" b="1" dirty="0" smtClean="0">
                  <a:solidFill>
                    <a:schemeClr val="bg1"/>
                  </a:solidFill>
                </a:rPr>
                <a:t>защищены.            1</a:t>
              </a:r>
              <a:endParaRPr lang="ru-RU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273826" y="5292445"/>
            <a:ext cx="383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ВЕРТОЛЕТЫ МИ-8Т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гражданской авиации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Рисунок 7" descr="Mi-8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8" y="3166096"/>
            <a:ext cx="6888695" cy="1684199"/>
          </a:xfrm>
          <a:prstGeom prst="rect">
            <a:avLst/>
          </a:prstGeom>
          <a:effectLst>
            <a:outerShdw blurRad="50800" dist="508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7"/>
          <p:cNvSpPr txBox="1">
            <a:spLocks noChangeArrowheads="1"/>
          </p:cNvSpPr>
          <p:nvPr/>
        </p:nvSpPr>
        <p:spPr bwMode="auto">
          <a:xfrm>
            <a:off x="5874204" y="1241609"/>
            <a:ext cx="2957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/>
              <a:t>(</a:t>
            </a:r>
            <a:r>
              <a:rPr lang="ru-RU" sz="1400" b="1" i="1" dirty="0"/>
              <a:t>Бюллетень</a:t>
            </a:r>
            <a:r>
              <a:rPr lang="ru-RU" sz="1400" b="1" dirty="0"/>
              <a:t> № ТМ3208-БЭ-Г)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28621"/>
              </p:ext>
            </p:extLst>
          </p:nvPr>
        </p:nvGraphicFramePr>
        <p:xfrm>
          <a:off x="354486" y="1698853"/>
          <a:ext cx="8477457" cy="3831091"/>
        </p:xfrm>
        <a:graphic>
          <a:graphicData uri="http://schemas.openxmlformats.org/drawingml/2006/table">
            <a:tbl>
              <a:tblPr/>
              <a:tblGrid>
                <a:gridCol w="515989"/>
                <a:gridCol w="4275587"/>
                <a:gridCol w="1326937"/>
                <a:gridCol w="1253189"/>
                <a:gridCol w="1105755"/>
              </a:tblGrid>
              <a:tr h="3698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№ 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п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/</a:t>
                      </a:r>
                      <a:r>
                        <a:rPr lang="ru-RU" sz="1200" b="1" i="0" u="none" strike="noStrike" dirty="0" err="1" smtClean="0">
                          <a:solidFill>
                            <a:srgbClr val="002060"/>
                          </a:solidFill>
                          <a:latin typeface="Calibri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Наименование вертолета (агрегата)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Ресурсы / сроки службы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8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До 1-го ремонта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Межремонтный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Calibri"/>
                        </a:rPr>
                        <a:t>Назначенный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Ми-8 и его модификации до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номеров : - 4884 ОАО «КВЗ»</a:t>
                      </a:r>
                    </a:p>
                    <a:p>
                      <a:pPr algn="l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 - 9744400 ОАО «У-УАЗ»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12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12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20000ч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Ми-8 и его модификации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номеров :    - 4885 ОАО «КВЗ»                                                                                  </a:t>
                      </a:r>
                    </a:p>
                    <a:p>
                      <a:pPr algn="l" fontAlgn="ctr"/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                - 9744401 ОАО «У-УАЗ»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12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12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30000ч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Лопасти  несущего винта:                           -  8АТ-2710-00                                  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3000ч  /  10 лет </a:t>
                      </a:r>
                    </a:p>
                    <a:p>
                      <a:pPr marL="0" algn="ctr" defTabSz="914400" rtl="0" eaLnBrk="1" fontAlgn="ctr" latinLnBrk="0" hangingPunct="1"/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Лопасти рулевого винта :                             - 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8-3922-00 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3000ч / 10 лет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Автомат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перекоса:                                         - 8-1950-000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2500ч  /  10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2500ч  /  10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Втулка несущего винта:                                 - 8-1930-000 с.2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Втулки рулевого винта:                                 -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8-3914-000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2500ч  /  10 лет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  /  10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2500ч  /  10 лет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  /   10 лет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Агрегаты хвостовой трансмиссии:  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 Ми -8 и его модификации                                                        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14 лет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4500ч  /  14 лет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Гаситель вибрации:</a:t>
                      </a:r>
                    </a:p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                                        Ми -8 и его модификации                                                       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4000ч  /  12 лет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4000ч  /  12 лет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  /  БО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42220" y="6000749"/>
            <a:ext cx="5786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 dirty="0"/>
              <a:t>Примечание:</a:t>
            </a:r>
            <a:r>
              <a:rPr lang="ru-RU" sz="1200" dirty="0"/>
              <a:t> Ресурсы / сроки службы устанавливаются при условии соблюдения процедуры их поэтапного подтверждения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5371" y="115892"/>
            <a:ext cx="540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ПРЕДЛОЖЕНИЯ ПО ОПТИМИЗАЦИИ ПРЯМЫХ ЭКСПЛУАТАЦИОННЫХ РАСХОДОВ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084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0779" y="3085957"/>
            <a:ext cx="6728792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Модернизация вертолетов Ми-8Т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510" y="4361479"/>
            <a:ext cx="67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Заместитель главного конструктора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ОАО «МВЗ им. М.Л. Миля»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Кучеренко Василий Иосипович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E-mail: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vkucherenko@mi-helicopter.ru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122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Реализованные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205873"/>
              </p:ext>
            </p:extLst>
          </p:nvPr>
        </p:nvGraphicFramePr>
        <p:xfrm>
          <a:off x="-1524000" y="1353457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2858" y="5000954"/>
            <a:ext cx="362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Служебная </a:t>
            </a:r>
            <a:r>
              <a:rPr lang="ru-RU" dirty="0" smtClean="0">
                <a:cs typeface="Arial" charset="0"/>
              </a:rPr>
              <a:t>записка</a:t>
            </a:r>
          </a:p>
          <a:p>
            <a:pPr algn="ctr"/>
            <a:r>
              <a:rPr lang="ru-RU" dirty="0" smtClean="0">
                <a:cs typeface="Arial" charset="0"/>
              </a:rPr>
              <a:t>Ор-8АТ-2008-04-1</a:t>
            </a:r>
          </a:p>
          <a:p>
            <a:pPr algn="ctr"/>
            <a:r>
              <a:rPr lang="ru-RU" dirty="0" smtClean="0">
                <a:cs typeface="Arial" charset="0"/>
              </a:rPr>
              <a:t>от </a:t>
            </a:r>
            <a:r>
              <a:rPr lang="ru-RU" dirty="0">
                <a:cs typeface="Arial" charset="0"/>
              </a:rPr>
              <a:t>11.04.2008г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42858" y="3397126"/>
            <a:ext cx="362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dirty="0" smtClean="0"/>
              <a:t>Бюллетень </a:t>
            </a:r>
            <a:r>
              <a:rPr lang="ru-RU" dirty="0"/>
              <a:t>М3209-БУ/БЭ-Г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858" y="1590097"/>
            <a:ext cx="362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charset="0"/>
              </a:rPr>
              <a:t>Бюллетень </a:t>
            </a:r>
            <a:r>
              <a:rPr lang="ru-RU" dirty="0">
                <a:cs typeface="Arial" charset="0"/>
              </a:rPr>
              <a:t>ТМ-2779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" y="1503012"/>
            <a:ext cx="1277258" cy="11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682" y="3115629"/>
            <a:ext cx="775607" cy="14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56" y="5015470"/>
            <a:ext cx="1185586" cy="114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8449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Реализованные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84" y="3406393"/>
            <a:ext cx="362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dirty="0"/>
              <a:t>Бюллетень № Т2822-БУ-Г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84" y="1599364"/>
            <a:ext cx="362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dirty="0"/>
              <a:t>Служебная </a:t>
            </a:r>
            <a:r>
              <a:rPr lang="ru-RU" dirty="0" smtClean="0"/>
              <a:t>записка</a:t>
            </a:r>
          </a:p>
          <a:p>
            <a:r>
              <a:rPr lang="ru-RU" dirty="0" smtClean="0"/>
              <a:t>Ор-8Т-2009-09.2/21.9-423</a:t>
            </a:r>
          </a:p>
          <a:p>
            <a:r>
              <a:rPr lang="ru-RU" dirty="0" smtClean="0"/>
              <a:t>от </a:t>
            </a:r>
            <a:r>
              <a:rPr lang="ru-RU" dirty="0"/>
              <a:t>28.12.2009г.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61372550"/>
              </p:ext>
            </p:extLst>
          </p:nvPr>
        </p:nvGraphicFramePr>
        <p:xfrm>
          <a:off x="2033513" y="1251643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99" y="1804075"/>
            <a:ext cx="1334827" cy="51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4204" r="41984" b="25653"/>
          <a:stretch/>
        </p:blipFill>
        <p:spPr bwMode="auto">
          <a:xfrm>
            <a:off x="7518401" y="3444874"/>
            <a:ext cx="1233713" cy="7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7" t="39200" r="21824" b="13351"/>
          <a:stretch/>
        </p:blipFill>
        <p:spPr bwMode="auto">
          <a:xfrm>
            <a:off x="3976099" y="5027884"/>
            <a:ext cx="1357927" cy="99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171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Реализованные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12556231"/>
              </p:ext>
            </p:extLst>
          </p:nvPr>
        </p:nvGraphicFramePr>
        <p:xfrm>
          <a:off x="-1524000" y="1353457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42858" y="5000954"/>
            <a:ext cx="362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Arial" charset="0"/>
              </a:rPr>
              <a:t>Служебная </a:t>
            </a:r>
            <a:r>
              <a:rPr lang="ru-RU" dirty="0" smtClean="0">
                <a:cs typeface="Arial" charset="0"/>
              </a:rPr>
              <a:t>записка</a:t>
            </a:r>
          </a:p>
          <a:p>
            <a:pPr algn="ctr"/>
            <a:r>
              <a:rPr lang="ru-RU" dirty="0" smtClean="0">
                <a:cs typeface="Arial" charset="0"/>
              </a:rPr>
              <a:t>Ор-8АТ-2007-7</a:t>
            </a:r>
          </a:p>
          <a:p>
            <a:pPr algn="ctr"/>
            <a:r>
              <a:rPr lang="ru-RU" dirty="0" smtClean="0">
                <a:cs typeface="Arial" charset="0"/>
              </a:rPr>
              <a:t>от </a:t>
            </a:r>
            <a:r>
              <a:rPr lang="ru-RU" dirty="0">
                <a:cs typeface="Arial" charset="0"/>
              </a:rPr>
              <a:t>13.08.2007г.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42858" y="1590097"/>
            <a:ext cx="362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charset="0"/>
              </a:rPr>
              <a:t>Бюллетени</a:t>
            </a:r>
          </a:p>
          <a:p>
            <a:pPr algn="ctr"/>
            <a:r>
              <a:rPr lang="ru-RU" dirty="0" smtClean="0"/>
              <a:t>ТМ3077-БУ-Г</a:t>
            </a:r>
            <a:r>
              <a:rPr lang="ru-RU" dirty="0"/>
              <a:t>, </a:t>
            </a:r>
            <a:r>
              <a:rPr lang="ru-RU" dirty="0" smtClean="0"/>
              <a:t>ТМ3393-БУ-Г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67" y="1384300"/>
            <a:ext cx="11715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7" t="18599" r="32936" b="52733"/>
          <a:stretch/>
        </p:blipFill>
        <p:spPr bwMode="auto">
          <a:xfrm>
            <a:off x="3897775" y="3497943"/>
            <a:ext cx="1357421" cy="75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3392" r="79251" b="30793"/>
          <a:stretch/>
        </p:blipFill>
        <p:spPr bwMode="auto">
          <a:xfrm>
            <a:off x="350405" y="5000954"/>
            <a:ext cx="942524" cy="73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4" t="8222" r="23740" b="29827"/>
          <a:stretch/>
        </p:blipFill>
        <p:spPr bwMode="auto">
          <a:xfrm>
            <a:off x="702881" y="5585089"/>
            <a:ext cx="1043609" cy="67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231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Реализованные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84" y="1599364"/>
            <a:ext cx="3624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dirty="0"/>
              <a:t>Служебная </a:t>
            </a:r>
            <a:r>
              <a:rPr lang="ru-RU" dirty="0" smtClean="0"/>
              <a:t>записка</a:t>
            </a:r>
          </a:p>
          <a:p>
            <a:r>
              <a:rPr lang="ru-RU" dirty="0" smtClean="0"/>
              <a:t>Ор-8МТВ-2008-02.3</a:t>
            </a:r>
          </a:p>
          <a:p>
            <a:r>
              <a:rPr lang="ru-RU" dirty="0" smtClean="0"/>
              <a:t>от </a:t>
            </a:r>
            <a:r>
              <a:rPr lang="ru-RU" dirty="0"/>
              <a:t>6.03.2008г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75875734"/>
              </p:ext>
            </p:extLst>
          </p:nvPr>
        </p:nvGraphicFramePr>
        <p:xfrm>
          <a:off x="2033513" y="1251643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33623" r="3181" b="33189"/>
          <a:stretch/>
        </p:blipFill>
        <p:spPr bwMode="auto">
          <a:xfrm>
            <a:off x="7474237" y="3130825"/>
            <a:ext cx="1242461" cy="25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035" y="3443596"/>
            <a:ext cx="584546" cy="58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21" y="3735249"/>
            <a:ext cx="5857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3" y="4838106"/>
            <a:ext cx="786711" cy="13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3233" y="1803440"/>
            <a:ext cx="1387003" cy="37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49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Реализованные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56286887"/>
              </p:ext>
            </p:extLst>
          </p:nvPr>
        </p:nvGraphicFramePr>
        <p:xfrm>
          <a:off x="101870" y="1376873"/>
          <a:ext cx="7184072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6" b="49231"/>
          <a:stretch/>
        </p:blipFill>
        <p:spPr bwMode="auto">
          <a:xfrm>
            <a:off x="122146" y="2861838"/>
            <a:ext cx="2124098" cy="57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02" y="4707465"/>
            <a:ext cx="1192695" cy="89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8380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934749"/>
              </p:ext>
            </p:extLst>
          </p:nvPr>
        </p:nvGraphicFramePr>
        <p:xfrm>
          <a:off x="2033513" y="1251643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Перспективные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27778" r="69479" b="21111"/>
          <a:stretch/>
        </p:blipFill>
        <p:spPr bwMode="auto">
          <a:xfrm>
            <a:off x="3997187" y="1331997"/>
            <a:ext cx="1317763" cy="143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87" y="5086350"/>
            <a:ext cx="1276630" cy="8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68" y="3037004"/>
            <a:ext cx="8763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3390900" y="1695450"/>
            <a:ext cx="303006" cy="19940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3390900" y="3841866"/>
            <a:ext cx="303006" cy="19940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https://encrypted-tbn3.gstatic.com/images?q=tbn:ANd9GcTYrN37NlokfPDYdgdX5sEtAC8UHzqD1B430WDwSgq0t25wv4EEU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15" y="5357921"/>
            <a:ext cx="795950" cy="7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3.gstatic.com/images?q=tbn:ANd9GcTYrN37NlokfPDYdgdX5sEtAC8UHzqD1B430WDwSgq0t25wv4EEU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15" y="3161858"/>
            <a:ext cx="795950" cy="7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4345892"/>
            <a:ext cx="352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b="1" dirty="0" smtClean="0"/>
              <a:t>НА ДОГОВОРНОЙ ОСНОВЕ ЗАИНТЕРЕСОВАННЫХ СТОРОН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2117637"/>
            <a:ext cx="352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b="1" dirty="0" smtClean="0"/>
              <a:t>НА ДОГОВОРНОЙ ОСНОВЕ ЗАИНТЕРЕСОВАННЫХ СТОРОН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255936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56881484"/>
              </p:ext>
            </p:extLst>
          </p:nvPr>
        </p:nvGraphicFramePr>
        <p:xfrm>
          <a:off x="-1524000" y="1353457"/>
          <a:ext cx="8694057" cy="501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50" b="97000" l="10000" r="90000">
                        <a14:foregroundMark x1="43333" y1="10750" x2="43333" y2="10750"/>
                        <a14:foregroundMark x1="48000" y1="11500" x2="48000" y2="11500"/>
                        <a14:foregroundMark x1="43333" y1="9250" x2="43333" y2="9250"/>
                        <a14:foregroundMark x1="45667" y1="9750" x2="45667" y2="9750"/>
                        <a14:foregroundMark x1="47333" y1="9750" x2="47333" y2="9750"/>
                        <a14:foregroundMark x1="41333" y1="9000" x2="41333" y2="9000"/>
                        <a14:foregroundMark x1="49333" y1="13000" x2="49333" y2="13000"/>
                        <a14:foregroundMark x1="50000" y1="15000" x2="50000" y2="15000"/>
                        <a14:foregroundMark x1="50000" y1="16500" x2="50000" y2="165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7" t="6704" r="35475" b="2793"/>
          <a:stretch/>
        </p:blipFill>
        <p:spPr bwMode="auto">
          <a:xfrm>
            <a:off x="482159" y="1632693"/>
            <a:ext cx="405385" cy="102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7500" l="3247" r="99026">
                        <a14:foregroundMark x1="53896" y1="15250" x2="53896" y2="15250"/>
                        <a14:foregroundMark x1="56818" y1="16000" x2="56818" y2="16000"/>
                        <a14:foregroundMark x1="58766" y1="17500" x2="58766" y2="17500"/>
                        <a14:foregroundMark x1="59740" y1="19250" x2="59740" y2="19250"/>
                        <a14:foregroundMark x1="57792" y1="16500" x2="57792" y2="16500"/>
                        <a14:foregroundMark x1="54870" y1="15500" x2="54870" y2="1550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6" y="1484592"/>
            <a:ext cx="927844" cy="120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44199" y="2674695"/>
            <a:ext cx="3522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b="1" dirty="0" smtClean="0"/>
              <a:t>с соблюдением требований авиационных властей</a:t>
            </a:r>
            <a:endParaRPr lang="ru-RU" b="1" dirty="0"/>
          </a:p>
        </p:txBody>
      </p:sp>
      <p:sp>
        <p:nvSpPr>
          <p:cNvPr id="2" name="AutoShape 5" descr="data:image/jpeg;base64,/9j/4AAQSkZJRgABAQAAAQABAAD/2wCEAAkGBhQSERUUExQUFRQWFRYWFBUVFhgUFxUUGBQYGBYXGBYXHCYfGBwjGRYVHy8gIycpLCwsFR4xNTAqNSYrLCkBCQoKDgwOGg8PGiokHyUsLCwsLCksLCwsLCwsLCwsLCksLCwsLCwpLCksLCwsKSwsLCwpLCwpLCksKSwpLCwsLP/AABEIANcA6wMBIgACEQEDEQH/xAAcAAEAAAcBAAAAAAAAAAAAAAAAAQIDBAUGCAf/xABOEAABAwIDAwgCDAoIBwAAAAABAAIDBBESITEFBkEHEyJRYXGBkTKhFBYzUlRigpOxwdLwIyRCU3JzkqKy4Rd0lKOztMLxCBUlQ0Rj0f/EABgBAQEBAQEAAAAAAAAAAAAAAAABAgME/8QAJBEBAQACAQMEAwEBAAAAAAAAAAECERIDITETIkFhMlHwcUL/2gAMAwEAAhEDEQA/APbERF0eYREQEREBERAREQEREBEUEEURQQRREQEREBERAREQEREBERAREQEREBERAREQEREBFC60Le/lgpaS7IvxiYZYWH8G0/Gk49zb+CeRvqLnT+mzaHO4y6PCT7mG2aBfRp18TfxXuG6O9UdfTtmjIvkHt4tdbQjgrcbPIza8b2zy9PZJIyOnF2Pc0FztcLiL2sepZrlu3omo4IOZe5hkfICWuLT0WC2YPb6l4DK65JN7k3N8zc56rWGHLyt7R1NuFvQ7aFEyoe0McXPa4Nva7XEXF88xb1rWeUPlWfs2rbA2FsgMTJCS4tPSc8WyB96F49sblBqKSIQxyPawEkBry30iScgVidq7bkq5DLK9z3HIFzi4ho0FzwF1cenvLv4L2m3Qu5PKpFXRzPla2nEIYXFzwQ7Hi04m2H94LcNnbVinbihkbI29iWm9j1HqXL2wt5/Y9JUxAC8roiDxGF19fJe2cj+3ZaumlkmLS4Pa0WaG5BvGwzPauVlmVmuzWpx239F5FyocrslNP7Goy3Gz3aQjFZ35to0y4nW+WVisfu1y/PDg2tiaWk+6RZEd7De47it8Mtb0y9uRY3Ym8MFXGJIJGyNPUcx2EahZFYRFERUEREBERAREQEREBERAREQFZ7W2pHTQyTSuwxxtLnHXIcAOJJsAOshXi1/fzd91bQTwMNnuaHM4AvY4Pa09hLbeKDxDfflXqa7FHHeCn05tp6Tx/wCxw1/RGXfqsLsrZMJexs8oja+xDyMTcJ1yB1GlsjcZXWAe0gkEEEEgg5EEZEEdfCyhLtJ1sJN2k3LTmMVrX7DbiF6LjZ+Jj38th3m2PDG+0ErZAOI4jrFxcZm1jexvmdVecmu+Z2dVgvJ5mTozAZ5cHjrINvC61OKou9pY17nWN2nPusRna3XpbyvaPd+R5HOHC3qGqn/Osq1ce72DbvLzTWLYqV83UZsLGX67dIn1LxCaXE4m2pJsO0raXUMTAAGjIWucz5lWUsxGg8gs45SeC4/t65yT1NENmRiodSNk5yUuEpiDvdCBcOz0AXnHK3JCdov9j80YsEdjFhLL4OkOhle49awD5yoNqD2qyWXaWxa0McDiBMZWtvrE1rz+y9zR43Xq2xN96HZuzJm0c881Q/0Gzswlr8OEEADCGNF3WubnLivNzPf0gD3gH/ZW9VTh9rdEgWFtDqdO9W+7ybWD5C5xcSS4nEScyScyTfXNZ3ZdBBhLpTchzLtudDfEbi2gGl+KwssL4wbgEG4xBU6Se4cC63RJHaRoPFaz3Z2ulxjZair9hTc7QVLhYkPwk5EE2tcAPY4DiMtM9T7BybcrTa9wp5283UWOEt9CXCLm3vXWBNtFzwwmxORy9a3nkW2E+o2nHILiOmvLIe2xbG2/WXG/c1yzlh7e46VUVBRXnZERFQREQEREBERAREQEREBQReXcsHKUaVppKZ1p3t/CyA5wsI0b1PcOP5IN9SLJN9h5zyxx0zdpSup3tdisZw3MNnN8YB0zsCepxPhp9Bst8xyFm9aze7+7wc3nphdn5DD+WffH4t/Pu1ydTUAZNAaOAGS6XqcfbO7rMe21ChoY4BYanU8Sp5avqVlJUXVMPWeNvepb8Lp0l1bvZdVYwrqOnutTsxe7HMpLquzY7jwWx7J2Pj0C3Cg3RuFbnpni8sfslwVB9GQvYKnc7JavtfdYsVmcqXGtFERCx1ds2+bRhPVwK25+zCDZXlPu+Jm2FsXVxOS1Lom54ea3t0SLG66a5Hthw0+zInxEPdOBLK8W9Mi2DLTB6NuvEeK8E21sIxuIcO4rJ8n2/wDLsqfC676d5HOxX/vGdTgPMCx4EM5ynZve3UCK22dtCOeJksTg+N7Q5jhoQfvpwVyvOgiIgIiICIiAiIgIiICgoqCg1vf/AHvbs6jdNkZHdCFh/KkIyuPetF3HutxC5x2TROrKh8sznOFzJM8nN7nEnDfrcb9wB7Fm+Vbe011c4NN4YCYogNDY9N/ynDya1TtgFNA2L8r0pP1jhmPAWb4dq6W8Mfut4zdQ2jW3yFgBkANABkLdllhpp1GpqFZOkUww0ZZKpepmOVrjU7Xrvpz2ydO5ZSmWBinV9T1tlzyjUr0PdgNuBkvRtmwiwt1Lw3ZG8PNuGa9A2Rvu3D6XrXCyytbjfcIvYrDbeoWFp9S1bae9pvcOVrU733aRivcX+508FWWLqmta8g2VtJNgOJvBa9tnbt3kh33+4Vj/AM+JFrrvMbpjkz28EzZo7jW3jdaRUQ3uOI0/+K6dtM31NirOWTO66SaTffb0HkV399jTCjmceZmdaMnSKY6dwfoe3CeJXQK4zn9K4yvnllYrqHkz3s/5hQRyON5mfgp/1jQOl8ppa7vJ6ly6mPy6NsREXJBERAREQEREBERBBa1yjbfNHs6eVps8t5uM8RJIcII7QCXfJWyrx3/iF2pZlLTg6l8zh+iAxn8UnkrjN3Q8q3YpecqWXF2svI7uZmB4uwjxWY2tU3cVR3ShwxTS9ZbG3uAxu9ZZ5K2rZLlXL3dT/HadsVpLIrdzlPIVbvcu8jhamMikxqUKUrTKrzpVaOcqzJUWyWVXS+ZE5zahwBIjjY7uvKxt/wB71q0p9pkG5z8SPoWW2G78W2j/AFaP/NwrWgs4+bHXjLIyTtrv987zv9KpHa0nBx81ZhQW9Q4RWNS7r81OydWpRpzRbjF8JFElUGuVTEo5WDivR+Qfb/M17qdx6FSwgfrY7ub5t5weIXm5KutibTNPUQzt1hlZJ+w4EjxAI8VnKbix2IikjeCARoQCO46KdeQERFQREQEREBERBBc8culZj2ph/NwRN8Tief4wuh1zNywSX2vU9nNDygjW+n+Qp7KbhoWfGfI4/tYfoasPUuWXoT+JQ9z/APFesNVHNTD8r/rrl4i1kKoOU7yowat77+X+y9Lz1I+MjUW78lIWZ2U0zjfNX+7keKpiHxr+TSfqUt1Nm9TayhpXvOFjXOPvQCT5KSppnRmz2uaeogg+tZNm05GyyiLWR1shn6RtbtV1vy4CSOO93xxgSHXpHO31/KWeV5Sa8pMry0pbugGmr7/B4r52/wDKi7O5YukoDKS2Nj3HjYg5cOHXZZHd4fi1f/V4/wDMxLLbpUZNBWOZfEwA3Gvo5Wtnwd61i5ceV+46dXPjjtq1VBzZIONjxoC2x87qwc2xW5b+0Ra2kecy+na4nr0P0uK094uuuGXKbOllym0obc2Galss5uvs/nJSdcLSbdvD6Vi66B7JHB4Ide5B7eK3ezUzlyuKmwqroqEaq3RconuoDiPvojipWlRl1vuTWGXZ1I86up4r94YAfWCs2tS5KJy/ZFIT+bc3wbK9o9QW2rx0oiIiCIiAiIgIiIILmjlkhLdr1HxhE4dxhYPpaV0uvAv+ICgw10MtspIAL/Gje6/qexb6f5DWtjPxUTR7172+dnD+IrFVQzKu905rsmi/RePDou/ib5KjXR2KeM67XvjGLepY2EkAdg81Ulap4y5jQ4G2K469F3281SVvujraXt5LObh0+Krva+GKZ/lGf5LCTUr22L2ubiGIYgRdp0IvqNc1laaGppD/ANyEyxWzGEvifra/A29Szl+OmMu+Ooye4uzheare0ubTsxNaBfHM64Y3zueywWvV8bnSPdJfG5xLr5Zk9XBb9UxTbLpKZ9PUOHslvOPZgbYHA0ixcCdHAeC1vaFBVTMdWSNc5j32dKbAF2mgtlkBpbKy5TP3b+PDGG92qGwacCnre2GP/MRq83Iq6iKoDKW2OQhpa4YmuHxh1DM34C6bv05dDVNaCSYmWAzJ/DMP0ArJcnEbzXNax5jxNe0vAaSG4SSBiuAThGazcvy/vh26s3hFHlbqxLW4GkFsLGx5ZDELudYcM3W+StAezNbrvVsXmayWIEvwvsCfSdcA59uaxW8O601K8NlZgeWhwF2m4Nxe4JGoI8F16eWMkjPS9skS7jWNTgJtzjHtF/fWuPoVpt+jeyKDnAQ8B7DfXouFvDMptPYNRSCJ8rHRiRuOI3FyBY3yN2nNpsbHMK53tpXBlNIZXy87Fiu83s7K4HZmruXOXbcnvmUa9GM1XAQU5ba41F/BVg2/3su228slBzVI1XckeStWRlxAbqTYDt4IY3bqzk2pwzZVIG6GEOF/jkv/ANS2ZWWxaHmKeGH83FHH+wwN+pXq8QIiIgiIgIiICIiCC805edic7s9s4F3U8gJ/VydB373NnwXpis9r7NZUQSQyehKxzHdzgRcdo18El1djkfY1fzM7Hn0b2d+icneo38FsW2KSxNlrW2dlvpp5IJBaSJ7mO7wdR2EWI7CFsWxawTwYD6cYt3s4Hw08l063xnHbD9MJMxIajCCHNxDC4Nz9FzrdLt09av6mlzVq6FWZSueXT2zO0N5GT4zJA0vLI2REuP4INJLiBbMm6ytVygNmfK+WmjeXwCGO5vzXpEuFxqS++VvRGa0xwUpS9PGufp4xuf8ASDjfTmanhlZTxGNsbr4XEta3Gb3F7MHDr8JYt/SKaOn5mMsZMJSLmzm84ZObw8Bc2v1ALTUCnpYnCN7j3mEj6qeONkX4OOzW2I90DSdALm54dSt6TfnmvY5jgia6C93AZyAixDrd5N8zdYjY3uFX+qZ/jMWLIXLHp47s/vDrljNRsddvmZRUY4oS+eRr+cIOKKxFgxx0Fh6yryXlOkfUCeSGB5EJhwuaSLF2IuzJsSbjuyWk1GSpCVdp0cf05ajbvb9Njhe5sT+YjdExrmdEtcACTnrZrRccB2la7PtuRzY2vawiIPawYdA85+VhbsCoMeCqrafENP5KzDHH4a4z4WwaXeFgrqKlKuqajWRMAYwk9Wa1z+IcP21/aGQA46lZbkw2L7K2pTMtdrX86/iMEYx595DR8pa7WSlzievQdTRp55r3PkA3V5qnkrHjpT9CLshYekflPH92OtXK6xak1HrKioKK8rIiIqCIiAiIgIiICgoog8Y5edyicNfE29rR1AA4aRyf6D8heNRVToXBzDZ3E9h1C6Z5X4nu2RU4CQQI3OtxjErMYPZhuT2Arl0rv0+81W42en2q2ZmeT+I+sK3mK19ri03CvYawuy4rPpau46XLsu3Km4KR0h6lJz4W5K5WqqjZCx2DGWuwe/LTh6vStbVSMmBNhmeoZqoydDV4Y5W+/a0eTwfqVsVbtnHWpjOOsLHHuu9ozZq25sq7kYRe4It6VwejfTF1eKpc83rC6SpYkZAslS0qto6lnEj1q6ZtRjdCD3fzXLO2+G8ZIzFJTgC5y6yVgNsbexuwN9DQnrzzP8lZ7R22+Tog2b1BY4K9Pp6u8m8rK2TdPdR+0K1kEZu0nFJIBYMhaRidY6G1gAeJC6soaJkMbIo2hrI2tYxo4NaLAeQXN3IhJKNrRCMnC5komHAxiMnP5Yjt22XS6z1b305VFERc2RERAREQEREBERAREQSSxBzS1wDmkEOBFwWnIgg6ghcf7y7L9jVc8H5qaRg7mvIb+7ZdhFcp8pkdtrVv69x8wCPpXTpeWsWr2UzYT6Qytxvb1lQCupIRgH0gE/Tb7ld7WokbU4tcj9KkLVTYyxBuNdL599lOY75hIzZqs9NtmL2PgvcmBsVrOBxCxvix4bAjg25WPoa2MSB4LoS3DhwYntNjdwddwdnlobZLGBvSF9Li9s8lVfD2HxFvUs8ZG9rttW3nnuAc1rseE6uZiOTuFyPrVGadmI5ukyADnXaQeuwJuO8q2On8lXfS4ciO48Ozz6+1XtEbZNvFE50jg4gXl6OFx5/HEGNLrm2VhkerLVaaIkljsSOokeShFCSpjjMfC2qnMH+ZNlTc7gPNVRGBrpxw5m3HPRVaNhjcDYEkHLUNByucsj99Vq5aSLTCogKpKOy3gpAFo26G5CN2mRUPsqw52oc7pcRExxaGjvc1zj13b1L05ajyTD/o9J+g4+crytuXjt3WL5ERFEEREBERAREQEREBERBBcycs+z3RbWnc5pa2Xm3scRYOHNMa6x42cHArpxUailZIML2NeOpzQ4eRVxy43ayuMMSg5/auw/axSfBab5mP7Kh7V6T4LTfMx/ZXX1fprccdhTB67C9q1J8FpvmI/sqB3Vo/gtN8xF9lPV+jlHH7piTcm5UTVOta5t1Xy8l1/wC1Sj+CU3zEX2VD2p0fwSl+Yi+ynq/RyjkIVR7FWG1X4cGLo6WsDl1AnMDuXW/tSo/glL8xF9lQ9qVF8EpfmIvsqXqS+YTKTw5BMyc9wuuvvajRfBKX5iL7Ke1Ci+B0v9ni+yr6v0bjkOOSxBHrzHkqsdSR23z8e1dbe0+i+B0v9ni+yntPovgdL/Z4vsp6k/SbcjvfiN1KCuuxuhRDSjpfmIvsq4h2FTs9GCBv6MTB9AT1fpGL5O6QxbLpGHUQMJ73dL61sagAorggiIqCIiAiIgIiICIiAiIgIiICIiAiIgIiICIiAiIgIiICIiAiIgIiICIiAiIgIiICIiAiIgIiICIiAiIgIiICIiAiIgIiICIiAiIgIiICIiAiIg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4815" r="22917" b="39112"/>
          <a:stretch/>
        </p:blipFill>
        <p:spPr bwMode="auto">
          <a:xfrm>
            <a:off x="3907528" y="3160666"/>
            <a:ext cx="1335294" cy="142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214398"/>
            <a:ext cx="1462264" cy="84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Левая фигурная скобка 20"/>
          <p:cNvSpPr/>
          <p:nvPr/>
        </p:nvSpPr>
        <p:spPr>
          <a:xfrm flipH="1">
            <a:off x="5392696" y="2000852"/>
            <a:ext cx="303006" cy="199401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93906" y="67848"/>
            <a:ext cx="5373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chemeClr val="bg1"/>
                </a:solidFill>
              </a:rPr>
              <a:t>Перспективные проекты по Ми-8Т 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1020" y="3661563"/>
            <a:ext cx="352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cs typeface="Arial" charset="0"/>
              </a:defRPr>
            </a:lvl1pPr>
          </a:lstStyle>
          <a:p>
            <a:r>
              <a:rPr lang="ru-RU" b="1" dirty="0" smtClean="0"/>
              <a:t>НА ДОГОВОРНОЙ ОСНОВЕ ЗАИНТЕРЕСОВАННЫХ СТОРОН</a:t>
            </a:r>
            <a:endParaRPr lang="ru-RU" b="1" dirty="0"/>
          </a:p>
        </p:txBody>
      </p:sp>
      <p:pic>
        <p:nvPicPr>
          <p:cNvPr id="24" name="Picture 2" descr="https://encrypted-tbn3.gstatic.com/images?q=tbn:ANd9GcTYrN37NlokfPDYdgdX5sEtAC8UHzqD1B430WDwSgq0t25wv4EEU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35" y="4590685"/>
            <a:ext cx="795950" cy="71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85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3159125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A70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СПАСИБО ЗА ВНИМАНИЕ</a:t>
            </a:r>
            <a:r>
              <a:rPr lang="en-US" sz="2400" b="1" dirty="0">
                <a:solidFill>
                  <a:srgbClr val="A703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charset="0"/>
                <a:cs typeface="Arial" charset="0"/>
              </a:rPr>
              <a:t>!</a:t>
            </a:r>
          </a:p>
        </p:txBody>
      </p:sp>
      <p:pic>
        <p:nvPicPr>
          <p:cNvPr id="8" name="Picture 2" descr="D:\tim_documents\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7"/>
          <p:cNvGrpSpPr>
            <a:grpSpLocks/>
          </p:cNvGrpSpPr>
          <p:nvPr/>
        </p:nvGrpSpPr>
        <p:grpSpPr bwMode="auto">
          <a:xfrm>
            <a:off x="-6350" y="6597650"/>
            <a:ext cx="9150350" cy="307975"/>
            <a:chOff x="-6232" y="6165304"/>
            <a:chExt cx="9150232" cy="307777"/>
          </a:xfrm>
        </p:grpSpPr>
        <p:pic>
          <p:nvPicPr>
            <p:cNvPr id="11" name="Picture 2" descr="D:\tim_documents\p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V="1">
              <a:off x="-6232" y="6165304"/>
              <a:ext cx="9150232" cy="280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043092" y="6165304"/>
              <a:ext cx="810090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+mj-lt"/>
                </a:rPr>
                <a:t>© </a:t>
              </a:r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201</a:t>
              </a:r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2 </a:t>
              </a:r>
              <a:r>
                <a:rPr lang="ru-RU" sz="1400" b="1" dirty="0">
                  <a:solidFill>
                    <a:schemeClr val="bg1"/>
                  </a:solidFill>
                  <a:latin typeface="+mj-lt"/>
                </a:rPr>
                <a:t>ОАО «Вертолёты России». Все права защищены</a:t>
              </a: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880432" y="1844824"/>
            <a:ext cx="5580000" cy="3040942"/>
            <a:chOff x="142906" y="1071546"/>
            <a:chExt cx="8853450" cy="4214842"/>
          </a:xfrm>
          <a:solidFill>
            <a:schemeClr val="bg1">
              <a:lumMod val="85000"/>
            </a:schemeClr>
          </a:solidFill>
        </p:grpSpPr>
        <p:sp>
          <p:nvSpPr>
            <p:cNvPr id="3" name="Прямоугольник 2"/>
            <p:cNvSpPr/>
            <p:nvPr/>
          </p:nvSpPr>
          <p:spPr bwMode="auto">
            <a:xfrm>
              <a:off x="4280596" y="1893877"/>
              <a:ext cx="368008" cy="147638"/>
            </a:xfrm>
            <a:prstGeom prst="rect">
              <a:avLst/>
            </a:prstGeom>
            <a:grpFill/>
            <a:ln w="19050">
              <a:solidFill>
                <a:schemeClr val="tx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" name="Freeform 239"/>
            <p:cNvSpPr>
              <a:spLocks/>
            </p:cNvSpPr>
            <p:nvPr/>
          </p:nvSpPr>
          <p:spPr bwMode="auto">
            <a:xfrm>
              <a:off x="8377335" y="334325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" name="Freeform 240"/>
            <p:cNvSpPr>
              <a:spLocks/>
            </p:cNvSpPr>
            <p:nvPr/>
          </p:nvSpPr>
          <p:spPr bwMode="auto">
            <a:xfrm>
              <a:off x="8626864" y="3163122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2147483647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241"/>
            <p:cNvSpPr>
              <a:spLocks/>
            </p:cNvSpPr>
            <p:nvPr/>
          </p:nvSpPr>
          <p:spPr bwMode="auto">
            <a:xfrm>
              <a:off x="7788449" y="3573431"/>
              <a:ext cx="29943" cy="1000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0 w 3"/>
                <a:gd name="T5" fmla="*/ 2147483647 h 1"/>
                <a:gd name="T6" fmla="*/ 0 w 3"/>
                <a:gd name="T7" fmla="*/ 2147483647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cubicBezTo>
                    <a:pt x="1" y="0"/>
                    <a:pt x="3" y="1"/>
                    <a:pt x="3" y="1"/>
                  </a:cubicBezTo>
                  <a:cubicBezTo>
                    <a:pt x="1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242"/>
            <p:cNvSpPr>
              <a:spLocks/>
            </p:cNvSpPr>
            <p:nvPr/>
          </p:nvSpPr>
          <p:spPr bwMode="auto">
            <a:xfrm>
              <a:off x="7768486" y="3543409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2147483647 w 3"/>
                <a:gd name="T9" fmla="*/ 0 h 1"/>
                <a:gd name="T10" fmla="*/ 0 w 3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cubicBezTo>
                    <a:pt x="2" y="1"/>
                    <a:pt x="2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243"/>
            <p:cNvSpPr>
              <a:spLocks/>
            </p:cNvSpPr>
            <p:nvPr/>
          </p:nvSpPr>
          <p:spPr bwMode="auto">
            <a:xfrm>
              <a:off x="7578845" y="3453341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0 h 2"/>
                <a:gd name="T8" fmla="*/ 2147483647 w 1"/>
                <a:gd name="T9" fmla="*/ 0 h 2"/>
                <a:gd name="T10" fmla="*/ 0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lnTo>
                    <a:pt x="0" y="2"/>
                  </a:lnTo>
                  <a:cubicBezTo>
                    <a:pt x="1" y="1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244"/>
            <p:cNvSpPr>
              <a:spLocks/>
            </p:cNvSpPr>
            <p:nvPr/>
          </p:nvSpPr>
          <p:spPr bwMode="auto">
            <a:xfrm>
              <a:off x="7498996" y="3573431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w 3"/>
                <a:gd name="T11" fmla="*/ 0 h 2"/>
                <a:gd name="T12" fmla="*/ 0 w 3"/>
                <a:gd name="T13" fmla="*/ 2147483647 h 2"/>
                <a:gd name="T14" fmla="*/ 0 w 3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2"/>
                <a:gd name="T26" fmla="*/ 3 w 3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2">
                  <a:moveTo>
                    <a:pt x="0" y="2"/>
                  </a:moveTo>
                  <a:cubicBezTo>
                    <a:pt x="1" y="1"/>
                    <a:pt x="2" y="2"/>
                    <a:pt x="3" y="2"/>
                  </a:cubicBezTo>
                  <a:lnTo>
                    <a:pt x="3" y="0"/>
                  </a:lnTo>
                  <a:cubicBezTo>
                    <a:pt x="1" y="0"/>
                    <a:pt x="2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45"/>
            <p:cNvSpPr>
              <a:spLocks/>
            </p:cNvSpPr>
            <p:nvPr/>
          </p:nvSpPr>
          <p:spPr bwMode="auto">
            <a:xfrm>
              <a:off x="7508977" y="3763574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2147483647 h 2"/>
                <a:gd name="T6" fmla="*/ 0 w 2"/>
                <a:gd name="T7" fmla="*/ 0 h 2"/>
                <a:gd name="T8" fmla="*/ 0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46"/>
            <p:cNvSpPr>
              <a:spLocks/>
            </p:cNvSpPr>
            <p:nvPr/>
          </p:nvSpPr>
          <p:spPr bwMode="auto">
            <a:xfrm>
              <a:off x="7628750" y="3583439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w 2"/>
                <a:gd name="T9" fmla="*/ 0 h 1"/>
                <a:gd name="T10" fmla="*/ 0 w 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47"/>
            <p:cNvSpPr>
              <a:spLocks/>
            </p:cNvSpPr>
            <p:nvPr/>
          </p:nvSpPr>
          <p:spPr bwMode="auto">
            <a:xfrm>
              <a:off x="7399063" y="3184523"/>
              <a:ext cx="30401" cy="58738"/>
            </a:xfrm>
            <a:custGeom>
              <a:avLst/>
              <a:gdLst>
                <a:gd name="T0" fmla="*/ 181451267 w 3"/>
                <a:gd name="T1" fmla="*/ 544353726 h 6"/>
                <a:gd name="T2" fmla="*/ 272176863 w 3"/>
                <a:gd name="T3" fmla="*/ 362902533 h 6"/>
                <a:gd name="T4" fmla="*/ 181451267 w 3"/>
                <a:gd name="T5" fmla="*/ 0 h 6"/>
                <a:gd name="T6" fmla="*/ 0 w 3"/>
                <a:gd name="T7" fmla="*/ 362902533 h 6"/>
                <a:gd name="T8" fmla="*/ 181451267 w 3"/>
                <a:gd name="T9" fmla="*/ 544353726 h 6"/>
                <a:gd name="T10" fmla="*/ 181451267 w 3"/>
                <a:gd name="T11" fmla="*/ 54435372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6"/>
                <a:gd name="T20" fmla="*/ 3 w 3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6">
                  <a:moveTo>
                    <a:pt x="2" y="6"/>
                  </a:moveTo>
                  <a:cubicBezTo>
                    <a:pt x="3" y="6"/>
                    <a:pt x="3" y="5"/>
                    <a:pt x="3" y="4"/>
                  </a:cubicBez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0" y="4"/>
                    <a:pt x="1" y="6"/>
                    <a:pt x="2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Freeform 248"/>
            <p:cNvSpPr>
              <a:spLocks/>
            </p:cNvSpPr>
            <p:nvPr/>
          </p:nvSpPr>
          <p:spPr bwMode="auto">
            <a:xfrm>
              <a:off x="7448665" y="3133723"/>
              <a:ext cx="41601" cy="50800"/>
            </a:xfrm>
            <a:custGeom>
              <a:avLst/>
              <a:gdLst>
                <a:gd name="T0" fmla="*/ 0 w 4"/>
                <a:gd name="T1" fmla="*/ 90725628 h 5"/>
                <a:gd name="T2" fmla="*/ 272176820 w 4"/>
                <a:gd name="T3" fmla="*/ 453628101 h 5"/>
                <a:gd name="T4" fmla="*/ 272176820 w 4"/>
                <a:gd name="T5" fmla="*/ 453628101 h 5"/>
                <a:gd name="T6" fmla="*/ 362902476 w 4"/>
                <a:gd name="T7" fmla="*/ 453628101 h 5"/>
                <a:gd name="T8" fmla="*/ 362902476 w 4"/>
                <a:gd name="T9" fmla="*/ 453628101 h 5"/>
                <a:gd name="T10" fmla="*/ 362902476 w 4"/>
                <a:gd name="T11" fmla="*/ 90725628 h 5"/>
                <a:gd name="T12" fmla="*/ 0 w 4"/>
                <a:gd name="T13" fmla="*/ 90725628 h 5"/>
                <a:gd name="T14" fmla="*/ 0 w 4"/>
                <a:gd name="T15" fmla="*/ 90725628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5"/>
                <a:gd name="T26" fmla="*/ 4 w 4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5">
                  <a:moveTo>
                    <a:pt x="0" y="1"/>
                  </a:moveTo>
                  <a:cubicBezTo>
                    <a:pt x="1" y="2"/>
                    <a:pt x="3" y="3"/>
                    <a:pt x="3" y="5"/>
                  </a:cubicBezTo>
                  <a:lnTo>
                    <a:pt x="4" y="5"/>
                  </a:lnTo>
                  <a:cubicBezTo>
                    <a:pt x="3" y="2"/>
                    <a:pt x="3" y="2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Freeform 249"/>
            <p:cNvSpPr>
              <a:spLocks/>
            </p:cNvSpPr>
            <p:nvPr/>
          </p:nvSpPr>
          <p:spPr bwMode="auto">
            <a:xfrm>
              <a:off x="7410264" y="3082922"/>
              <a:ext cx="9600" cy="30163"/>
            </a:xfrm>
            <a:custGeom>
              <a:avLst/>
              <a:gdLst>
                <a:gd name="T0" fmla="*/ 90725619 w 1"/>
                <a:gd name="T1" fmla="*/ 272176863 h 3"/>
                <a:gd name="T2" fmla="*/ 90725619 w 1"/>
                <a:gd name="T3" fmla="*/ 0 h 3"/>
                <a:gd name="T4" fmla="*/ 90725619 w 1"/>
                <a:gd name="T5" fmla="*/ 272176863 h 3"/>
                <a:gd name="T6" fmla="*/ 90725619 w 1"/>
                <a:gd name="T7" fmla="*/ 27217686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" name="Freeform 250"/>
            <p:cNvSpPr>
              <a:spLocks/>
            </p:cNvSpPr>
            <p:nvPr/>
          </p:nvSpPr>
          <p:spPr bwMode="auto">
            <a:xfrm>
              <a:off x="7379863" y="3082922"/>
              <a:ext cx="19200" cy="20638"/>
            </a:xfrm>
            <a:custGeom>
              <a:avLst/>
              <a:gdLst>
                <a:gd name="T0" fmla="*/ 90725619 w 2"/>
                <a:gd name="T1" fmla="*/ 0 h 2"/>
                <a:gd name="T2" fmla="*/ 0 w 2"/>
                <a:gd name="T3" fmla="*/ 181451238 h 2"/>
                <a:gd name="T4" fmla="*/ 0 w 2"/>
                <a:gd name="T5" fmla="*/ 181451238 h 2"/>
                <a:gd name="T6" fmla="*/ 181451238 w 2"/>
                <a:gd name="T7" fmla="*/ 90725619 h 2"/>
                <a:gd name="T8" fmla="*/ 181451238 w 2"/>
                <a:gd name="T9" fmla="*/ 90725619 h 2"/>
                <a:gd name="T10" fmla="*/ 181451238 w 2"/>
                <a:gd name="T11" fmla="*/ 0 h 2"/>
                <a:gd name="T12" fmla="*/ 181451238 w 2"/>
                <a:gd name="T13" fmla="*/ 0 h 2"/>
                <a:gd name="T14" fmla="*/ 90725619 w 2"/>
                <a:gd name="T15" fmla="*/ 0 h 2"/>
                <a:gd name="T16" fmla="*/ 90725619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1" y="0"/>
                  </a:moveTo>
                  <a:lnTo>
                    <a:pt x="0" y="2"/>
                  </a:lnTo>
                  <a:cubicBezTo>
                    <a:pt x="1" y="2"/>
                    <a:pt x="2" y="2"/>
                    <a:pt x="2" y="1"/>
                  </a:cubicBezTo>
                  <a:lnTo>
                    <a:pt x="2" y="0"/>
                  </a:ln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Freeform 251"/>
            <p:cNvSpPr>
              <a:spLocks/>
            </p:cNvSpPr>
            <p:nvPr/>
          </p:nvSpPr>
          <p:spPr bwMode="auto">
            <a:xfrm>
              <a:off x="7448665" y="3203573"/>
              <a:ext cx="19200" cy="19050"/>
            </a:xfrm>
            <a:custGeom>
              <a:avLst/>
              <a:gdLst>
                <a:gd name="T0" fmla="*/ 0 w 2"/>
                <a:gd name="T1" fmla="*/ 0 h 2"/>
                <a:gd name="T2" fmla="*/ 181451238 w 2"/>
                <a:gd name="T3" fmla="*/ 181451238 h 2"/>
                <a:gd name="T4" fmla="*/ 0 w 2"/>
                <a:gd name="T5" fmla="*/ 90725619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" name="Freeform 252"/>
            <p:cNvSpPr>
              <a:spLocks/>
            </p:cNvSpPr>
            <p:nvPr/>
          </p:nvSpPr>
          <p:spPr bwMode="auto">
            <a:xfrm>
              <a:off x="7429464" y="3122611"/>
              <a:ext cx="19200" cy="11112"/>
            </a:xfrm>
            <a:custGeom>
              <a:avLst/>
              <a:gdLst>
                <a:gd name="T0" fmla="*/ 0 w 2"/>
                <a:gd name="T1" fmla="*/ 0 h 1"/>
                <a:gd name="T2" fmla="*/ 181451238 w 2"/>
                <a:gd name="T3" fmla="*/ 90725619 h 1"/>
                <a:gd name="T4" fmla="*/ 90725619 w 2"/>
                <a:gd name="T5" fmla="*/ 90725619 h 1"/>
                <a:gd name="T6" fmla="*/ 90725619 w 2"/>
                <a:gd name="T7" fmla="*/ 0 h 1"/>
                <a:gd name="T8" fmla="*/ 90725619 w 2"/>
                <a:gd name="T9" fmla="*/ 0 h 1"/>
                <a:gd name="T10" fmla="*/ 0 w 2"/>
                <a:gd name="T11" fmla="*/ 0 h 1"/>
                <a:gd name="T12" fmla="*/ 0 w 2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1"/>
                <a:gd name="T23" fmla="*/ 2 w 2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" name="Freeform 253"/>
            <p:cNvSpPr>
              <a:spLocks/>
            </p:cNvSpPr>
            <p:nvPr/>
          </p:nvSpPr>
          <p:spPr bwMode="auto">
            <a:xfrm>
              <a:off x="7379863" y="3313112"/>
              <a:ext cx="28801" cy="20637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0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" name="Line 254"/>
            <p:cNvSpPr>
              <a:spLocks noChangeShapeType="1"/>
            </p:cNvSpPr>
            <p:nvPr/>
          </p:nvSpPr>
          <p:spPr bwMode="auto">
            <a:xfrm>
              <a:off x="7459071" y="329322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255"/>
            <p:cNvSpPr>
              <a:spLocks/>
            </p:cNvSpPr>
            <p:nvPr/>
          </p:nvSpPr>
          <p:spPr bwMode="auto">
            <a:xfrm>
              <a:off x="7349463" y="3363912"/>
              <a:ext cx="9600" cy="19050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" name="Freeform 256"/>
            <p:cNvSpPr>
              <a:spLocks/>
            </p:cNvSpPr>
            <p:nvPr/>
          </p:nvSpPr>
          <p:spPr bwMode="auto">
            <a:xfrm>
              <a:off x="7349463" y="3373437"/>
              <a:ext cx="9600" cy="1587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" name="Freeform 257"/>
            <p:cNvSpPr>
              <a:spLocks/>
            </p:cNvSpPr>
            <p:nvPr/>
          </p:nvSpPr>
          <p:spPr bwMode="auto">
            <a:xfrm>
              <a:off x="7368663" y="3352799"/>
              <a:ext cx="11200" cy="1111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" name="Freeform 258"/>
            <p:cNvSpPr>
              <a:spLocks/>
            </p:cNvSpPr>
            <p:nvPr/>
          </p:nvSpPr>
          <p:spPr bwMode="auto">
            <a:xfrm>
              <a:off x="7368663" y="3333749"/>
              <a:ext cx="11200" cy="19050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w 1"/>
                <a:gd name="T7" fmla="*/ 0 h 2"/>
                <a:gd name="T8" fmla="*/ 0 w 1"/>
                <a:gd name="T9" fmla="*/ 0 h 2"/>
                <a:gd name="T10" fmla="*/ 2147483647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" name="Freeform 259"/>
            <p:cNvSpPr>
              <a:spLocks/>
            </p:cNvSpPr>
            <p:nvPr/>
          </p:nvSpPr>
          <p:spPr bwMode="auto">
            <a:xfrm>
              <a:off x="7439065" y="3213098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90725619 w 1"/>
                <a:gd name="T3" fmla="*/ 90725619 h 1"/>
                <a:gd name="T4" fmla="*/ 90725619 w 1"/>
                <a:gd name="T5" fmla="*/ 90725619 h 1"/>
                <a:gd name="T6" fmla="*/ 0 w 1"/>
                <a:gd name="T7" fmla="*/ 90725619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" name="Freeform 260"/>
            <p:cNvSpPr>
              <a:spLocks/>
            </p:cNvSpPr>
            <p:nvPr/>
          </p:nvSpPr>
          <p:spPr bwMode="auto">
            <a:xfrm>
              <a:off x="6570752" y="3103077"/>
              <a:ext cx="9981" cy="60045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2147483647 w 1"/>
                <a:gd name="T5" fmla="*/ 0 h 6"/>
                <a:gd name="T6" fmla="*/ 2147483647 w 1"/>
                <a:gd name="T7" fmla="*/ 2147483647 h 6"/>
                <a:gd name="T8" fmla="*/ 0 w 1"/>
                <a:gd name="T9" fmla="*/ 2147483647 h 6"/>
                <a:gd name="T10" fmla="*/ 0 w 1"/>
                <a:gd name="T11" fmla="*/ 2147483647 h 6"/>
                <a:gd name="T12" fmla="*/ 0 w 1"/>
                <a:gd name="T13" fmla="*/ 2147483647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6"/>
                <a:gd name="T23" fmla="*/ 1 w 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6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0" y="2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4"/>
                    <a:pt x="0" y="5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61"/>
            <p:cNvSpPr>
              <a:spLocks/>
            </p:cNvSpPr>
            <p:nvPr/>
          </p:nvSpPr>
          <p:spPr bwMode="auto">
            <a:xfrm>
              <a:off x="7469053" y="3573431"/>
              <a:ext cx="29943" cy="2001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0 h 2"/>
                <a:gd name="T6" fmla="*/ 2147483647 w 3"/>
                <a:gd name="T7" fmla="*/ 0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1"/>
                  </a:moveTo>
                  <a:cubicBezTo>
                    <a:pt x="1" y="1"/>
                    <a:pt x="0" y="2"/>
                    <a:pt x="1" y="2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62"/>
            <p:cNvSpPr>
              <a:spLocks/>
            </p:cNvSpPr>
            <p:nvPr/>
          </p:nvSpPr>
          <p:spPr bwMode="auto">
            <a:xfrm>
              <a:off x="7528940" y="3623468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2147483647 h 3"/>
                <a:gd name="T6" fmla="*/ 0 w 3"/>
                <a:gd name="T7" fmla="*/ 0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2"/>
                    <a:pt x="3" y="1"/>
                  </a:cubicBezTo>
                  <a:cubicBezTo>
                    <a:pt x="2" y="0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3"/>
            <p:cNvSpPr>
              <a:spLocks/>
            </p:cNvSpPr>
            <p:nvPr/>
          </p:nvSpPr>
          <p:spPr bwMode="auto">
            <a:xfrm>
              <a:off x="7309354" y="3833628"/>
              <a:ext cx="49906" cy="10007"/>
            </a:xfrm>
            <a:custGeom>
              <a:avLst/>
              <a:gdLst>
                <a:gd name="T0" fmla="*/ 2147483647 w 5"/>
                <a:gd name="T1" fmla="*/ 0 h 1"/>
                <a:gd name="T2" fmla="*/ 2147483647 w 5"/>
                <a:gd name="T3" fmla="*/ 2147483647 h 1"/>
                <a:gd name="T4" fmla="*/ 2147483647 w 5"/>
                <a:gd name="T5" fmla="*/ 2147483647 h 1"/>
                <a:gd name="T6" fmla="*/ 0 w 5"/>
                <a:gd name="T7" fmla="*/ 0 h 1"/>
                <a:gd name="T8" fmla="*/ 2147483647 w 5"/>
                <a:gd name="T9" fmla="*/ 0 h 1"/>
                <a:gd name="T10" fmla="*/ 2147483647 w 5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"/>
                <a:gd name="T20" fmla="*/ 5 w 5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">
                  <a:moveTo>
                    <a:pt x="2" y="0"/>
                  </a:moveTo>
                  <a:cubicBezTo>
                    <a:pt x="3" y="0"/>
                    <a:pt x="5" y="0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264"/>
            <p:cNvSpPr>
              <a:spLocks/>
            </p:cNvSpPr>
            <p:nvPr/>
          </p:nvSpPr>
          <p:spPr bwMode="auto">
            <a:xfrm>
              <a:off x="7409166" y="3863650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2147483647 w 2"/>
                <a:gd name="T5" fmla="*/ 0 h 2"/>
                <a:gd name="T6" fmla="*/ 0 w 2"/>
                <a:gd name="T7" fmla="*/ 2147483647 h 2"/>
                <a:gd name="T8" fmla="*/ 0 w 2"/>
                <a:gd name="T9" fmla="*/ 2147483647 h 2"/>
                <a:gd name="T10" fmla="*/ 0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265"/>
            <p:cNvSpPr>
              <a:spLocks/>
            </p:cNvSpPr>
            <p:nvPr/>
          </p:nvSpPr>
          <p:spPr bwMode="auto">
            <a:xfrm>
              <a:off x="7229505" y="3793597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0 w 4"/>
                <a:gd name="T3" fmla="*/ 2147483647 h 2"/>
                <a:gd name="T4" fmla="*/ 2147483647 w 4"/>
                <a:gd name="T5" fmla="*/ 0 h 2"/>
                <a:gd name="T6" fmla="*/ 2147483647 w 4"/>
                <a:gd name="T7" fmla="*/ 0 h 2"/>
                <a:gd name="T8" fmla="*/ 2147483647 w 4"/>
                <a:gd name="T9" fmla="*/ 2147483647 h 2"/>
                <a:gd name="T10" fmla="*/ 2147483647 w 4"/>
                <a:gd name="T11" fmla="*/ 2147483647 h 2"/>
                <a:gd name="T12" fmla="*/ 0 w 4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2"/>
                <a:gd name="T23" fmla="*/ 4 w 4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2">
                  <a:moveTo>
                    <a:pt x="0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1"/>
                    <a:pt x="3" y="2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266"/>
            <p:cNvSpPr>
              <a:spLocks/>
            </p:cNvSpPr>
            <p:nvPr/>
          </p:nvSpPr>
          <p:spPr bwMode="auto">
            <a:xfrm>
              <a:off x="7279411" y="3783590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2147483647 h 2"/>
                <a:gd name="T6" fmla="*/ 0 w 4"/>
                <a:gd name="T7" fmla="*/ 0 h 2"/>
                <a:gd name="T8" fmla="*/ 0 w 4"/>
                <a:gd name="T9" fmla="*/ 2147483647 h 2"/>
                <a:gd name="T10" fmla="*/ 0 w 4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cubicBezTo>
                    <a:pt x="3" y="1"/>
                    <a:pt x="1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267"/>
            <p:cNvSpPr>
              <a:spLocks/>
            </p:cNvSpPr>
            <p:nvPr/>
          </p:nvSpPr>
          <p:spPr bwMode="auto">
            <a:xfrm>
              <a:off x="7339298" y="3783590"/>
              <a:ext cx="39924" cy="40030"/>
            </a:xfrm>
            <a:custGeom>
              <a:avLst/>
              <a:gdLst>
                <a:gd name="T0" fmla="*/ 0 w 4"/>
                <a:gd name="T1" fmla="*/ 2147483647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2147483647 h 4"/>
                <a:gd name="T8" fmla="*/ 0 w 4"/>
                <a:gd name="T9" fmla="*/ 2147483647 h 4"/>
                <a:gd name="T10" fmla="*/ 0 w 4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2"/>
                  </a:moveTo>
                  <a:cubicBezTo>
                    <a:pt x="1" y="3"/>
                    <a:pt x="2" y="3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268"/>
            <p:cNvSpPr>
              <a:spLocks/>
            </p:cNvSpPr>
            <p:nvPr/>
          </p:nvSpPr>
          <p:spPr bwMode="auto">
            <a:xfrm>
              <a:off x="7389204" y="3793597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0 w 3"/>
                <a:gd name="T5" fmla="*/ 2147483647 h 1"/>
                <a:gd name="T6" fmla="*/ 2147483647 w 3"/>
                <a:gd name="T7" fmla="*/ 2147483647 h 1"/>
                <a:gd name="T8" fmla="*/ 2147483647 w 3"/>
                <a:gd name="T9" fmla="*/ 0 h 1"/>
                <a:gd name="T10" fmla="*/ 2147483647 w 3"/>
                <a:gd name="T11" fmla="*/ 0 h 1"/>
                <a:gd name="T12" fmla="*/ 2147483647 w 3"/>
                <a:gd name="T13" fmla="*/ 0 h 1"/>
                <a:gd name="T14" fmla="*/ 2147483647 w 3"/>
                <a:gd name="T15" fmla="*/ 0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1"/>
                <a:gd name="T26" fmla="*/ 3 w 3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269"/>
            <p:cNvSpPr>
              <a:spLocks/>
            </p:cNvSpPr>
            <p:nvPr/>
          </p:nvSpPr>
          <p:spPr bwMode="auto">
            <a:xfrm>
              <a:off x="7469053" y="3793597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270"/>
            <p:cNvSpPr>
              <a:spLocks/>
            </p:cNvSpPr>
            <p:nvPr/>
          </p:nvSpPr>
          <p:spPr bwMode="auto">
            <a:xfrm>
              <a:off x="6999939" y="3603454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2147483647 w 3"/>
                <a:gd name="T3" fmla="*/ 0 h 3"/>
                <a:gd name="T4" fmla="*/ 2147483647 w 3"/>
                <a:gd name="T5" fmla="*/ 0 h 3"/>
                <a:gd name="T6" fmla="*/ 2147483647 w 3"/>
                <a:gd name="T7" fmla="*/ 2147483647 h 3"/>
                <a:gd name="T8" fmla="*/ 0 w 3"/>
                <a:gd name="T9" fmla="*/ 2147483647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3"/>
                  </a:moveTo>
                  <a:lnTo>
                    <a:pt x="1" y="0"/>
                  </a:lnTo>
                  <a:cubicBezTo>
                    <a:pt x="2" y="1"/>
                    <a:pt x="2" y="1"/>
                    <a:pt x="3" y="2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271"/>
            <p:cNvSpPr>
              <a:spLocks/>
            </p:cNvSpPr>
            <p:nvPr/>
          </p:nvSpPr>
          <p:spPr bwMode="auto">
            <a:xfrm>
              <a:off x="6940052" y="3573431"/>
              <a:ext cx="39924" cy="50038"/>
            </a:xfrm>
            <a:custGeom>
              <a:avLst/>
              <a:gdLst>
                <a:gd name="T0" fmla="*/ 0 w 4"/>
                <a:gd name="T1" fmla="*/ 0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0 w 4"/>
                <a:gd name="T9" fmla="*/ 2147483647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2" y="3"/>
                    <a:pt x="3" y="3"/>
                    <a:pt x="4" y="5"/>
                  </a:cubicBez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272"/>
            <p:cNvSpPr>
              <a:spLocks/>
            </p:cNvSpPr>
            <p:nvPr/>
          </p:nvSpPr>
          <p:spPr bwMode="auto">
            <a:xfrm>
              <a:off x="6760392" y="3563423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0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2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" name="Line 273"/>
            <p:cNvSpPr>
              <a:spLocks noChangeShapeType="1"/>
            </p:cNvSpPr>
            <p:nvPr/>
          </p:nvSpPr>
          <p:spPr bwMode="auto">
            <a:xfrm>
              <a:off x="6780355" y="359344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274"/>
            <p:cNvSpPr>
              <a:spLocks/>
            </p:cNvSpPr>
            <p:nvPr/>
          </p:nvSpPr>
          <p:spPr bwMode="auto">
            <a:xfrm>
              <a:off x="6780355" y="3593446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275"/>
            <p:cNvSpPr>
              <a:spLocks/>
            </p:cNvSpPr>
            <p:nvPr/>
          </p:nvSpPr>
          <p:spPr bwMode="auto">
            <a:xfrm>
              <a:off x="6670562" y="3443333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2147483647 h 2"/>
                <a:gd name="T4" fmla="*/ 2147483647 w 3"/>
                <a:gd name="T5" fmla="*/ 2147483647 h 2"/>
                <a:gd name="T6" fmla="*/ 0 w 3"/>
                <a:gd name="T7" fmla="*/ 2147483647 h 2"/>
                <a:gd name="T8" fmla="*/ 0 w 3"/>
                <a:gd name="T9" fmla="*/ 2147483647 h 2"/>
                <a:gd name="T10" fmla="*/ 0 w 3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1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276"/>
            <p:cNvSpPr>
              <a:spLocks/>
            </p:cNvSpPr>
            <p:nvPr/>
          </p:nvSpPr>
          <p:spPr bwMode="auto">
            <a:xfrm>
              <a:off x="7259449" y="3803605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2147483647 w 2"/>
                <a:gd name="T9" fmla="*/ 0 h 2"/>
                <a:gd name="T10" fmla="*/ 2147483647 w 2"/>
                <a:gd name="T11" fmla="*/ 0 h 2"/>
                <a:gd name="T12" fmla="*/ 0 w 2"/>
                <a:gd name="T13" fmla="*/ 0 h 2"/>
                <a:gd name="T14" fmla="*/ 0 w 2"/>
                <a:gd name="T15" fmla="*/ 0 h 2"/>
                <a:gd name="T16" fmla="*/ 0 w 2"/>
                <a:gd name="T17" fmla="*/ 0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277"/>
            <p:cNvSpPr>
              <a:spLocks/>
            </p:cNvSpPr>
            <p:nvPr/>
          </p:nvSpPr>
          <p:spPr bwMode="auto">
            <a:xfrm>
              <a:off x="4644394" y="227245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2147483647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278"/>
            <p:cNvSpPr>
              <a:spLocks/>
            </p:cNvSpPr>
            <p:nvPr/>
          </p:nvSpPr>
          <p:spPr bwMode="auto">
            <a:xfrm>
              <a:off x="4065488" y="228245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0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279"/>
            <p:cNvSpPr>
              <a:spLocks/>
            </p:cNvSpPr>
            <p:nvPr/>
          </p:nvSpPr>
          <p:spPr bwMode="auto">
            <a:xfrm>
              <a:off x="4195014" y="1132368"/>
              <a:ext cx="258994" cy="88768"/>
            </a:xfrm>
            <a:custGeom>
              <a:avLst/>
              <a:gdLst>
                <a:gd name="T0" fmla="*/ 2147483647 w 26"/>
                <a:gd name="T1" fmla="*/ 2147483647 h 9"/>
                <a:gd name="T2" fmla="*/ 2147483647 w 26"/>
                <a:gd name="T3" fmla="*/ 2147483647 h 9"/>
                <a:gd name="T4" fmla="*/ 2147483647 w 26"/>
                <a:gd name="T5" fmla="*/ 2147483647 h 9"/>
                <a:gd name="T6" fmla="*/ 2147483647 w 26"/>
                <a:gd name="T7" fmla="*/ 2147483647 h 9"/>
                <a:gd name="T8" fmla="*/ 2147483647 w 26"/>
                <a:gd name="T9" fmla="*/ 2147483647 h 9"/>
                <a:gd name="T10" fmla="*/ 2147483647 w 26"/>
                <a:gd name="T11" fmla="*/ 2147483647 h 9"/>
                <a:gd name="T12" fmla="*/ 2147483647 w 26"/>
                <a:gd name="T13" fmla="*/ 2147483647 h 9"/>
                <a:gd name="T14" fmla="*/ 2147483647 w 26"/>
                <a:gd name="T15" fmla="*/ 2147483647 h 9"/>
                <a:gd name="T16" fmla="*/ 2147483647 w 26"/>
                <a:gd name="T17" fmla="*/ 2147483647 h 9"/>
                <a:gd name="T18" fmla="*/ 2147483647 w 26"/>
                <a:gd name="T19" fmla="*/ 2147483647 h 9"/>
                <a:gd name="T20" fmla="*/ 2147483647 w 26"/>
                <a:gd name="T21" fmla="*/ 2147483647 h 9"/>
                <a:gd name="T22" fmla="*/ 2147483647 w 26"/>
                <a:gd name="T23" fmla="*/ 2147483647 h 9"/>
                <a:gd name="T24" fmla="*/ 2147483647 w 26"/>
                <a:gd name="T25" fmla="*/ 2147483647 h 9"/>
                <a:gd name="T26" fmla="*/ 2147483647 w 26"/>
                <a:gd name="T27" fmla="*/ 0 h 9"/>
                <a:gd name="T28" fmla="*/ 2147483647 w 26"/>
                <a:gd name="T29" fmla="*/ 0 h 9"/>
                <a:gd name="T30" fmla="*/ 2147483647 w 26"/>
                <a:gd name="T31" fmla="*/ 0 h 9"/>
                <a:gd name="T32" fmla="*/ 2147483647 w 26"/>
                <a:gd name="T33" fmla="*/ 0 h 9"/>
                <a:gd name="T34" fmla="*/ 2147483647 w 26"/>
                <a:gd name="T35" fmla="*/ 2147483647 h 9"/>
                <a:gd name="T36" fmla="*/ 2147483647 w 26"/>
                <a:gd name="T37" fmla="*/ 0 h 9"/>
                <a:gd name="T38" fmla="*/ 2147483647 w 26"/>
                <a:gd name="T39" fmla="*/ 0 h 9"/>
                <a:gd name="T40" fmla="*/ 2147483647 w 26"/>
                <a:gd name="T41" fmla="*/ 2147483647 h 9"/>
                <a:gd name="T42" fmla="*/ 2147483647 w 26"/>
                <a:gd name="T43" fmla="*/ 2147483647 h 9"/>
                <a:gd name="T44" fmla="*/ 2147483647 w 26"/>
                <a:gd name="T45" fmla="*/ 2147483647 h 9"/>
                <a:gd name="T46" fmla="*/ 2147483647 w 26"/>
                <a:gd name="T47" fmla="*/ 2147483647 h 9"/>
                <a:gd name="T48" fmla="*/ 2147483647 w 26"/>
                <a:gd name="T49" fmla="*/ 2147483647 h 9"/>
                <a:gd name="T50" fmla="*/ 2147483647 w 26"/>
                <a:gd name="T51" fmla="*/ 2147483647 h 9"/>
                <a:gd name="T52" fmla="*/ 2147483647 w 26"/>
                <a:gd name="T53" fmla="*/ 2147483647 h 9"/>
                <a:gd name="T54" fmla="*/ 2147483647 w 26"/>
                <a:gd name="T55" fmla="*/ 2147483647 h 9"/>
                <a:gd name="T56" fmla="*/ 2147483647 w 26"/>
                <a:gd name="T57" fmla="*/ 2147483647 h 9"/>
                <a:gd name="T58" fmla="*/ 2147483647 w 26"/>
                <a:gd name="T59" fmla="*/ 2147483647 h 9"/>
                <a:gd name="T60" fmla="*/ 2147483647 w 26"/>
                <a:gd name="T61" fmla="*/ 2147483647 h 9"/>
                <a:gd name="T62" fmla="*/ 2147483647 w 26"/>
                <a:gd name="T63" fmla="*/ 2147483647 h 9"/>
                <a:gd name="T64" fmla="*/ 2147483647 w 26"/>
                <a:gd name="T65" fmla="*/ 2147483647 h 9"/>
                <a:gd name="T66" fmla="*/ 2147483647 w 26"/>
                <a:gd name="T67" fmla="*/ 2147483647 h 9"/>
                <a:gd name="T68" fmla="*/ 2147483647 w 26"/>
                <a:gd name="T69" fmla="*/ 2147483647 h 9"/>
                <a:gd name="T70" fmla="*/ 2147483647 w 26"/>
                <a:gd name="T71" fmla="*/ 2147483647 h 9"/>
                <a:gd name="T72" fmla="*/ 0 w 26"/>
                <a:gd name="T73" fmla="*/ 2147483647 h 9"/>
                <a:gd name="T74" fmla="*/ 2147483647 w 26"/>
                <a:gd name="T75" fmla="*/ 2147483647 h 9"/>
                <a:gd name="T76" fmla="*/ 2147483647 w 26"/>
                <a:gd name="T77" fmla="*/ 2147483647 h 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"/>
                <a:gd name="T118" fmla="*/ 0 h 9"/>
                <a:gd name="T119" fmla="*/ 26 w 26"/>
                <a:gd name="T120" fmla="*/ 9 h 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" h="9">
                  <a:moveTo>
                    <a:pt x="2" y="1"/>
                  </a:moveTo>
                  <a:cubicBezTo>
                    <a:pt x="3" y="1"/>
                    <a:pt x="3" y="1"/>
                    <a:pt x="4" y="1"/>
                  </a:cubicBezTo>
                  <a:lnTo>
                    <a:pt x="3" y="2"/>
                  </a:lnTo>
                  <a:lnTo>
                    <a:pt x="4" y="2"/>
                  </a:lnTo>
                  <a:cubicBezTo>
                    <a:pt x="5" y="2"/>
                    <a:pt x="5" y="2"/>
                    <a:pt x="6" y="1"/>
                  </a:cubicBezTo>
                  <a:cubicBezTo>
                    <a:pt x="7" y="2"/>
                    <a:pt x="7" y="2"/>
                    <a:pt x="8" y="2"/>
                  </a:cubicBezTo>
                  <a:lnTo>
                    <a:pt x="8" y="1"/>
                  </a:lnTo>
                  <a:cubicBezTo>
                    <a:pt x="10" y="1"/>
                    <a:pt x="11" y="1"/>
                    <a:pt x="11" y="1"/>
                  </a:cubicBezTo>
                  <a:cubicBezTo>
                    <a:pt x="12" y="1"/>
                    <a:pt x="13" y="1"/>
                    <a:pt x="13" y="1"/>
                  </a:cubicBezTo>
                  <a:cubicBezTo>
                    <a:pt x="13" y="1"/>
                    <a:pt x="14" y="0"/>
                    <a:pt x="14" y="0"/>
                  </a:cubicBezTo>
                  <a:lnTo>
                    <a:pt x="15" y="0"/>
                  </a:lnTo>
                  <a:cubicBezTo>
                    <a:pt x="15" y="0"/>
                    <a:pt x="16" y="1"/>
                    <a:pt x="16" y="1"/>
                  </a:cubicBezTo>
                  <a:cubicBezTo>
                    <a:pt x="16" y="1"/>
                    <a:pt x="17" y="0"/>
                    <a:pt x="17" y="0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23" y="0"/>
                    <a:pt x="24" y="1"/>
                    <a:pt x="26" y="1"/>
                  </a:cubicBezTo>
                  <a:lnTo>
                    <a:pt x="26" y="2"/>
                  </a:ln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4" y="3"/>
                    <a:pt x="23" y="2"/>
                  </a:cubicBezTo>
                  <a:lnTo>
                    <a:pt x="20" y="2"/>
                  </a:lnTo>
                  <a:cubicBezTo>
                    <a:pt x="21" y="4"/>
                    <a:pt x="22" y="5"/>
                    <a:pt x="24" y="6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8" y="6"/>
                    <a:pt x="18" y="5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5" y="4"/>
                    <a:pt x="11" y="8"/>
                    <a:pt x="11" y="9"/>
                  </a:cubicBezTo>
                  <a:cubicBezTo>
                    <a:pt x="8" y="9"/>
                    <a:pt x="7" y="7"/>
                    <a:pt x="6" y="6"/>
                  </a:cubicBezTo>
                  <a:cubicBezTo>
                    <a:pt x="4" y="4"/>
                    <a:pt x="2" y="4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280"/>
            <p:cNvSpPr>
              <a:spLocks/>
            </p:cNvSpPr>
            <p:nvPr/>
          </p:nvSpPr>
          <p:spPr bwMode="auto">
            <a:xfrm>
              <a:off x="4254995" y="1792276"/>
              <a:ext cx="30400" cy="30162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90725633 h 3"/>
                <a:gd name="T4" fmla="*/ 90725633 w 3"/>
                <a:gd name="T5" fmla="*/ 272176863 h 3"/>
                <a:gd name="T6" fmla="*/ 272176863 w 3"/>
                <a:gd name="T7" fmla="*/ 90725633 h 3"/>
                <a:gd name="T8" fmla="*/ 272176863 w 3"/>
                <a:gd name="T9" fmla="*/ 0 h 3"/>
                <a:gd name="T10" fmla="*/ 0 w 3"/>
                <a:gd name="T11" fmla="*/ 0 h 3"/>
                <a:gd name="T12" fmla="*/ 0 w 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3"/>
                <a:gd name="T23" fmla="*/ 3 w 3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" name="Freeform 281"/>
            <p:cNvSpPr>
              <a:spLocks/>
            </p:cNvSpPr>
            <p:nvPr/>
          </p:nvSpPr>
          <p:spPr bwMode="auto">
            <a:xfrm>
              <a:off x="4764167" y="1111576"/>
              <a:ext cx="119773" cy="30023"/>
            </a:xfrm>
            <a:custGeom>
              <a:avLst/>
              <a:gdLst>
                <a:gd name="T0" fmla="*/ 2147483647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2147483647 h 3"/>
                <a:gd name="T8" fmla="*/ 2147483647 w 12"/>
                <a:gd name="T9" fmla="*/ 2147483647 h 3"/>
                <a:gd name="T10" fmla="*/ 2147483647 w 12"/>
                <a:gd name="T11" fmla="*/ 2147483647 h 3"/>
                <a:gd name="T12" fmla="*/ 2147483647 w 12"/>
                <a:gd name="T13" fmla="*/ 2147483647 h 3"/>
                <a:gd name="T14" fmla="*/ 2147483647 w 12"/>
                <a:gd name="T15" fmla="*/ 2147483647 h 3"/>
                <a:gd name="T16" fmla="*/ 2147483647 w 12"/>
                <a:gd name="T17" fmla="*/ 0 h 3"/>
                <a:gd name="T18" fmla="*/ 2147483647 w 12"/>
                <a:gd name="T19" fmla="*/ 2147483647 h 3"/>
                <a:gd name="T20" fmla="*/ 0 w 12"/>
                <a:gd name="T21" fmla="*/ 2147483647 h 3"/>
                <a:gd name="T22" fmla="*/ 2147483647 w 12"/>
                <a:gd name="T23" fmla="*/ 2147483647 h 3"/>
                <a:gd name="T24" fmla="*/ 2147483647 w 12"/>
                <a:gd name="T25" fmla="*/ 2147483647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"/>
                <a:gd name="T41" fmla="*/ 12 w 12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">
                  <a:moveTo>
                    <a:pt x="1" y="2"/>
                  </a:moveTo>
                  <a:cubicBezTo>
                    <a:pt x="3" y="2"/>
                    <a:pt x="3" y="2"/>
                    <a:pt x="4" y="2"/>
                  </a:cubicBezTo>
                  <a:lnTo>
                    <a:pt x="4" y="3"/>
                  </a:lnTo>
                  <a:lnTo>
                    <a:pt x="8" y="3"/>
                  </a:lnTo>
                  <a:cubicBezTo>
                    <a:pt x="8" y="2"/>
                    <a:pt x="11" y="1"/>
                    <a:pt x="12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282"/>
            <p:cNvSpPr>
              <a:spLocks/>
            </p:cNvSpPr>
            <p:nvPr/>
          </p:nvSpPr>
          <p:spPr bwMode="auto">
            <a:xfrm>
              <a:off x="4913885" y="1101569"/>
              <a:ext cx="79849" cy="30023"/>
            </a:xfrm>
            <a:custGeom>
              <a:avLst/>
              <a:gdLst>
                <a:gd name="T0" fmla="*/ 2147483647 w 8"/>
                <a:gd name="T1" fmla="*/ 0 h 3"/>
                <a:gd name="T2" fmla="*/ 2147483647 w 8"/>
                <a:gd name="T3" fmla="*/ 0 h 3"/>
                <a:gd name="T4" fmla="*/ 2147483647 w 8"/>
                <a:gd name="T5" fmla="*/ 0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0 h 3"/>
                <a:gd name="T14" fmla="*/ 2147483647 w 8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3"/>
                <a:gd name="T26" fmla="*/ 8 w 8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3" y="1"/>
                    <a:pt x="4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283"/>
            <p:cNvSpPr>
              <a:spLocks/>
            </p:cNvSpPr>
            <p:nvPr/>
          </p:nvSpPr>
          <p:spPr bwMode="auto">
            <a:xfrm>
              <a:off x="4963790" y="1101569"/>
              <a:ext cx="139736" cy="40030"/>
            </a:xfrm>
            <a:custGeom>
              <a:avLst/>
              <a:gdLst>
                <a:gd name="T0" fmla="*/ 2147483647 w 14"/>
                <a:gd name="T1" fmla="*/ 2147483647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2147483647 h 4"/>
                <a:gd name="T12" fmla="*/ 2147483647 w 14"/>
                <a:gd name="T13" fmla="*/ 2147483647 h 4"/>
                <a:gd name="T14" fmla="*/ 2147483647 w 14"/>
                <a:gd name="T15" fmla="*/ 2147483647 h 4"/>
                <a:gd name="T16" fmla="*/ 2147483647 w 14"/>
                <a:gd name="T17" fmla="*/ 2147483647 h 4"/>
                <a:gd name="T18" fmla="*/ 2147483647 w 14"/>
                <a:gd name="T19" fmla="*/ 2147483647 h 4"/>
                <a:gd name="T20" fmla="*/ 2147483647 w 14"/>
                <a:gd name="T21" fmla="*/ 0 h 4"/>
                <a:gd name="T22" fmla="*/ 2147483647 w 14"/>
                <a:gd name="T23" fmla="*/ 0 h 4"/>
                <a:gd name="T24" fmla="*/ 2147483647 w 14"/>
                <a:gd name="T25" fmla="*/ 0 h 4"/>
                <a:gd name="T26" fmla="*/ 2147483647 w 14"/>
                <a:gd name="T27" fmla="*/ 0 h 4"/>
                <a:gd name="T28" fmla="*/ 2147483647 w 14"/>
                <a:gd name="T29" fmla="*/ 2147483647 h 4"/>
                <a:gd name="T30" fmla="*/ 0 w 14"/>
                <a:gd name="T31" fmla="*/ 2147483647 h 4"/>
                <a:gd name="T32" fmla="*/ 2147483647 w 14"/>
                <a:gd name="T33" fmla="*/ 2147483647 h 4"/>
                <a:gd name="T34" fmla="*/ 2147483647 w 14"/>
                <a:gd name="T35" fmla="*/ 2147483647 h 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4"/>
                <a:gd name="T56" fmla="*/ 14 w 14"/>
                <a:gd name="T57" fmla="*/ 4 h 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4">
                  <a:moveTo>
                    <a:pt x="6" y="4"/>
                  </a:moveTo>
                  <a:cubicBezTo>
                    <a:pt x="7" y="4"/>
                    <a:pt x="9" y="3"/>
                    <a:pt x="10" y="2"/>
                  </a:cubicBezTo>
                  <a:cubicBezTo>
                    <a:pt x="10" y="3"/>
                    <a:pt x="11" y="3"/>
                    <a:pt x="12" y="3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2"/>
                    <a:pt x="14" y="2"/>
                    <a:pt x="14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10" y="2"/>
                    <a:pt x="9" y="2"/>
                  </a:cubicBezTo>
                  <a:lnTo>
                    <a:pt x="8" y="2"/>
                  </a:lnTo>
                  <a:cubicBezTo>
                    <a:pt x="9" y="0"/>
                    <a:pt x="10" y="1"/>
                    <a:pt x="11" y="0"/>
                  </a:cubicBezTo>
                  <a:lnTo>
                    <a:pt x="9" y="0"/>
                  </a:lnTo>
                  <a:cubicBezTo>
                    <a:pt x="8" y="0"/>
                    <a:pt x="6" y="1"/>
                    <a:pt x="5" y="3"/>
                  </a:cubicBezTo>
                  <a:cubicBezTo>
                    <a:pt x="4" y="4"/>
                    <a:pt x="1" y="3"/>
                    <a:pt x="0" y="4"/>
                  </a:cubicBezTo>
                  <a:cubicBezTo>
                    <a:pt x="2" y="4"/>
                    <a:pt x="5" y="4"/>
                    <a:pt x="6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284"/>
            <p:cNvSpPr>
              <a:spLocks/>
            </p:cNvSpPr>
            <p:nvPr/>
          </p:nvSpPr>
          <p:spPr bwMode="auto">
            <a:xfrm>
              <a:off x="3616581" y="2624132"/>
              <a:ext cx="19200" cy="38100"/>
            </a:xfrm>
            <a:custGeom>
              <a:avLst/>
              <a:gdLst>
                <a:gd name="T0" fmla="*/ 181451238 w 2"/>
                <a:gd name="T1" fmla="*/ 0 h 4"/>
                <a:gd name="T2" fmla="*/ 0 w 2"/>
                <a:gd name="T3" fmla="*/ 362902476 h 4"/>
                <a:gd name="T4" fmla="*/ 181451238 w 2"/>
                <a:gd name="T5" fmla="*/ 0 h 4"/>
                <a:gd name="T6" fmla="*/ 181451238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2" y="0"/>
                  </a:moveTo>
                  <a:cubicBezTo>
                    <a:pt x="1" y="1"/>
                    <a:pt x="2" y="3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" name="Freeform 285"/>
            <p:cNvSpPr>
              <a:spLocks/>
            </p:cNvSpPr>
            <p:nvPr/>
          </p:nvSpPr>
          <p:spPr bwMode="auto">
            <a:xfrm>
              <a:off x="3546179" y="2633657"/>
              <a:ext cx="20801" cy="28575"/>
            </a:xfrm>
            <a:custGeom>
              <a:avLst/>
              <a:gdLst>
                <a:gd name="T0" fmla="*/ 90725619 w 2"/>
                <a:gd name="T1" fmla="*/ 90725633 h 3"/>
                <a:gd name="T2" fmla="*/ 181451238 w 2"/>
                <a:gd name="T3" fmla="*/ 0 h 3"/>
                <a:gd name="T4" fmla="*/ 0 w 2"/>
                <a:gd name="T5" fmla="*/ 272176863 h 3"/>
                <a:gd name="T6" fmla="*/ 90725619 w 2"/>
                <a:gd name="T7" fmla="*/ 90725633 h 3"/>
                <a:gd name="T8" fmla="*/ 90725619 w 2"/>
                <a:gd name="T9" fmla="*/ 9072563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2" y="2"/>
                    <a:pt x="1" y="3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" name="Freeform 286"/>
            <p:cNvSpPr>
              <a:spLocks/>
            </p:cNvSpPr>
            <p:nvPr/>
          </p:nvSpPr>
          <p:spPr bwMode="auto">
            <a:xfrm>
              <a:off x="3515779" y="2633657"/>
              <a:ext cx="11200" cy="19050"/>
            </a:xfrm>
            <a:custGeom>
              <a:avLst/>
              <a:gdLst>
                <a:gd name="T0" fmla="*/ 0 w 1"/>
                <a:gd name="T1" fmla="*/ 181451238 h 2"/>
                <a:gd name="T2" fmla="*/ 0 w 1"/>
                <a:gd name="T3" fmla="*/ 0 h 2"/>
                <a:gd name="T4" fmla="*/ 0 w 1"/>
                <a:gd name="T5" fmla="*/ 0 h 2"/>
                <a:gd name="T6" fmla="*/ 90725619 w 1"/>
                <a:gd name="T7" fmla="*/ 0 h 2"/>
                <a:gd name="T8" fmla="*/ 90725619 w 1"/>
                <a:gd name="T9" fmla="*/ 0 h 2"/>
                <a:gd name="T10" fmla="*/ 90725619 w 1"/>
                <a:gd name="T11" fmla="*/ 181451238 h 2"/>
                <a:gd name="T12" fmla="*/ 90725619 w 1"/>
                <a:gd name="T13" fmla="*/ 181451238 h 2"/>
                <a:gd name="T14" fmla="*/ 0 w 1"/>
                <a:gd name="T15" fmla="*/ 181451238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2" name="Freeform 287"/>
            <p:cNvSpPr>
              <a:spLocks/>
            </p:cNvSpPr>
            <p:nvPr/>
          </p:nvSpPr>
          <p:spPr bwMode="auto">
            <a:xfrm>
              <a:off x="5422922" y="1291712"/>
              <a:ext cx="49906" cy="20015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2147483647 w 5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288"/>
            <p:cNvSpPr>
              <a:spLocks/>
            </p:cNvSpPr>
            <p:nvPr/>
          </p:nvSpPr>
          <p:spPr bwMode="auto">
            <a:xfrm>
              <a:off x="5333092" y="1151607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w 2"/>
                <a:gd name="T5" fmla="*/ 0 h 1587"/>
                <a:gd name="T6" fmla="*/ 2147483647 w 2"/>
                <a:gd name="T7" fmla="*/ 0 h 1587"/>
                <a:gd name="T8" fmla="*/ 2147483647 w 2"/>
                <a:gd name="T9" fmla="*/ 0 h 15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587"/>
                <a:gd name="T17" fmla="*/ 2 w 2"/>
                <a:gd name="T18" fmla="*/ 1587 h 15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587">
                  <a:moveTo>
                    <a:pt x="2" y="0"/>
                  </a:moveTo>
                  <a:lnTo>
                    <a:pt x="0" y="0"/>
                  </a:ln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289"/>
            <p:cNvSpPr>
              <a:spLocks/>
            </p:cNvSpPr>
            <p:nvPr/>
          </p:nvSpPr>
          <p:spPr bwMode="auto">
            <a:xfrm>
              <a:off x="5353054" y="1111576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0 h 1"/>
                <a:gd name="T6" fmla="*/ 2147483647 w 2"/>
                <a:gd name="T7" fmla="*/ 2147483647 h 1"/>
                <a:gd name="T8" fmla="*/ 2147483647 w 2"/>
                <a:gd name="T9" fmla="*/ 2147483647 h 1"/>
                <a:gd name="T10" fmla="*/ 0 w 2"/>
                <a:gd name="T11" fmla="*/ 2147483647 h 1"/>
                <a:gd name="T12" fmla="*/ 0 w 2"/>
                <a:gd name="T13" fmla="*/ 2147483647 h 1"/>
                <a:gd name="T14" fmla="*/ 0 w 2"/>
                <a:gd name="T15" fmla="*/ 2147483647 h 1"/>
                <a:gd name="T16" fmla="*/ 0 w 2"/>
                <a:gd name="T17" fmla="*/ 2147483647 h 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1"/>
                <a:gd name="T29" fmla="*/ 2 w 2"/>
                <a:gd name="T30" fmla="*/ 1 h 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1">
                  <a:moveTo>
                    <a:pt x="0" y="1"/>
                  </a:moveTo>
                  <a:lnTo>
                    <a:pt x="1" y="0"/>
                  </a:lnTo>
                  <a:cubicBezTo>
                    <a:pt x="1" y="0"/>
                    <a:pt x="2" y="1"/>
                    <a:pt x="2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290"/>
            <p:cNvSpPr>
              <a:spLocks/>
            </p:cNvSpPr>
            <p:nvPr/>
          </p:nvSpPr>
          <p:spPr bwMode="auto">
            <a:xfrm>
              <a:off x="5512752" y="1221659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2147483647 h 2"/>
                <a:gd name="T8" fmla="*/ 2147483647 w 2"/>
                <a:gd name="T9" fmla="*/ 0 h 2"/>
                <a:gd name="T10" fmla="*/ 2147483647 w 2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291"/>
            <p:cNvSpPr>
              <a:spLocks/>
            </p:cNvSpPr>
            <p:nvPr/>
          </p:nvSpPr>
          <p:spPr bwMode="auto">
            <a:xfrm>
              <a:off x="5572638" y="1111576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w 11"/>
                <a:gd name="T7" fmla="*/ 2147483647 h 3"/>
                <a:gd name="T8" fmla="*/ 2147483647 w 11"/>
                <a:gd name="T9" fmla="*/ 0 h 3"/>
                <a:gd name="T10" fmla="*/ 2147483647 w 11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3"/>
                <a:gd name="T20" fmla="*/ 11 w 1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3">
                  <a:moveTo>
                    <a:pt x="3" y="0"/>
                  </a:moveTo>
                  <a:cubicBezTo>
                    <a:pt x="6" y="0"/>
                    <a:pt x="9" y="0"/>
                    <a:pt x="11" y="1"/>
                  </a:cubicBezTo>
                  <a:cubicBezTo>
                    <a:pt x="10" y="2"/>
                    <a:pt x="6" y="3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292"/>
            <p:cNvSpPr>
              <a:spLocks/>
            </p:cNvSpPr>
            <p:nvPr/>
          </p:nvSpPr>
          <p:spPr bwMode="auto">
            <a:xfrm>
              <a:off x="5642507" y="1131591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0 w 11"/>
                <a:gd name="T3" fmla="*/ 2147483647 h 3"/>
                <a:gd name="T4" fmla="*/ 2147483647 w 11"/>
                <a:gd name="T5" fmla="*/ 2147483647 h 3"/>
                <a:gd name="T6" fmla="*/ 2147483647 w 11"/>
                <a:gd name="T7" fmla="*/ 2147483647 h 3"/>
                <a:gd name="T8" fmla="*/ 2147483647 w 11"/>
                <a:gd name="T9" fmla="*/ 2147483647 h 3"/>
                <a:gd name="T10" fmla="*/ 2147483647 w 11"/>
                <a:gd name="T11" fmla="*/ 2147483647 h 3"/>
                <a:gd name="T12" fmla="*/ 2147483647 w 11"/>
                <a:gd name="T13" fmla="*/ 2147483647 h 3"/>
                <a:gd name="T14" fmla="*/ 2147483647 w 11"/>
                <a:gd name="T15" fmla="*/ 2147483647 h 3"/>
                <a:gd name="T16" fmla="*/ 2147483647 w 11"/>
                <a:gd name="T17" fmla="*/ 0 h 3"/>
                <a:gd name="T18" fmla="*/ 2147483647 w 11"/>
                <a:gd name="T19" fmla="*/ 2147483647 h 3"/>
                <a:gd name="T20" fmla="*/ 2147483647 w 11"/>
                <a:gd name="T21" fmla="*/ 0 h 3"/>
                <a:gd name="T22" fmla="*/ 2147483647 w 11"/>
                <a:gd name="T23" fmla="*/ 0 h 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3"/>
                <a:gd name="T38" fmla="*/ 11 w 11"/>
                <a:gd name="T39" fmla="*/ 3 h 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3">
                  <a:moveTo>
                    <a:pt x="2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3"/>
                    <a:pt x="2" y="2"/>
                    <a:pt x="3" y="2"/>
                  </a:cubicBezTo>
                  <a:lnTo>
                    <a:pt x="7" y="2"/>
                  </a:lnTo>
                  <a:cubicBezTo>
                    <a:pt x="8" y="3"/>
                    <a:pt x="9" y="3"/>
                    <a:pt x="10" y="3"/>
                  </a:cubicBezTo>
                  <a:cubicBezTo>
                    <a:pt x="10" y="3"/>
                    <a:pt x="11" y="3"/>
                    <a:pt x="11" y="2"/>
                  </a:cubicBezTo>
                  <a:cubicBezTo>
                    <a:pt x="10" y="2"/>
                    <a:pt x="9" y="0"/>
                    <a:pt x="7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293"/>
            <p:cNvSpPr>
              <a:spLocks/>
            </p:cNvSpPr>
            <p:nvPr/>
          </p:nvSpPr>
          <p:spPr bwMode="auto">
            <a:xfrm>
              <a:off x="5772261" y="1141598"/>
              <a:ext cx="89830" cy="50038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0 h 5"/>
                <a:gd name="T4" fmla="*/ 2147483647 w 9"/>
                <a:gd name="T5" fmla="*/ 0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2147483647 h 5"/>
                <a:gd name="T14" fmla="*/ 0 w 9"/>
                <a:gd name="T15" fmla="*/ 2147483647 h 5"/>
                <a:gd name="T16" fmla="*/ 2147483647 w 9"/>
                <a:gd name="T17" fmla="*/ 2147483647 h 5"/>
                <a:gd name="T18" fmla="*/ 2147483647 w 9"/>
                <a:gd name="T19" fmla="*/ 2147483647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5"/>
                <a:gd name="T32" fmla="*/ 9 w 9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5">
                  <a:moveTo>
                    <a:pt x="1" y="1"/>
                  </a:moveTo>
                  <a:lnTo>
                    <a:pt x="2" y="0"/>
                  </a:lnTo>
                  <a:cubicBezTo>
                    <a:pt x="3" y="1"/>
                    <a:pt x="8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7" y="4"/>
                    <a:pt x="4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294"/>
            <p:cNvSpPr>
              <a:spLocks/>
            </p:cNvSpPr>
            <p:nvPr/>
          </p:nvSpPr>
          <p:spPr bwMode="auto">
            <a:xfrm>
              <a:off x="6311242" y="1271697"/>
              <a:ext cx="139736" cy="40030"/>
            </a:xfrm>
            <a:custGeom>
              <a:avLst/>
              <a:gdLst>
                <a:gd name="T0" fmla="*/ 2147483647 w 14"/>
                <a:gd name="T1" fmla="*/ 0 h 4"/>
                <a:gd name="T2" fmla="*/ 2147483647 w 14"/>
                <a:gd name="T3" fmla="*/ 2147483647 h 4"/>
                <a:gd name="T4" fmla="*/ 2147483647 w 14"/>
                <a:gd name="T5" fmla="*/ 2147483647 h 4"/>
                <a:gd name="T6" fmla="*/ 2147483647 w 14"/>
                <a:gd name="T7" fmla="*/ 2147483647 h 4"/>
                <a:gd name="T8" fmla="*/ 2147483647 w 14"/>
                <a:gd name="T9" fmla="*/ 2147483647 h 4"/>
                <a:gd name="T10" fmla="*/ 2147483647 w 14"/>
                <a:gd name="T11" fmla="*/ 0 h 4"/>
                <a:gd name="T12" fmla="*/ 2147483647 w 14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4"/>
                <a:gd name="T23" fmla="*/ 14 w 1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4">
                  <a:moveTo>
                    <a:pt x="7" y="0"/>
                  </a:moveTo>
                  <a:cubicBezTo>
                    <a:pt x="11" y="0"/>
                    <a:pt x="12" y="3"/>
                    <a:pt x="14" y="4"/>
                  </a:cubicBezTo>
                  <a:lnTo>
                    <a:pt x="12" y="4"/>
                  </a:lnTo>
                  <a:cubicBezTo>
                    <a:pt x="10" y="4"/>
                    <a:pt x="0" y="0"/>
                    <a:pt x="7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295"/>
            <p:cNvSpPr>
              <a:spLocks/>
            </p:cNvSpPr>
            <p:nvPr/>
          </p:nvSpPr>
          <p:spPr bwMode="auto">
            <a:xfrm>
              <a:off x="6440996" y="1291712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0 h 2"/>
                <a:gd name="T10" fmla="*/ 0 w 3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"/>
                <a:gd name="T20" fmla="*/ 3 w 3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296"/>
            <p:cNvSpPr>
              <a:spLocks/>
            </p:cNvSpPr>
            <p:nvPr/>
          </p:nvSpPr>
          <p:spPr bwMode="auto">
            <a:xfrm>
              <a:off x="6470940" y="1281704"/>
              <a:ext cx="49906" cy="500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2147483647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0"/>
                    <a:pt x="5" y="4"/>
                    <a:pt x="5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297"/>
            <p:cNvSpPr>
              <a:spLocks/>
            </p:cNvSpPr>
            <p:nvPr/>
          </p:nvSpPr>
          <p:spPr bwMode="auto">
            <a:xfrm>
              <a:off x="6211430" y="1271697"/>
              <a:ext cx="69867" cy="30023"/>
            </a:xfrm>
            <a:custGeom>
              <a:avLst/>
              <a:gdLst>
                <a:gd name="T0" fmla="*/ 0 w 7"/>
                <a:gd name="T1" fmla="*/ 2147483647 h 3"/>
                <a:gd name="T2" fmla="*/ 2147483647 w 7"/>
                <a:gd name="T3" fmla="*/ 0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0 w 7"/>
                <a:gd name="T11" fmla="*/ 2147483647 h 3"/>
                <a:gd name="T12" fmla="*/ 0 w 7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1"/>
                  </a:moveTo>
                  <a:cubicBezTo>
                    <a:pt x="1" y="1"/>
                    <a:pt x="4" y="0"/>
                    <a:pt x="4" y="0"/>
                  </a:cubicBezTo>
                  <a:lnTo>
                    <a:pt x="7" y="3"/>
                  </a:lnTo>
                  <a:cubicBezTo>
                    <a:pt x="6" y="3"/>
                    <a:pt x="1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298"/>
            <p:cNvSpPr>
              <a:spLocks/>
            </p:cNvSpPr>
            <p:nvPr/>
          </p:nvSpPr>
          <p:spPr bwMode="auto">
            <a:xfrm>
              <a:off x="6540808" y="1201644"/>
              <a:ext cx="159699" cy="60045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w 16"/>
                <a:gd name="T13" fmla="*/ 2147483647 h 6"/>
                <a:gd name="T14" fmla="*/ 0 w 16"/>
                <a:gd name="T15" fmla="*/ 2147483647 h 6"/>
                <a:gd name="T16" fmla="*/ 0 w 16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"/>
                <a:gd name="T29" fmla="*/ 16 w 1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">
                  <a:moveTo>
                    <a:pt x="0" y="2"/>
                  </a:moveTo>
                  <a:cubicBezTo>
                    <a:pt x="3" y="0"/>
                    <a:pt x="6" y="2"/>
                    <a:pt x="7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0" y="2"/>
                    <a:pt x="15" y="3"/>
                    <a:pt x="16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7" y="5"/>
                    <a:pt x="4" y="6"/>
                    <a:pt x="4" y="5"/>
                  </a:cubicBezTo>
                  <a:cubicBezTo>
                    <a:pt x="1" y="5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299"/>
            <p:cNvSpPr>
              <a:spLocks/>
            </p:cNvSpPr>
            <p:nvPr/>
          </p:nvSpPr>
          <p:spPr bwMode="auto">
            <a:xfrm>
              <a:off x="6720468" y="1221659"/>
              <a:ext cx="109793" cy="50038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w 11"/>
                <a:gd name="T11" fmla="*/ 2147483647 h 5"/>
                <a:gd name="T12" fmla="*/ 2147483647 w 11"/>
                <a:gd name="T13" fmla="*/ 2147483647 h 5"/>
                <a:gd name="T14" fmla="*/ 2147483647 w 11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5"/>
                <a:gd name="T26" fmla="*/ 11 w 11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5">
                  <a:moveTo>
                    <a:pt x="5" y="1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8" y="3"/>
                    <a:pt x="6" y="5"/>
                    <a:pt x="4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300"/>
            <p:cNvSpPr>
              <a:spLocks/>
            </p:cNvSpPr>
            <p:nvPr/>
          </p:nvSpPr>
          <p:spPr bwMode="auto">
            <a:xfrm>
              <a:off x="6680543" y="1261690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2147483647 w 7"/>
                <a:gd name="T3" fmla="*/ 2147483647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0 w 7"/>
                <a:gd name="T13" fmla="*/ 2147483647 h 3"/>
                <a:gd name="T14" fmla="*/ 2147483647 w 7"/>
                <a:gd name="T15" fmla="*/ 2147483647 h 3"/>
                <a:gd name="T16" fmla="*/ 2147483647 w 7"/>
                <a:gd name="T17" fmla="*/ 2147483647 h 3"/>
                <a:gd name="T18" fmla="*/ 2147483647 w 7"/>
                <a:gd name="T19" fmla="*/ 2147483647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3"/>
                <a:gd name="T32" fmla="*/ 7 w 7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3">
                  <a:moveTo>
                    <a:pt x="7" y="2"/>
                  </a:moveTo>
                  <a:cubicBezTo>
                    <a:pt x="6" y="1"/>
                    <a:pt x="6" y="0"/>
                    <a:pt x="5" y="2"/>
                  </a:cubicBezTo>
                  <a:lnTo>
                    <a:pt x="4" y="2"/>
                  </a:lnTo>
                  <a:cubicBezTo>
                    <a:pt x="2" y="2"/>
                    <a:pt x="2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3" y="2"/>
                    <a:pt x="3" y="2"/>
                    <a:pt x="5" y="2"/>
                  </a:cubicBezTo>
                  <a:cubicBezTo>
                    <a:pt x="6" y="2"/>
                    <a:pt x="7" y="3"/>
                    <a:pt x="7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301"/>
            <p:cNvSpPr>
              <a:spLocks/>
            </p:cNvSpPr>
            <p:nvPr/>
          </p:nvSpPr>
          <p:spPr bwMode="auto">
            <a:xfrm>
              <a:off x="6660582" y="1261690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" name="Line 302"/>
            <p:cNvSpPr>
              <a:spLocks noChangeShapeType="1"/>
            </p:cNvSpPr>
            <p:nvPr/>
          </p:nvSpPr>
          <p:spPr bwMode="auto">
            <a:xfrm flipV="1">
              <a:off x="6660582" y="1261690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303"/>
            <p:cNvSpPr>
              <a:spLocks/>
            </p:cNvSpPr>
            <p:nvPr/>
          </p:nvSpPr>
          <p:spPr bwMode="auto">
            <a:xfrm>
              <a:off x="5742318" y="1191636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2147483647 h 1"/>
                <a:gd name="T10" fmla="*/ 0 w 1"/>
                <a:gd name="T11" fmla="*/ 2147483647 h 1"/>
                <a:gd name="T12" fmla="*/ 0 w 1"/>
                <a:gd name="T13" fmla="*/ 2147483647 h 1"/>
                <a:gd name="T14" fmla="*/ 0 w 1"/>
                <a:gd name="T15" fmla="*/ 2147483647 h 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1"/>
                <a:gd name="T26" fmla="*/ 1 w 1"/>
                <a:gd name="T27" fmla="*/ 1 h 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304"/>
            <p:cNvSpPr>
              <a:spLocks/>
            </p:cNvSpPr>
            <p:nvPr/>
          </p:nvSpPr>
          <p:spPr bwMode="auto">
            <a:xfrm>
              <a:off x="6570752" y="1261690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2147483647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2147483647 w 1"/>
                <a:gd name="T11" fmla="*/ 2147483647 h 2"/>
                <a:gd name="T12" fmla="*/ 2147483647 w 1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305"/>
            <p:cNvSpPr>
              <a:spLocks/>
            </p:cNvSpPr>
            <p:nvPr/>
          </p:nvSpPr>
          <p:spPr bwMode="auto">
            <a:xfrm>
              <a:off x="6520846" y="123166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0 h 1"/>
                <a:gd name="T8" fmla="*/ 2147483647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306"/>
            <p:cNvSpPr>
              <a:spLocks/>
            </p:cNvSpPr>
            <p:nvPr/>
          </p:nvSpPr>
          <p:spPr bwMode="auto">
            <a:xfrm>
              <a:off x="7199562" y="1792089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0 w 2"/>
                <a:gd name="T3" fmla="*/ 0 h 2"/>
                <a:gd name="T4" fmla="*/ 0 w 2"/>
                <a:gd name="T5" fmla="*/ 0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w 2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307"/>
            <p:cNvSpPr>
              <a:spLocks/>
            </p:cNvSpPr>
            <p:nvPr/>
          </p:nvSpPr>
          <p:spPr bwMode="auto">
            <a:xfrm>
              <a:off x="7528940" y="1321735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2147483647 w 7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309"/>
            <p:cNvSpPr>
              <a:spLocks/>
            </p:cNvSpPr>
            <p:nvPr/>
          </p:nvSpPr>
          <p:spPr bwMode="auto">
            <a:xfrm>
              <a:off x="8287505" y="1621961"/>
              <a:ext cx="49906" cy="20015"/>
            </a:xfrm>
            <a:custGeom>
              <a:avLst/>
              <a:gdLst>
                <a:gd name="T0" fmla="*/ 0 w 5"/>
                <a:gd name="T1" fmla="*/ 2147483647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2147483647 w 5"/>
                <a:gd name="T11" fmla="*/ 0 h 2"/>
                <a:gd name="T12" fmla="*/ 0 w 5"/>
                <a:gd name="T13" fmla="*/ 2147483647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2"/>
                <a:gd name="T23" fmla="*/ 5 w 5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2">
                  <a:moveTo>
                    <a:pt x="0" y="2"/>
                  </a:moveTo>
                  <a:lnTo>
                    <a:pt x="1" y="2"/>
                  </a:lnTo>
                  <a:cubicBezTo>
                    <a:pt x="3" y="2"/>
                    <a:pt x="4" y="2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310"/>
            <p:cNvSpPr>
              <a:spLocks/>
            </p:cNvSpPr>
            <p:nvPr/>
          </p:nvSpPr>
          <p:spPr bwMode="auto">
            <a:xfrm>
              <a:off x="8137788" y="1621961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0 w 3"/>
                <a:gd name="T7" fmla="*/ 2147483647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1" y="2"/>
                    <a:pt x="1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311"/>
            <p:cNvSpPr>
              <a:spLocks/>
            </p:cNvSpPr>
            <p:nvPr/>
          </p:nvSpPr>
          <p:spPr bwMode="auto">
            <a:xfrm>
              <a:off x="8047958" y="1541900"/>
              <a:ext cx="79849" cy="2001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0 w 8"/>
                <a:gd name="T5" fmla="*/ 2147483647 h 2"/>
                <a:gd name="T6" fmla="*/ 2147483647 w 8"/>
                <a:gd name="T7" fmla="*/ 2147483647 h 2"/>
                <a:gd name="T8" fmla="*/ 2147483647 w 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"/>
                <a:gd name="T17" fmla="*/ 8 w 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">
                  <a:moveTo>
                    <a:pt x="8" y="1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3" y="0"/>
                    <a:pt x="5" y="1"/>
                    <a:pt x="8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312"/>
            <p:cNvSpPr>
              <a:spLocks/>
            </p:cNvSpPr>
            <p:nvPr/>
          </p:nvSpPr>
          <p:spPr bwMode="auto">
            <a:xfrm>
              <a:off x="7678656" y="167199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0 h 2"/>
                <a:gd name="T6" fmla="*/ 0 w 2"/>
                <a:gd name="T7" fmla="*/ 0 h 2"/>
                <a:gd name="T8" fmla="*/ 2147483647 w 2"/>
                <a:gd name="T9" fmla="*/ 0 h 2"/>
                <a:gd name="T10" fmla="*/ 2147483647 w 2"/>
                <a:gd name="T11" fmla="*/ 0 h 2"/>
                <a:gd name="T12" fmla="*/ 2147483647 w 2"/>
                <a:gd name="T13" fmla="*/ 2147483647 h 2"/>
                <a:gd name="T14" fmla="*/ 2147483647 w 2"/>
                <a:gd name="T15" fmla="*/ 2147483647 h 2"/>
                <a:gd name="T16" fmla="*/ 2147483647 w 2"/>
                <a:gd name="T17" fmla="*/ 2147483647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1" y="0"/>
                    <a:pt x="2" y="0"/>
                    <a:pt x="2" y="0"/>
                  </a:cubicBez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313"/>
            <p:cNvSpPr>
              <a:spLocks/>
            </p:cNvSpPr>
            <p:nvPr/>
          </p:nvSpPr>
          <p:spPr bwMode="auto">
            <a:xfrm>
              <a:off x="7848336" y="1782081"/>
              <a:ext cx="49906" cy="3002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2147483647 h 3"/>
                <a:gd name="T14" fmla="*/ 2147483647 w 5"/>
                <a:gd name="T15" fmla="*/ 214748364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3" y="1"/>
                  </a:moveTo>
                  <a:cubicBezTo>
                    <a:pt x="3" y="1"/>
                    <a:pt x="4" y="2"/>
                    <a:pt x="5" y="3"/>
                  </a:cubicBezTo>
                  <a:lnTo>
                    <a:pt x="3" y="3"/>
                  </a:lnTo>
                  <a:cubicBezTo>
                    <a:pt x="2" y="2"/>
                    <a:pt x="2" y="1"/>
                    <a:pt x="0" y="1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314"/>
            <p:cNvSpPr>
              <a:spLocks/>
            </p:cNvSpPr>
            <p:nvPr/>
          </p:nvSpPr>
          <p:spPr bwMode="auto">
            <a:xfrm>
              <a:off x="7908222" y="1802096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2147483647 h 1"/>
                <a:gd name="T6" fmla="*/ 0 w 2"/>
                <a:gd name="T7" fmla="*/ 0 h 1"/>
                <a:gd name="T8" fmla="*/ 2147483647 w 2"/>
                <a:gd name="T9" fmla="*/ 2147483647 h 1"/>
                <a:gd name="T10" fmla="*/ 2147483647 w 2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1"/>
                <a:gd name="T20" fmla="*/ 2 w 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315"/>
            <p:cNvSpPr>
              <a:spLocks/>
            </p:cNvSpPr>
            <p:nvPr/>
          </p:nvSpPr>
          <p:spPr bwMode="auto">
            <a:xfrm>
              <a:off x="8087882" y="1852134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2147483647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0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316"/>
            <p:cNvSpPr>
              <a:spLocks/>
            </p:cNvSpPr>
            <p:nvPr/>
          </p:nvSpPr>
          <p:spPr bwMode="auto">
            <a:xfrm>
              <a:off x="7758506" y="1932195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w 1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317"/>
            <p:cNvSpPr>
              <a:spLocks/>
            </p:cNvSpPr>
            <p:nvPr/>
          </p:nvSpPr>
          <p:spPr bwMode="auto">
            <a:xfrm>
              <a:off x="7768486" y="1962218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w 1588"/>
                <a:gd name="T7" fmla="*/ 2147483647 h 2"/>
                <a:gd name="T8" fmla="*/ 0 w 158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2"/>
                <a:gd name="T17" fmla="*/ 1588 w 158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318"/>
            <p:cNvSpPr>
              <a:spLocks/>
            </p:cNvSpPr>
            <p:nvPr/>
          </p:nvSpPr>
          <p:spPr bwMode="auto">
            <a:xfrm>
              <a:off x="7748524" y="2042277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w 1"/>
                <a:gd name="T9" fmla="*/ 2147483647 h 2"/>
                <a:gd name="T10" fmla="*/ 0 w 1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319"/>
            <p:cNvSpPr>
              <a:spLocks/>
            </p:cNvSpPr>
            <p:nvPr/>
          </p:nvSpPr>
          <p:spPr bwMode="auto">
            <a:xfrm>
              <a:off x="7728562" y="207230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320"/>
            <p:cNvSpPr>
              <a:spLocks/>
            </p:cNvSpPr>
            <p:nvPr/>
          </p:nvSpPr>
          <p:spPr bwMode="auto">
            <a:xfrm>
              <a:off x="7728562" y="2072300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321"/>
            <p:cNvSpPr>
              <a:spLocks/>
            </p:cNvSpPr>
            <p:nvPr/>
          </p:nvSpPr>
          <p:spPr bwMode="auto">
            <a:xfrm>
              <a:off x="7688637" y="2092315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2147483647 h 2"/>
                <a:gd name="T6" fmla="*/ 2147483647 w 2"/>
                <a:gd name="T7" fmla="*/ 0 h 2"/>
                <a:gd name="T8" fmla="*/ 2147483647 w 2"/>
                <a:gd name="T9" fmla="*/ 2147483647 h 2"/>
                <a:gd name="T10" fmla="*/ 2147483647 w 2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322"/>
            <p:cNvSpPr>
              <a:spLocks/>
            </p:cNvSpPr>
            <p:nvPr/>
          </p:nvSpPr>
          <p:spPr bwMode="auto">
            <a:xfrm>
              <a:off x="8277524" y="1892164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2147483647 w 2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323"/>
            <p:cNvSpPr>
              <a:spLocks/>
            </p:cNvSpPr>
            <p:nvPr/>
          </p:nvSpPr>
          <p:spPr bwMode="auto">
            <a:xfrm>
              <a:off x="8347392" y="1882157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324"/>
            <p:cNvSpPr>
              <a:spLocks/>
            </p:cNvSpPr>
            <p:nvPr/>
          </p:nvSpPr>
          <p:spPr bwMode="auto">
            <a:xfrm>
              <a:off x="8347392" y="1892164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325"/>
            <p:cNvSpPr>
              <a:spLocks/>
            </p:cNvSpPr>
            <p:nvPr/>
          </p:nvSpPr>
          <p:spPr bwMode="auto">
            <a:xfrm>
              <a:off x="8377335" y="1882157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w 1"/>
                <a:gd name="T5" fmla="*/ 2147483647 h 1"/>
                <a:gd name="T6" fmla="*/ 2147483647 w 1"/>
                <a:gd name="T7" fmla="*/ 2147483647 h 1"/>
                <a:gd name="T8" fmla="*/ 0 w 1"/>
                <a:gd name="T9" fmla="*/ 2147483647 h 1"/>
                <a:gd name="T10" fmla="*/ 0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" name="Freeform 326"/>
            <p:cNvSpPr>
              <a:spLocks/>
            </p:cNvSpPr>
            <p:nvPr/>
          </p:nvSpPr>
          <p:spPr bwMode="auto">
            <a:xfrm>
              <a:off x="8397298" y="1872149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2147483647 w 6"/>
                <a:gd name="T5" fmla="*/ 2147483647 h 1"/>
                <a:gd name="T6" fmla="*/ 2147483647 w 6"/>
                <a:gd name="T7" fmla="*/ 2147483647 h 1"/>
                <a:gd name="T8" fmla="*/ 0 w 6"/>
                <a:gd name="T9" fmla="*/ 2147483647 h 1"/>
                <a:gd name="T10" fmla="*/ 0 w 6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"/>
                <a:gd name="T20" fmla="*/ 6 w 6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327"/>
            <p:cNvSpPr>
              <a:spLocks/>
            </p:cNvSpPr>
            <p:nvPr/>
          </p:nvSpPr>
          <p:spPr bwMode="auto">
            <a:xfrm>
              <a:off x="7668676" y="2122338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0 h 1"/>
                <a:gd name="T6" fmla="*/ 0 w 158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"/>
                <a:gd name="T14" fmla="*/ 1588 w 158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328"/>
            <p:cNvSpPr>
              <a:spLocks/>
            </p:cNvSpPr>
            <p:nvPr/>
          </p:nvSpPr>
          <p:spPr bwMode="auto">
            <a:xfrm>
              <a:off x="7459071" y="1661991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0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0" y="1"/>
                    <a:pt x="0" y="2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329"/>
            <p:cNvSpPr>
              <a:spLocks/>
            </p:cNvSpPr>
            <p:nvPr/>
          </p:nvSpPr>
          <p:spPr bwMode="auto">
            <a:xfrm>
              <a:off x="7459071" y="2682760"/>
              <a:ext cx="9981" cy="20015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2147483647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330"/>
            <p:cNvSpPr>
              <a:spLocks/>
            </p:cNvSpPr>
            <p:nvPr/>
          </p:nvSpPr>
          <p:spPr bwMode="auto">
            <a:xfrm>
              <a:off x="7479034" y="2622715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2147483647 w 1"/>
                <a:gd name="T7" fmla="*/ 0 h 1"/>
                <a:gd name="T8" fmla="*/ 2147483647 w 1"/>
                <a:gd name="T9" fmla="*/ 2147483647 h 1"/>
                <a:gd name="T10" fmla="*/ 2147483647 w 1"/>
                <a:gd name="T11" fmla="*/ 2147483647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" name="Rectangle 331"/>
            <p:cNvSpPr>
              <a:spLocks noChangeArrowheads="1"/>
            </p:cNvSpPr>
            <p:nvPr/>
          </p:nvSpPr>
          <p:spPr bwMode="auto">
            <a:xfrm>
              <a:off x="7359260" y="2472602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332"/>
            <p:cNvSpPr>
              <a:spLocks/>
            </p:cNvSpPr>
            <p:nvPr/>
          </p:nvSpPr>
          <p:spPr bwMode="auto">
            <a:xfrm>
              <a:off x="4224594" y="1792276"/>
              <a:ext cx="30401" cy="30162"/>
            </a:xfrm>
            <a:custGeom>
              <a:avLst/>
              <a:gdLst>
                <a:gd name="T0" fmla="*/ 0 w 3"/>
                <a:gd name="T1" fmla="*/ 90725633 h 3"/>
                <a:gd name="T2" fmla="*/ 0 w 3"/>
                <a:gd name="T3" fmla="*/ 181451267 h 3"/>
                <a:gd name="T4" fmla="*/ 0 w 3"/>
                <a:gd name="T5" fmla="*/ 181451267 h 3"/>
                <a:gd name="T6" fmla="*/ 181451267 w 3"/>
                <a:gd name="T7" fmla="*/ 272176863 h 3"/>
                <a:gd name="T8" fmla="*/ 272176863 w 3"/>
                <a:gd name="T9" fmla="*/ 272176863 h 3"/>
                <a:gd name="T10" fmla="*/ 181451267 w 3"/>
                <a:gd name="T11" fmla="*/ 0 h 3"/>
                <a:gd name="T12" fmla="*/ 0 w 3"/>
                <a:gd name="T13" fmla="*/ 90725633 h 3"/>
                <a:gd name="T14" fmla="*/ 0 w 3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0" y="1"/>
                  </a:moveTo>
                  <a:lnTo>
                    <a:pt x="0" y="2"/>
                  </a:ln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7" name="Freeform 333"/>
            <p:cNvSpPr>
              <a:spLocks/>
            </p:cNvSpPr>
            <p:nvPr/>
          </p:nvSpPr>
          <p:spPr bwMode="auto">
            <a:xfrm>
              <a:off x="4374904" y="1742051"/>
              <a:ext cx="9981" cy="40030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0 h 4"/>
                <a:gd name="T4" fmla="*/ 0 w 1"/>
                <a:gd name="T5" fmla="*/ 0 h 4"/>
                <a:gd name="T6" fmla="*/ 2147483647 w 1"/>
                <a:gd name="T7" fmla="*/ 0 h 4"/>
                <a:gd name="T8" fmla="*/ 2147483647 w 1"/>
                <a:gd name="T9" fmla="*/ 0 h 4"/>
                <a:gd name="T10" fmla="*/ 2147483647 w 1"/>
                <a:gd name="T11" fmla="*/ 2147483647 h 4"/>
                <a:gd name="T12" fmla="*/ 2147483647 w 1"/>
                <a:gd name="T13" fmla="*/ 2147483647 h 4"/>
                <a:gd name="T14" fmla="*/ 0 w 1"/>
                <a:gd name="T15" fmla="*/ 2147483647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4"/>
                <a:gd name="T26" fmla="*/ 1 w 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334"/>
            <p:cNvSpPr>
              <a:spLocks/>
            </p:cNvSpPr>
            <p:nvPr/>
          </p:nvSpPr>
          <p:spPr bwMode="auto">
            <a:xfrm>
              <a:off x="4694300" y="2382534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w 2"/>
                <a:gd name="T5" fmla="*/ 0 h 1587"/>
                <a:gd name="T6" fmla="*/ 0 w 2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587"/>
                <a:gd name="T14" fmla="*/ 2 w 2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587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335"/>
            <p:cNvSpPr>
              <a:spLocks/>
            </p:cNvSpPr>
            <p:nvPr/>
          </p:nvSpPr>
          <p:spPr bwMode="auto">
            <a:xfrm>
              <a:off x="4724243" y="2392541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336"/>
            <p:cNvSpPr>
              <a:spLocks/>
            </p:cNvSpPr>
            <p:nvPr/>
          </p:nvSpPr>
          <p:spPr bwMode="auto">
            <a:xfrm>
              <a:off x="6041751" y="355341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337"/>
            <p:cNvSpPr>
              <a:spLocks/>
            </p:cNvSpPr>
            <p:nvPr/>
          </p:nvSpPr>
          <p:spPr bwMode="auto">
            <a:xfrm>
              <a:off x="6041751" y="3533401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2147483647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" name="Freeform 338"/>
            <p:cNvSpPr>
              <a:spLocks/>
            </p:cNvSpPr>
            <p:nvPr/>
          </p:nvSpPr>
          <p:spPr bwMode="auto">
            <a:xfrm>
              <a:off x="6041751" y="3523393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0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" name="Rectangle 339"/>
            <p:cNvSpPr>
              <a:spLocks noChangeArrowheads="1"/>
            </p:cNvSpPr>
            <p:nvPr/>
          </p:nvSpPr>
          <p:spPr bwMode="auto">
            <a:xfrm>
              <a:off x="6041751" y="3513386"/>
              <a:ext cx="9981" cy="1668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340"/>
            <p:cNvSpPr>
              <a:spLocks/>
            </p:cNvSpPr>
            <p:nvPr/>
          </p:nvSpPr>
          <p:spPr bwMode="auto">
            <a:xfrm>
              <a:off x="6051733" y="3473355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" name="Line 341"/>
            <p:cNvSpPr>
              <a:spLocks noChangeShapeType="1"/>
            </p:cNvSpPr>
            <p:nvPr/>
          </p:nvSpPr>
          <p:spPr bwMode="auto">
            <a:xfrm>
              <a:off x="6031770" y="3463348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342"/>
            <p:cNvSpPr>
              <a:spLocks/>
            </p:cNvSpPr>
            <p:nvPr/>
          </p:nvSpPr>
          <p:spPr bwMode="auto">
            <a:xfrm>
              <a:off x="6041751" y="346334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343"/>
            <p:cNvSpPr>
              <a:spLocks/>
            </p:cNvSpPr>
            <p:nvPr/>
          </p:nvSpPr>
          <p:spPr bwMode="auto">
            <a:xfrm>
              <a:off x="6031770" y="3433326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344"/>
            <p:cNvSpPr>
              <a:spLocks/>
            </p:cNvSpPr>
            <p:nvPr/>
          </p:nvSpPr>
          <p:spPr bwMode="auto">
            <a:xfrm>
              <a:off x="6051733" y="3393296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" name="Line 345"/>
            <p:cNvSpPr>
              <a:spLocks noChangeShapeType="1"/>
            </p:cNvSpPr>
            <p:nvPr/>
          </p:nvSpPr>
          <p:spPr bwMode="auto">
            <a:xfrm>
              <a:off x="6051733" y="340330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346"/>
            <p:cNvSpPr>
              <a:spLocks/>
            </p:cNvSpPr>
            <p:nvPr/>
          </p:nvSpPr>
          <p:spPr bwMode="auto">
            <a:xfrm>
              <a:off x="6041751" y="3423318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" name="Rectangle 347"/>
            <p:cNvSpPr>
              <a:spLocks noChangeArrowheads="1"/>
            </p:cNvSpPr>
            <p:nvPr/>
          </p:nvSpPr>
          <p:spPr bwMode="auto">
            <a:xfrm>
              <a:off x="6051733" y="3443333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" name="Line 348"/>
            <p:cNvSpPr>
              <a:spLocks noChangeShapeType="1"/>
            </p:cNvSpPr>
            <p:nvPr/>
          </p:nvSpPr>
          <p:spPr bwMode="auto">
            <a:xfrm flipV="1">
              <a:off x="6051733" y="346334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" name="Rectangle 349"/>
            <p:cNvSpPr>
              <a:spLocks noChangeArrowheads="1"/>
            </p:cNvSpPr>
            <p:nvPr/>
          </p:nvSpPr>
          <p:spPr bwMode="auto">
            <a:xfrm>
              <a:off x="6031770" y="3373280"/>
              <a:ext cx="1664" cy="20015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" name="Freeform 350"/>
            <p:cNvSpPr>
              <a:spLocks/>
            </p:cNvSpPr>
            <p:nvPr/>
          </p:nvSpPr>
          <p:spPr bwMode="auto">
            <a:xfrm>
              <a:off x="6031770" y="3353265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" name="Freeform 351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" name="Freeform 352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" name="Freeform 353"/>
            <p:cNvSpPr>
              <a:spLocks/>
            </p:cNvSpPr>
            <p:nvPr/>
          </p:nvSpPr>
          <p:spPr bwMode="auto">
            <a:xfrm>
              <a:off x="5482808" y="3133100"/>
              <a:ext cx="29943" cy="20015"/>
            </a:xfrm>
            <a:custGeom>
              <a:avLst/>
              <a:gdLst>
                <a:gd name="T0" fmla="*/ 2147483647 w 3"/>
                <a:gd name="T1" fmla="*/ 2147483647 h 2"/>
                <a:gd name="T2" fmla="*/ 2147483647 w 3"/>
                <a:gd name="T3" fmla="*/ 2147483647 h 2"/>
                <a:gd name="T4" fmla="*/ 0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2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8" name="Freeform 354"/>
            <p:cNvSpPr>
              <a:spLocks/>
            </p:cNvSpPr>
            <p:nvPr/>
          </p:nvSpPr>
          <p:spPr bwMode="auto">
            <a:xfrm>
              <a:off x="5153432" y="3003001"/>
              <a:ext cx="19963" cy="3002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0 w 2"/>
                <a:gd name="T9" fmla="*/ 0 h 3"/>
                <a:gd name="T10" fmla="*/ 0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9" name="Freeform 355"/>
            <p:cNvSpPr>
              <a:spLocks/>
            </p:cNvSpPr>
            <p:nvPr/>
          </p:nvSpPr>
          <p:spPr bwMode="auto">
            <a:xfrm>
              <a:off x="6041751" y="355341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2147483647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0" name="Freeform 356"/>
            <p:cNvSpPr>
              <a:spLocks/>
            </p:cNvSpPr>
            <p:nvPr/>
          </p:nvSpPr>
          <p:spPr bwMode="auto">
            <a:xfrm>
              <a:off x="6041751" y="3533401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2147483647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1" name="Freeform 357"/>
            <p:cNvSpPr>
              <a:spLocks/>
            </p:cNvSpPr>
            <p:nvPr/>
          </p:nvSpPr>
          <p:spPr bwMode="auto">
            <a:xfrm>
              <a:off x="6041751" y="3523393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0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2" name="Rectangle 358"/>
            <p:cNvSpPr>
              <a:spLocks noChangeArrowheads="1"/>
            </p:cNvSpPr>
            <p:nvPr/>
          </p:nvSpPr>
          <p:spPr bwMode="auto">
            <a:xfrm>
              <a:off x="6041751" y="3513386"/>
              <a:ext cx="9981" cy="1668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3" name="Freeform 359"/>
            <p:cNvSpPr>
              <a:spLocks/>
            </p:cNvSpPr>
            <p:nvPr/>
          </p:nvSpPr>
          <p:spPr bwMode="auto">
            <a:xfrm>
              <a:off x="6051733" y="3473355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4" name="Line 360"/>
            <p:cNvSpPr>
              <a:spLocks noChangeShapeType="1"/>
            </p:cNvSpPr>
            <p:nvPr/>
          </p:nvSpPr>
          <p:spPr bwMode="auto">
            <a:xfrm>
              <a:off x="6031770" y="3463348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5" name="Freeform 361"/>
            <p:cNvSpPr>
              <a:spLocks/>
            </p:cNvSpPr>
            <p:nvPr/>
          </p:nvSpPr>
          <p:spPr bwMode="auto">
            <a:xfrm>
              <a:off x="6041751" y="346334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6" name="Freeform 362"/>
            <p:cNvSpPr>
              <a:spLocks/>
            </p:cNvSpPr>
            <p:nvPr/>
          </p:nvSpPr>
          <p:spPr bwMode="auto">
            <a:xfrm>
              <a:off x="6031770" y="3433326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7" name="Freeform 363"/>
            <p:cNvSpPr>
              <a:spLocks/>
            </p:cNvSpPr>
            <p:nvPr/>
          </p:nvSpPr>
          <p:spPr bwMode="auto">
            <a:xfrm>
              <a:off x="6051733" y="3393296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8" name="Line 364"/>
            <p:cNvSpPr>
              <a:spLocks noChangeShapeType="1"/>
            </p:cNvSpPr>
            <p:nvPr/>
          </p:nvSpPr>
          <p:spPr bwMode="auto">
            <a:xfrm>
              <a:off x="6051733" y="340330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29" name="Freeform 365"/>
            <p:cNvSpPr>
              <a:spLocks/>
            </p:cNvSpPr>
            <p:nvPr/>
          </p:nvSpPr>
          <p:spPr bwMode="auto">
            <a:xfrm>
              <a:off x="6041751" y="3423318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0" name="Rectangle 366"/>
            <p:cNvSpPr>
              <a:spLocks noChangeArrowheads="1"/>
            </p:cNvSpPr>
            <p:nvPr/>
          </p:nvSpPr>
          <p:spPr bwMode="auto">
            <a:xfrm>
              <a:off x="6051733" y="3443333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1" name="Line 367"/>
            <p:cNvSpPr>
              <a:spLocks noChangeShapeType="1"/>
            </p:cNvSpPr>
            <p:nvPr/>
          </p:nvSpPr>
          <p:spPr bwMode="auto">
            <a:xfrm flipV="1">
              <a:off x="6051733" y="346334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2" name="Rectangle 368"/>
            <p:cNvSpPr>
              <a:spLocks noChangeArrowheads="1"/>
            </p:cNvSpPr>
            <p:nvPr/>
          </p:nvSpPr>
          <p:spPr bwMode="auto">
            <a:xfrm>
              <a:off x="6031770" y="3373280"/>
              <a:ext cx="1664" cy="20015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3" name="Freeform 369"/>
            <p:cNvSpPr>
              <a:spLocks/>
            </p:cNvSpPr>
            <p:nvPr/>
          </p:nvSpPr>
          <p:spPr bwMode="auto">
            <a:xfrm>
              <a:off x="6031770" y="3353265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4" name="Freeform 370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5" name="Freeform 371"/>
            <p:cNvSpPr>
              <a:spLocks/>
            </p:cNvSpPr>
            <p:nvPr/>
          </p:nvSpPr>
          <p:spPr bwMode="auto">
            <a:xfrm>
              <a:off x="6031770" y="3323242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6" name="Freeform 372"/>
            <p:cNvSpPr>
              <a:spLocks/>
            </p:cNvSpPr>
            <p:nvPr/>
          </p:nvSpPr>
          <p:spPr bwMode="auto">
            <a:xfrm>
              <a:off x="6001827" y="3193145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2147483647 w 1"/>
                <a:gd name="T3" fmla="*/ 0 h 1587"/>
                <a:gd name="T4" fmla="*/ 0 w 1"/>
                <a:gd name="T5" fmla="*/ 0 h 1587"/>
                <a:gd name="T6" fmla="*/ 2147483647 w 1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87"/>
                <a:gd name="T14" fmla="*/ 1 w 1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87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7" name="Freeform 373"/>
            <p:cNvSpPr>
              <a:spLocks/>
            </p:cNvSpPr>
            <p:nvPr/>
          </p:nvSpPr>
          <p:spPr bwMode="auto">
            <a:xfrm>
              <a:off x="8347392" y="3723544"/>
              <a:ext cx="49906" cy="50038"/>
            </a:xfrm>
            <a:custGeom>
              <a:avLst/>
              <a:gdLst>
                <a:gd name="T0" fmla="*/ 0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0 w 5"/>
                <a:gd name="T7" fmla="*/ 2147483647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0" y="2"/>
                  </a:moveTo>
                  <a:cubicBezTo>
                    <a:pt x="2" y="3"/>
                    <a:pt x="4" y="5"/>
                    <a:pt x="5" y="4"/>
                  </a:cubicBezTo>
                  <a:cubicBezTo>
                    <a:pt x="3" y="4"/>
                    <a:pt x="3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8" name="Freeform 374"/>
            <p:cNvSpPr>
              <a:spLocks/>
            </p:cNvSpPr>
            <p:nvPr/>
          </p:nvSpPr>
          <p:spPr bwMode="auto">
            <a:xfrm>
              <a:off x="8307468" y="3693522"/>
              <a:ext cx="39924" cy="50038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2147483647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2147483647 w 4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4" y="4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4"/>
                    <a:pt x="3" y="5"/>
                    <a:pt x="4" y="5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39" name="Freeform 375"/>
            <p:cNvSpPr>
              <a:spLocks/>
            </p:cNvSpPr>
            <p:nvPr/>
          </p:nvSpPr>
          <p:spPr bwMode="auto">
            <a:xfrm>
              <a:off x="7838354" y="3763574"/>
              <a:ext cx="29943" cy="40030"/>
            </a:xfrm>
            <a:custGeom>
              <a:avLst/>
              <a:gdLst>
                <a:gd name="T0" fmla="*/ 2147483647 w 3"/>
                <a:gd name="T1" fmla="*/ 2147483647 h 4"/>
                <a:gd name="T2" fmla="*/ 0 w 3"/>
                <a:gd name="T3" fmla="*/ 2147483647 h 4"/>
                <a:gd name="T4" fmla="*/ 2147483647 w 3"/>
                <a:gd name="T5" fmla="*/ 0 h 4"/>
                <a:gd name="T6" fmla="*/ 2147483647 w 3"/>
                <a:gd name="T7" fmla="*/ 0 h 4"/>
                <a:gd name="T8" fmla="*/ 2147483647 w 3"/>
                <a:gd name="T9" fmla="*/ 0 h 4"/>
                <a:gd name="T10" fmla="*/ 2147483647 w 3"/>
                <a:gd name="T11" fmla="*/ 2147483647 h 4"/>
                <a:gd name="T12" fmla="*/ 2147483647 w 3"/>
                <a:gd name="T13" fmla="*/ 2147483647 h 4"/>
                <a:gd name="T14" fmla="*/ 2147483647 w 3"/>
                <a:gd name="T15" fmla="*/ 2147483647 h 4"/>
                <a:gd name="T16" fmla="*/ 2147483647 w 3"/>
                <a:gd name="T17" fmla="*/ 2147483647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4"/>
                <a:gd name="T29" fmla="*/ 3 w 3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4">
                  <a:moveTo>
                    <a:pt x="1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lnTo>
                    <a:pt x="3" y="2"/>
                  </a:lnTo>
                  <a:cubicBezTo>
                    <a:pt x="3" y="3"/>
                    <a:pt x="2" y="4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0" name="Freeform 376"/>
            <p:cNvSpPr>
              <a:spLocks/>
            </p:cNvSpPr>
            <p:nvPr/>
          </p:nvSpPr>
          <p:spPr bwMode="auto">
            <a:xfrm>
              <a:off x="4245395" y="3433763"/>
              <a:ext cx="9600" cy="9525"/>
            </a:xfrm>
            <a:custGeom>
              <a:avLst/>
              <a:gdLst>
                <a:gd name="T0" fmla="*/ 90725619 w 1"/>
                <a:gd name="T1" fmla="*/ 0 h 1"/>
                <a:gd name="T2" fmla="*/ 90725619 w 1"/>
                <a:gd name="T3" fmla="*/ 90725619 h 1"/>
                <a:gd name="T4" fmla="*/ 0 w 1"/>
                <a:gd name="T5" fmla="*/ 90725619 h 1"/>
                <a:gd name="T6" fmla="*/ 90725619 w 1"/>
                <a:gd name="T7" fmla="*/ 0 h 1"/>
                <a:gd name="T8" fmla="*/ 90725619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1" name="Freeform 377"/>
            <p:cNvSpPr>
              <a:spLocks/>
            </p:cNvSpPr>
            <p:nvPr/>
          </p:nvSpPr>
          <p:spPr bwMode="auto">
            <a:xfrm>
              <a:off x="4146193" y="3563939"/>
              <a:ext cx="19200" cy="39687"/>
            </a:xfrm>
            <a:custGeom>
              <a:avLst/>
              <a:gdLst>
                <a:gd name="T0" fmla="*/ 0 w 2"/>
                <a:gd name="T1" fmla="*/ 0 h 4"/>
                <a:gd name="T2" fmla="*/ 181451238 w 2"/>
                <a:gd name="T3" fmla="*/ 0 h 4"/>
                <a:gd name="T4" fmla="*/ 181451238 w 2"/>
                <a:gd name="T5" fmla="*/ 0 h 4"/>
                <a:gd name="T6" fmla="*/ 0 w 2"/>
                <a:gd name="T7" fmla="*/ 0 h 4"/>
                <a:gd name="T8" fmla="*/ 0 w 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0" y="0"/>
                  </a:moveTo>
                  <a:lnTo>
                    <a:pt x="2" y="0"/>
                  </a:lnTo>
                  <a:cubicBezTo>
                    <a:pt x="2" y="2"/>
                    <a:pt x="1" y="4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2" name="Line 378"/>
            <p:cNvSpPr>
              <a:spLocks noChangeShapeType="1"/>
            </p:cNvSpPr>
            <p:nvPr/>
          </p:nvSpPr>
          <p:spPr bwMode="auto">
            <a:xfrm>
              <a:off x="4923866" y="254265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3" name="Freeform 379"/>
            <p:cNvSpPr>
              <a:spLocks/>
            </p:cNvSpPr>
            <p:nvPr/>
          </p:nvSpPr>
          <p:spPr bwMode="auto">
            <a:xfrm>
              <a:off x="4184594" y="1741476"/>
              <a:ext cx="60801" cy="71438"/>
            </a:xfrm>
            <a:custGeom>
              <a:avLst/>
              <a:gdLst>
                <a:gd name="T0" fmla="*/ 362902533 w 6"/>
                <a:gd name="T1" fmla="*/ 635079500 h 7"/>
                <a:gd name="T2" fmla="*/ 181451267 w 6"/>
                <a:gd name="T3" fmla="*/ 635079500 h 7"/>
                <a:gd name="T4" fmla="*/ 0 w 6"/>
                <a:gd name="T5" fmla="*/ 362902550 h 7"/>
                <a:gd name="T6" fmla="*/ 90725633 w 6"/>
                <a:gd name="T7" fmla="*/ 90725637 h 7"/>
                <a:gd name="T8" fmla="*/ 362902533 w 6"/>
                <a:gd name="T9" fmla="*/ 0 h 7"/>
                <a:gd name="T10" fmla="*/ 544353726 w 6"/>
                <a:gd name="T11" fmla="*/ 90725637 h 7"/>
                <a:gd name="T12" fmla="*/ 453628130 w 6"/>
                <a:gd name="T13" fmla="*/ 181451275 h 7"/>
                <a:gd name="T14" fmla="*/ 544353726 w 6"/>
                <a:gd name="T15" fmla="*/ 362902550 h 7"/>
                <a:gd name="T16" fmla="*/ 362902533 w 6"/>
                <a:gd name="T17" fmla="*/ 635079500 h 7"/>
                <a:gd name="T18" fmla="*/ 362902533 w 6"/>
                <a:gd name="T19" fmla="*/ 635079500 h 7"/>
                <a:gd name="T20" fmla="*/ 362902533 w 6"/>
                <a:gd name="T21" fmla="*/ 63507950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"/>
                <a:gd name="T34" fmla="*/ 0 h 7"/>
                <a:gd name="T35" fmla="*/ 6 w 6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" h="7">
                  <a:moveTo>
                    <a:pt x="4" y="7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6" y="1"/>
                    <a:pt x="5" y="1"/>
                    <a:pt x="5" y="2"/>
                  </a:cubicBezTo>
                  <a:cubicBezTo>
                    <a:pt x="5" y="2"/>
                    <a:pt x="6" y="4"/>
                    <a:pt x="6" y="4"/>
                  </a:cubicBezTo>
                  <a:cubicBezTo>
                    <a:pt x="4" y="4"/>
                    <a:pt x="3" y="6"/>
                    <a:pt x="4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4" name="Freeform 380"/>
            <p:cNvSpPr>
              <a:spLocks/>
            </p:cNvSpPr>
            <p:nvPr/>
          </p:nvSpPr>
          <p:spPr bwMode="auto">
            <a:xfrm>
              <a:off x="8517071" y="1832119"/>
              <a:ext cx="19963" cy="3002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2147483647 w 2"/>
                <a:gd name="T9" fmla="*/ 0 h 3"/>
                <a:gd name="T10" fmla="*/ 2147483647 w 2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3"/>
                <a:gd name="T20" fmla="*/ 2 w 2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3">
                  <a:moveTo>
                    <a:pt x="2" y="0"/>
                  </a:moveTo>
                  <a:lnTo>
                    <a:pt x="2" y="1"/>
                  </a:ln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5" name="Freeform 381"/>
            <p:cNvSpPr>
              <a:spLocks/>
            </p:cNvSpPr>
            <p:nvPr/>
          </p:nvSpPr>
          <p:spPr bwMode="auto">
            <a:xfrm>
              <a:off x="8537033" y="1822112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0 h 2"/>
                <a:gd name="T8" fmla="*/ 2147483647 w 2"/>
                <a:gd name="T9" fmla="*/ 0 h 2"/>
                <a:gd name="T10" fmla="*/ 0 w 2"/>
                <a:gd name="T11" fmla="*/ 0 h 2"/>
                <a:gd name="T12" fmla="*/ 0 w 2"/>
                <a:gd name="T13" fmla="*/ 0 h 2"/>
                <a:gd name="T14" fmla="*/ 2147483647 w 2"/>
                <a:gd name="T15" fmla="*/ 0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2"/>
                <a:gd name="T26" fmla="*/ 2 w 2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2">
                  <a:moveTo>
                    <a:pt x="1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ubicBezTo>
                    <a:pt x="1" y="0"/>
                    <a:pt x="1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46" name="Freeform 382"/>
            <p:cNvSpPr>
              <a:spLocks/>
            </p:cNvSpPr>
            <p:nvPr/>
          </p:nvSpPr>
          <p:spPr bwMode="auto">
            <a:xfrm>
              <a:off x="6151036" y="1892289"/>
              <a:ext cx="819218" cy="330202"/>
            </a:xfrm>
            <a:custGeom>
              <a:avLst/>
              <a:gdLst>
                <a:gd name="T0" fmla="*/ 0 w 82"/>
                <a:gd name="T1" fmla="*/ 2147483647 h 33"/>
                <a:gd name="T2" fmla="*/ 2147483647 w 82"/>
                <a:gd name="T3" fmla="*/ 2147483647 h 33"/>
                <a:gd name="T4" fmla="*/ 2147483647 w 82"/>
                <a:gd name="T5" fmla="*/ 2147483647 h 33"/>
                <a:gd name="T6" fmla="*/ 2147483647 w 82"/>
                <a:gd name="T7" fmla="*/ 2147483647 h 33"/>
                <a:gd name="T8" fmla="*/ 2147483647 w 82"/>
                <a:gd name="T9" fmla="*/ 2147483647 h 33"/>
                <a:gd name="T10" fmla="*/ 2147483647 w 82"/>
                <a:gd name="T11" fmla="*/ 2147483647 h 33"/>
                <a:gd name="T12" fmla="*/ 2147483647 w 82"/>
                <a:gd name="T13" fmla="*/ 2147483647 h 33"/>
                <a:gd name="T14" fmla="*/ 2147483647 w 82"/>
                <a:gd name="T15" fmla="*/ 2147483647 h 33"/>
                <a:gd name="T16" fmla="*/ 2147483647 w 82"/>
                <a:gd name="T17" fmla="*/ 2147483647 h 33"/>
                <a:gd name="T18" fmla="*/ 2147483647 w 82"/>
                <a:gd name="T19" fmla="*/ 2147483647 h 33"/>
                <a:gd name="T20" fmla="*/ 2147483647 w 82"/>
                <a:gd name="T21" fmla="*/ 2147483647 h 33"/>
                <a:gd name="T22" fmla="*/ 2147483647 w 82"/>
                <a:gd name="T23" fmla="*/ 2147483647 h 33"/>
                <a:gd name="T24" fmla="*/ 2147483647 w 82"/>
                <a:gd name="T25" fmla="*/ 2147483647 h 33"/>
                <a:gd name="T26" fmla="*/ 2147483647 w 82"/>
                <a:gd name="T27" fmla="*/ 2147483647 h 33"/>
                <a:gd name="T28" fmla="*/ 2147483647 w 82"/>
                <a:gd name="T29" fmla="*/ 2147483647 h 33"/>
                <a:gd name="T30" fmla="*/ 2147483647 w 82"/>
                <a:gd name="T31" fmla="*/ 2147483647 h 33"/>
                <a:gd name="T32" fmla="*/ 2147483647 w 82"/>
                <a:gd name="T33" fmla="*/ 2147483647 h 33"/>
                <a:gd name="T34" fmla="*/ 2147483647 w 82"/>
                <a:gd name="T35" fmla="*/ 2147483647 h 33"/>
                <a:gd name="T36" fmla="*/ 2147483647 w 82"/>
                <a:gd name="T37" fmla="*/ 2147483647 h 33"/>
                <a:gd name="T38" fmla="*/ 2147483647 w 82"/>
                <a:gd name="T39" fmla="*/ 2147483647 h 33"/>
                <a:gd name="T40" fmla="*/ 2147483647 w 82"/>
                <a:gd name="T41" fmla="*/ 2147483647 h 33"/>
                <a:gd name="T42" fmla="*/ 2147483647 w 82"/>
                <a:gd name="T43" fmla="*/ 2147483647 h 33"/>
                <a:gd name="T44" fmla="*/ 2147483647 w 82"/>
                <a:gd name="T45" fmla="*/ 2147483647 h 33"/>
                <a:gd name="T46" fmla="*/ 2147483647 w 82"/>
                <a:gd name="T47" fmla="*/ 2147483647 h 33"/>
                <a:gd name="T48" fmla="*/ 2147483647 w 82"/>
                <a:gd name="T49" fmla="*/ 2147483647 h 33"/>
                <a:gd name="T50" fmla="*/ 2147483647 w 82"/>
                <a:gd name="T51" fmla="*/ 2147483647 h 33"/>
                <a:gd name="T52" fmla="*/ 2147483647 w 82"/>
                <a:gd name="T53" fmla="*/ 2147483647 h 33"/>
                <a:gd name="T54" fmla="*/ 2147483647 w 82"/>
                <a:gd name="T55" fmla="*/ 2147483647 h 33"/>
                <a:gd name="T56" fmla="*/ 2147483647 w 82"/>
                <a:gd name="T57" fmla="*/ 2147483647 h 33"/>
                <a:gd name="T58" fmla="*/ 2147483647 w 82"/>
                <a:gd name="T59" fmla="*/ 2147483647 h 33"/>
                <a:gd name="T60" fmla="*/ 2147483647 w 82"/>
                <a:gd name="T61" fmla="*/ 2147483647 h 33"/>
                <a:gd name="T62" fmla="*/ 2147483647 w 82"/>
                <a:gd name="T63" fmla="*/ 2147483647 h 33"/>
                <a:gd name="T64" fmla="*/ 2147483647 w 82"/>
                <a:gd name="T65" fmla="*/ 2147483647 h 33"/>
                <a:gd name="T66" fmla="*/ 2147483647 w 82"/>
                <a:gd name="T67" fmla="*/ 2147483647 h 33"/>
                <a:gd name="T68" fmla="*/ 2147483647 w 82"/>
                <a:gd name="T69" fmla="*/ 2147483647 h 33"/>
                <a:gd name="T70" fmla="*/ 2147483647 w 82"/>
                <a:gd name="T71" fmla="*/ 2147483647 h 33"/>
                <a:gd name="T72" fmla="*/ 2147483647 w 82"/>
                <a:gd name="T73" fmla="*/ 2147483647 h 33"/>
                <a:gd name="T74" fmla="*/ 2147483647 w 82"/>
                <a:gd name="T75" fmla="*/ 2147483647 h 33"/>
                <a:gd name="T76" fmla="*/ 2147483647 w 82"/>
                <a:gd name="T77" fmla="*/ 0 h 33"/>
                <a:gd name="T78" fmla="*/ 2147483647 w 82"/>
                <a:gd name="T79" fmla="*/ 2147483647 h 33"/>
                <a:gd name="T80" fmla="*/ 2147483647 w 82"/>
                <a:gd name="T81" fmla="*/ 2147483647 h 33"/>
                <a:gd name="T82" fmla="*/ 2147483647 w 82"/>
                <a:gd name="T83" fmla="*/ 2147483647 h 33"/>
                <a:gd name="T84" fmla="*/ 2147483647 w 82"/>
                <a:gd name="T85" fmla="*/ 2147483647 h 33"/>
                <a:gd name="T86" fmla="*/ 2147483647 w 82"/>
                <a:gd name="T87" fmla="*/ 2147483647 h 33"/>
                <a:gd name="T88" fmla="*/ 2147483647 w 82"/>
                <a:gd name="T89" fmla="*/ 2147483647 h 33"/>
                <a:gd name="T90" fmla="*/ 2147483647 w 82"/>
                <a:gd name="T91" fmla="*/ 2147483647 h 33"/>
                <a:gd name="T92" fmla="*/ 2147483647 w 82"/>
                <a:gd name="T93" fmla="*/ 2147483647 h 33"/>
                <a:gd name="T94" fmla="*/ 2147483647 w 82"/>
                <a:gd name="T95" fmla="*/ 2147483647 h 33"/>
                <a:gd name="T96" fmla="*/ 2147483647 w 82"/>
                <a:gd name="T97" fmla="*/ 2147483647 h 33"/>
                <a:gd name="T98" fmla="*/ 2147483647 w 82"/>
                <a:gd name="T99" fmla="*/ 2147483647 h 33"/>
                <a:gd name="T100" fmla="*/ 2147483647 w 82"/>
                <a:gd name="T101" fmla="*/ 2147483647 h 33"/>
                <a:gd name="T102" fmla="*/ 2147483647 w 82"/>
                <a:gd name="T103" fmla="*/ 2147483647 h 33"/>
                <a:gd name="T104" fmla="*/ 2147483647 w 82"/>
                <a:gd name="T105" fmla="*/ 2147483647 h 33"/>
                <a:gd name="T106" fmla="*/ 0 w 82"/>
                <a:gd name="T107" fmla="*/ 2147483647 h 33"/>
                <a:gd name="T108" fmla="*/ 0 w 82"/>
                <a:gd name="T109" fmla="*/ 2147483647 h 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33"/>
                <a:gd name="T167" fmla="*/ 82 w 82"/>
                <a:gd name="T168" fmla="*/ 33 h 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33">
                  <a:moveTo>
                    <a:pt x="0" y="10"/>
                  </a:moveTo>
                  <a:cubicBezTo>
                    <a:pt x="2" y="13"/>
                    <a:pt x="5" y="14"/>
                    <a:pt x="9" y="14"/>
                  </a:cubicBezTo>
                  <a:cubicBezTo>
                    <a:pt x="9" y="16"/>
                    <a:pt x="12" y="18"/>
                    <a:pt x="12" y="18"/>
                  </a:cubicBezTo>
                  <a:cubicBezTo>
                    <a:pt x="12" y="19"/>
                    <a:pt x="12" y="19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5" y="22"/>
                    <a:pt x="15" y="22"/>
                  </a:cubicBezTo>
                  <a:cubicBezTo>
                    <a:pt x="19" y="22"/>
                    <a:pt x="23" y="25"/>
                    <a:pt x="27" y="25"/>
                  </a:cubicBezTo>
                  <a:cubicBezTo>
                    <a:pt x="27" y="27"/>
                    <a:pt x="31" y="30"/>
                    <a:pt x="33" y="30"/>
                  </a:cubicBezTo>
                  <a:lnTo>
                    <a:pt x="36" y="30"/>
                  </a:lnTo>
                  <a:lnTo>
                    <a:pt x="44" y="30"/>
                  </a:lnTo>
                  <a:cubicBezTo>
                    <a:pt x="45" y="31"/>
                    <a:pt x="52" y="33"/>
                    <a:pt x="54" y="33"/>
                  </a:cubicBezTo>
                  <a:cubicBezTo>
                    <a:pt x="55" y="33"/>
                    <a:pt x="59" y="31"/>
                    <a:pt x="60" y="30"/>
                  </a:cubicBezTo>
                  <a:lnTo>
                    <a:pt x="65" y="30"/>
                  </a:lnTo>
                  <a:cubicBezTo>
                    <a:pt x="66" y="30"/>
                    <a:pt x="68" y="28"/>
                    <a:pt x="68" y="26"/>
                  </a:cubicBezTo>
                  <a:cubicBezTo>
                    <a:pt x="68" y="24"/>
                    <a:pt x="67" y="24"/>
                    <a:pt x="67" y="22"/>
                  </a:cubicBezTo>
                  <a:lnTo>
                    <a:pt x="72" y="22"/>
                  </a:lnTo>
                  <a:cubicBezTo>
                    <a:pt x="73" y="21"/>
                    <a:pt x="78" y="18"/>
                    <a:pt x="79" y="18"/>
                  </a:cubicBezTo>
                  <a:cubicBezTo>
                    <a:pt x="80" y="18"/>
                    <a:pt x="82" y="17"/>
                    <a:pt x="82" y="16"/>
                  </a:cubicBezTo>
                  <a:cubicBezTo>
                    <a:pt x="81" y="16"/>
                    <a:pt x="80" y="15"/>
                    <a:pt x="80" y="14"/>
                  </a:cubicBezTo>
                  <a:cubicBezTo>
                    <a:pt x="79" y="14"/>
                    <a:pt x="79" y="13"/>
                    <a:pt x="78" y="13"/>
                  </a:cubicBezTo>
                  <a:cubicBezTo>
                    <a:pt x="76" y="13"/>
                    <a:pt x="76" y="14"/>
                    <a:pt x="75" y="14"/>
                  </a:cubicBezTo>
                  <a:cubicBezTo>
                    <a:pt x="71" y="14"/>
                    <a:pt x="70" y="12"/>
                    <a:pt x="69" y="9"/>
                  </a:cubicBezTo>
                  <a:lnTo>
                    <a:pt x="69" y="8"/>
                  </a:lnTo>
                  <a:cubicBezTo>
                    <a:pt x="69" y="8"/>
                    <a:pt x="66" y="7"/>
                    <a:pt x="63" y="7"/>
                  </a:cubicBezTo>
                  <a:cubicBezTo>
                    <a:pt x="61" y="7"/>
                    <a:pt x="62" y="9"/>
                    <a:pt x="59" y="9"/>
                  </a:cubicBezTo>
                  <a:cubicBezTo>
                    <a:pt x="57" y="9"/>
                    <a:pt x="56" y="9"/>
                    <a:pt x="51" y="9"/>
                  </a:cubicBezTo>
                  <a:cubicBezTo>
                    <a:pt x="48" y="9"/>
                    <a:pt x="47" y="6"/>
                    <a:pt x="42" y="6"/>
                  </a:cubicBezTo>
                  <a:cubicBezTo>
                    <a:pt x="40" y="6"/>
                    <a:pt x="39" y="7"/>
                    <a:pt x="38" y="7"/>
                  </a:cubicBezTo>
                  <a:cubicBezTo>
                    <a:pt x="34" y="7"/>
                    <a:pt x="32" y="6"/>
                    <a:pt x="32" y="3"/>
                  </a:cubicBezTo>
                  <a:lnTo>
                    <a:pt x="22" y="0"/>
                  </a:lnTo>
                  <a:lnTo>
                    <a:pt x="21" y="1"/>
                  </a:lnTo>
                  <a:cubicBezTo>
                    <a:pt x="21" y="1"/>
                    <a:pt x="21" y="2"/>
                    <a:pt x="21" y="2"/>
                  </a:cubicBezTo>
                  <a:cubicBezTo>
                    <a:pt x="21" y="4"/>
                    <a:pt x="25" y="5"/>
                    <a:pt x="24" y="7"/>
                  </a:cubicBezTo>
                  <a:lnTo>
                    <a:pt x="15" y="7"/>
                  </a:lnTo>
                  <a:cubicBezTo>
                    <a:pt x="15" y="7"/>
                    <a:pt x="14" y="6"/>
                    <a:pt x="14" y="5"/>
                  </a:cubicBezTo>
                  <a:cubicBezTo>
                    <a:pt x="14" y="5"/>
                    <a:pt x="13" y="5"/>
                    <a:pt x="13" y="5"/>
                  </a:cubicBezTo>
                  <a:lnTo>
                    <a:pt x="12" y="6"/>
                  </a:lnTo>
                  <a:cubicBezTo>
                    <a:pt x="11" y="6"/>
                    <a:pt x="10" y="5"/>
                    <a:pt x="9" y="5"/>
                  </a:cubicBezTo>
                  <a:cubicBezTo>
                    <a:pt x="6" y="5"/>
                    <a:pt x="5" y="8"/>
                    <a:pt x="2" y="8"/>
                  </a:cubicBezTo>
                  <a:cubicBezTo>
                    <a:pt x="2" y="8"/>
                    <a:pt x="0" y="9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7" name="Freeform 383"/>
            <p:cNvSpPr>
              <a:spLocks/>
            </p:cNvSpPr>
            <p:nvPr/>
          </p:nvSpPr>
          <p:spPr bwMode="auto">
            <a:xfrm>
              <a:off x="5922232" y="1852602"/>
              <a:ext cx="1417631" cy="1030294"/>
            </a:xfrm>
            <a:custGeom>
              <a:avLst/>
              <a:gdLst>
                <a:gd name="T0" fmla="*/ 2147483647 w 142"/>
                <a:gd name="T1" fmla="*/ 2147483647 h 103"/>
                <a:gd name="T2" fmla="*/ 2147483647 w 142"/>
                <a:gd name="T3" fmla="*/ 2147483647 h 103"/>
                <a:gd name="T4" fmla="*/ 2147483647 w 142"/>
                <a:gd name="T5" fmla="*/ 2147483647 h 103"/>
                <a:gd name="T6" fmla="*/ 2147483647 w 142"/>
                <a:gd name="T7" fmla="*/ 2147483647 h 103"/>
                <a:gd name="T8" fmla="*/ 2147483647 w 142"/>
                <a:gd name="T9" fmla="*/ 2147483647 h 103"/>
                <a:gd name="T10" fmla="*/ 2147483647 w 142"/>
                <a:gd name="T11" fmla="*/ 2147483647 h 103"/>
                <a:gd name="T12" fmla="*/ 2147483647 w 142"/>
                <a:gd name="T13" fmla="*/ 2147483647 h 103"/>
                <a:gd name="T14" fmla="*/ 2147483647 w 142"/>
                <a:gd name="T15" fmla="*/ 2147483647 h 103"/>
                <a:gd name="T16" fmla="*/ 2147483647 w 142"/>
                <a:gd name="T17" fmla="*/ 2147483647 h 103"/>
                <a:gd name="T18" fmla="*/ 2147483647 w 142"/>
                <a:gd name="T19" fmla="*/ 2147483647 h 103"/>
                <a:gd name="T20" fmla="*/ 2147483647 w 142"/>
                <a:gd name="T21" fmla="*/ 2147483647 h 103"/>
                <a:gd name="T22" fmla="*/ 2147483647 w 142"/>
                <a:gd name="T23" fmla="*/ 2147483647 h 103"/>
                <a:gd name="T24" fmla="*/ 2147483647 w 142"/>
                <a:gd name="T25" fmla="*/ 2147483647 h 103"/>
                <a:gd name="T26" fmla="*/ 2147483647 w 142"/>
                <a:gd name="T27" fmla="*/ 2147483647 h 103"/>
                <a:gd name="T28" fmla="*/ 2147483647 w 142"/>
                <a:gd name="T29" fmla="*/ 2147483647 h 103"/>
                <a:gd name="T30" fmla="*/ 2147483647 w 142"/>
                <a:gd name="T31" fmla="*/ 2147483647 h 103"/>
                <a:gd name="T32" fmla="*/ 2147483647 w 142"/>
                <a:gd name="T33" fmla="*/ 2147483647 h 103"/>
                <a:gd name="T34" fmla="*/ 2147483647 w 142"/>
                <a:gd name="T35" fmla="*/ 2147483647 h 103"/>
                <a:gd name="T36" fmla="*/ 2147483647 w 142"/>
                <a:gd name="T37" fmla="*/ 2147483647 h 103"/>
                <a:gd name="T38" fmla="*/ 2147483647 w 142"/>
                <a:gd name="T39" fmla="*/ 2147483647 h 103"/>
                <a:gd name="T40" fmla="*/ 2147483647 w 142"/>
                <a:gd name="T41" fmla="*/ 2147483647 h 103"/>
                <a:gd name="T42" fmla="*/ 2147483647 w 142"/>
                <a:gd name="T43" fmla="*/ 2147483647 h 103"/>
                <a:gd name="T44" fmla="*/ 2147483647 w 142"/>
                <a:gd name="T45" fmla="*/ 2147483647 h 103"/>
                <a:gd name="T46" fmla="*/ 2147483647 w 142"/>
                <a:gd name="T47" fmla="*/ 2147483647 h 103"/>
                <a:gd name="T48" fmla="*/ 2147483647 w 142"/>
                <a:gd name="T49" fmla="*/ 2147483647 h 103"/>
                <a:gd name="T50" fmla="*/ 2147483647 w 142"/>
                <a:gd name="T51" fmla="*/ 2147483647 h 103"/>
                <a:gd name="T52" fmla="*/ 2147483647 w 142"/>
                <a:gd name="T53" fmla="*/ 2147483647 h 103"/>
                <a:gd name="T54" fmla="*/ 2147483647 w 142"/>
                <a:gd name="T55" fmla="*/ 2147483647 h 103"/>
                <a:gd name="T56" fmla="*/ 2147483647 w 142"/>
                <a:gd name="T57" fmla="*/ 2147483647 h 103"/>
                <a:gd name="T58" fmla="*/ 2147483647 w 142"/>
                <a:gd name="T59" fmla="*/ 2147483647 h 103"/>
                <a:gd name="T60" fmla="*/ 2147483647 w 142"/>
                <a:gd name="T61" fmla="*/ 2147483647 h 103"/>
                <a:gd name="T62" fmla="*/ 2147483647 w 142"/>
                <a:gd name="T63" fmla="*/ 2147483647 h 103"/>
                <a:gd name="T64" fmla="*/ 2147483647 w 142"/>
                <a:gd name="T65" fmla="*/ 2147483647 h 103"/>
                <a:gd name="T66" fmla="*/ 2147483647 w 142"/>
                <a:gd name="T67" fmla="*/ 2147483647 h 103"/>
                <a:gd name="T68" fmla="*/ 2147483647 w 142"/>
                <a:gd name="T69" fmla="*/ 2147483647 h 103"/>
                <a:gd name="T70" fmla="*/ 2147483647 w 142"/>
                <a:gd name="T71" fmla="*/ 2147483647 h 103"/>
                <a:gd name="T72" fmla="*/ 2147483647 w 142"/>
                <a:gd name="T73" fmla="*/ 2147483647 h 103"/>
                <a:gd name="T74" fmla="*/ 2147483647 w 142"/>
                <a:gd name="T75" fmla="*/ 2147483647 h 103"/>
                <a:gd name="T76" fmla="*/ 2147483647 w 142"/>
                <a:gd name="T77" fmla="*/ 2147483647 h 103"/>
                <a:gd name="T78" fmla="*/ 2147483647 w 142"/>
                <a:gd name="T79" fmla="*/ 2147483647 h 103"/>
                <a:gd name="T80" fmla="*/ 2147483647 w 142"/>
                <a:gd name="T81" fmla="*/ 2147483647 h 103"/>
                <a:gd name="T82" fmla="*/ 2147483647 w 142"/>
                <a:gd name="T83" fmla="*/ 2147483647 h 103"/>
                <a:gd name="T84" fmla="*/ 2147483647 w 142"/>
                <a:gd name="T85" fmla="*/ 2147483647 h 103"/>
                <a:gd name="T86" fmla="*/ 2147483647 w 142"/>
                <a:gd name="T87" fmla="*/ 2147483647 h 103"/>
                <a:gd name="T88" fmla="*/ 2147483647 w 142"/>
                <a:gd name="T89" fmla="*/ 2147483647 h 103"/>
                <a:gd name="T90" fmla="*/ 2147483647 w 142"/>
                <a:gd name="T91" fmla="*/ 2147483647 h 103"/>
                <a:gd name="T92" fmla="*/ 2147483647 w 142"/>
                <a:gd name="T93" fmla="*/ 2147483647 h 103"/>
                <a:gd name="T94" fmla="*/ 2147483647 w 142"/>
                <a:gd name="T95" fmla="*/ 2147483647 h 103"/>
                <a:gd name="T96" fmla="*/ 2147483647 w 142"/>
                <a:gd name="T97" fmla="*/ 2147483647 h 103"/>
                <a:gd name="T98" fmla="*/ 2147483647 w 142"/>
                <a:gd name="T99" fmla="*/ 2147483647 h 103"/>
                <a:gd name="T100" fmla="*/ 2147483647 w 142"/>
                <a:gd name="T101" fmla="*/ 2147483647 h 103"/>
                <a:gd name="T102" fmla="*/ 2147483647 w 142"/>
                <a:gd name="T103" fmla="*/ 2147483647 h 103"/>
                <a:gd name="T104" fmla="*/ 2147483647 w 142"/>
                <a:gd name="T105" fmla="*/ 2147483647 h 103"/>
                <a:gd name="T106" fmla="*/ 2147483647 w 142"/>
                <a:gd name="T107" fmla="*/ 2147483647 h 103"/>
                <a:gd name="T108" fmla="*/ 2147483647 w 142"/>
                <a:gd name="T109" fmla="*/ 2147483647 h 1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"/>
                <a:gd name="T166" fmla="*/ 0 h 103"/>
                <a:gd name="T167" fmla="*/ 142 w 142"/>
                <a:gd name="T168" fmla="*/ 103 h 1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" h="103">
                  <a:moveTo>
                    <a:pt x="4" y="49"/>
                  </a:moveTo>
                  <a:cubicBezTo>
                    <a:pt x="8" y="55"/>
                    <a:pt x="10" y="57"/>
                    <a:pt x="14" y="56"/>
                  </a:cubicBezTo>
                  <a:lnTo>
                    <a:pt x="17" y="56"/>
                  </a:lnTo>
                  <a:cubicBezTo>
                    <a:pt x="18" y="56"/>
                    <a:pt x="20" y="58"/>
                    <a:pt x="20" y="60"/>
                  </a:cubicBezTo>
                  <a:cubicBezTo>
                    <a:pt x="20" y="61"/>
                    <a:pt x="18" y="62"/>
                    <a:pt x="18" y="62"/>
                  </a:cubicBezTo>
                  <a:cubicBezTo>
                    <a:pt x="19" y="63"/>
                    <a:pt x="20" y="64"/>
                    <a:pt x="20" y="66"/>
                  </a:cubicBezTo>
                  <a:lnTo>
                    <a:pt x="18" y="66"/>
                  </a:lnTo>
                  <a:lnTo>
                    <a:pt x="18" y="67"/>
                  </a:lnTo>
                  <a:cubicBezTo>
                    <a:pt x="19" y="71"/>
                    <a:pt x="24" y="70"/>
                    <a:pt x="25" y="73"/>
                  </a:cubicBezTo>
                  <a:lnTo>
                    <a:pt x="29" y="73"/>
                  </a:lnTo>
                  <a:cubicBezTo>
                    <a:pt x="30" y="74"/>
                    <a:pt x="32" y="75"/>
                    <a:pt x="33" y="75"/>
                  </a:cubicBezTo>
                  <a:cubicBezTo>
                    <a:pt x="37" y="78"/>
                    <a:pt x="40" y="81"/>
                    <a:pt x="47" y="81"/>
                  </a:cubicBezTo>
                  <a:lnTo>
                    <a:pt x="47" y="79"/>
                  </a:lnTo>
                  <a:lnTo>
                    <a:pt x="49" y="79"/>
                  </a:lnTo>
                  <a:cubicBezTo>
                    <a:pt x="49" y="80"/>
                    <a:pt x="49" y="81"/>
                    <a:pt x="50" y="81"/>
                  </a:cubicBezTo>
                  <a:cubicBezTo>
                    <a:pt x="51" y="81"/>
                    <a:pt x="51" y="78"/>
                    <a:pt x="52" y="78"/>
                  </a:cubicBezTo>
                  <a:cubicBezTo>
                    <a:pt x="53" y="79"/>
                    <a:pt x="57" y="81"/>
                    <a:pt x="58" y="81"/>
                  </a:cubicBezTo>
                  <a:cubicBezTo>
                    <a:pt x="60" y="78"/>
                    <a:pt x="63" y="76"/>
                    <a:pt x="67" y="75"/>
                  </a:cubicBezTo>
                  <a:cubicBezTo>
                    <a:pt x="68" y="76"/>
                    <a:pt x="71" y="79"/>
                    <a:pt x="72" y="78"/>
                  </a:cubicBezTo>
                  <a:cubicBezTo>
                    <a:pt x="74" y="79"/>
                    <a:pt x="74" y="81"/>
                    <a:pt x="76" y="81"/>
                  </a:cubicBezTo>
                  <a:cubicBezTo>
                    <a:pt x="76" y="83"/>
                    <a:pt x="77" y="84"/>
                    <a:pt x="77" y="86"/>
                  </a:cubicBezTo>
                  <a:cubicBezTo>
                    <a:pt x="77" y="88"/>
                    <a:pt x="75" y="89"/>
                    <a:pt x="75" y="91"/>
                  </a:cubicBezTo>
                  <a:cubicBezTo>
                    <a:pt x="75" y="93"/>
                    <a:pt x="77" y="92"/>
                    <a:pt x="78" y="93"/>
                  </a:cubicBezTo>
                  <a:cubicBezTo>
                    <a:pt x="79" y="94"/>
                    <a:pt x="79" y="95"/>
                    <a:pt x="80" y="96"/>
                  </a:cubicBezTo>
                  <a:cubicBezTo>
                    <a:pt x="80" y="97"/>
                    <a:pt x="82" y="100"/>
                    <a:pt x="84" y="100"/>
                  </a:cubicBezTo>
                  <a:cubicBezTo>
                    <a:pt x="84" y="100"/>
                    <a:pt x="85" y="100"/>
                    <a:pt x="85" y="100"/>
                  </a:cubicBezTo>
                  <a:cubicBezTo>
                    <a:pt x="86" y="99"/>
                    <a:pt x="87" y="98"/>
                    <a:pt x="88" y="97"/>
                  </a:cubicBezTo>
                  <a:cubicBezTo>
                    <a:pt x="91" y="95"/>
                    <a:pt x="95" y="96"/>
                    <a:pt x="96" y="94"/>
                  </a:cubicBezTo>
                  <a:cubicBezTo>
                    <a:pt x="97" y="96"/>
                    <a:pt x="99" y="96"/>
                    <a:pt x="100" y="97"/>
                  </a:cubicBezTo>
                  <a:cubicBezTo>
                    <a:pt x="101" y="98"/>
                    <a:pt x="102" y="99"/>
                    <a:pt x="104" y="100"/>
                  </a:cubicBezTo>
                  <a:lnTo>
                    <a:pt x="108" y="100"/>
                  </a:lnTo>
                  <a:cubicBezTo>
                    <a:pt x="108" y="101"/>
                    <a:pt x="108" y="101"/>
                    <a:pt x="108" y="102"/>
                  </a:cubicBezTo>
                  <a:cubicBezTo>
                    <a:pt x="108" y="102"/>
                    <a:pt x="109" y="103"/>
                    <a:pt x="109" y="103"/>
                  </a:cubicBezTo>
                  <a:cubicBezTo>
                    <a:pt x="109" y="103"/>
                    <a:pt x="109" y="102"/>
                    <a:pt x="109" y="102"/>
                  </a:cubicBezTo>
                  <a:cubicBezTo>
                    <a:pt x="110" y="102"/>
                    <a:pt x="111" y="100"/>
                    <a:pt x="112" y="100"/>
                  </a:cubicBezTo>
                  <a:cubicBezTo>
                    <a:pt x="115" y="100"/>
                    <a:pt x="115" y="97"/>
                    <a:pt x="118" y="95"/>
                  </a:cubicBezTo>
                  <a:cubicBezTo>
                    <a:pt x="118" y="96"/>
                    <a:pt x="119" y="96"/>
                    <a:pt x="119" y="97"/>
                  </a:cubicBezTo>
                  <a:cubicBezTo>
                    <a:pt x="119" y="96"/>
                    <a:pt x="120" y="97"/>
                    <a:pt x="121" y="97"/>
                  </a:cubicBezTo>
                  <a:cubicBezTo>
                    <a:pt x="121" y="95"/>
                    <a:pt x="123" y="96"/>
                    <a:pt x="125" y="95"/>
                  </a:cubicBezTo>
                  <a:cubicBezTo>
                    <a:pt x="127" y="95"/>
                    <a:pt x="128" y="91"/>
                    <a:pt x="131" y="90"/>
                  </a:cubicBezTo>
                  <a:cubicBezTo>
                    <a:pt x="131" y="89"/>
                    <a:pt x="132" y="88"/>
                    <a:pt x="132" y="87"/>
                  </a:cubicBezTo>
                  <a:cubicBezTo>
                    <a:pt x="132" y="86"/>
                    <a:pt x="132" y="85"/>
                    <a:pt x="131" y="84"/>
                  </a:cubicBezTo>
                  <a:cubicBezTo>
                    <a:pt x="133" y="83"/>
                    <a:pt x="134" y="80"/>
                    <a:pt x="135" y="77"/>
                  </a:cubicBezTo>
                  <a:cubicBezTo>
                    <a:pt x="135" y="77"/>
                    <a:pt x="134" y="76"/>
                    <a:pt x="134" y="75"/>
                  </a:cubicBezTo>
                  <a:lnTo>
                    <a:pt x="135" y="74"/>
                  </a:lnTo>
                  <a:cubicBezTo>
                    <a:pt x="135" y="74"/>
                    <a:pt x="135" y="74"/>
                    <a:pt x="136" y="73"/>
                  </a:cubicBezTo>
                  <a:lnTo>
                    <a:pt x="136" y="72"/>
                  </a:lnTo>
                  <a:cubicBezTo>
                    <a:pt x="134" y="73"/>
                    <a:pt x="132" y="72"/>
                    <a:pt x="130" y="72"/>
                  </a:cubicBezTo>
                  <a:cubicBezTo>
                    <a:pt x="132" y="71"/>
                    <a:pt x="132" y="70"/>
                    <a:pt x="133" y="69"/>
                  </a:cubicBezTo>
                  <a:cubicBezTo>
                    <a:pt x="130" y="68"/>
                    <a:pt x="128" y="68"/>
                    <a:pt x="127" y="66"/>
                  </a:cubicBezTo>
                  <a:cubicBezTo>
                    <a:pt x="127" y="66"/>
                    <a:pt x="131" y="67"/>
                    <a:pt x="133" y="68"/>
                  </a:cubicBezTo>
                  <a:cubicBezTo>
                    <a:pt x="133" y="66"/>
                    <a:pt x="129" y="66"/>
                    <a:pt x="129" y="64"/>
                  </a:cubicBezTo>
                  <a:cubicBezTo>
                    <a:pt x="129" y="64"/>
                    <a:pt x="128" y="63"/>
                    <a:pt x="128" y="63"/>
                  </a:cubicBezTo>
                  <a:cubicBezTo>
                    <a:pt x="128" y="62"/>
                    <a:pt x="122" y="57"/>
                    <a:pt x="122" y="56"/>
                  </a:cubicBezTo>
                  <a:cubicBezTo>
                    <a:pt x="122" y="56"/>
                    <a:pt x="122" y="56"/>
                    <a:pt x="123" y="54"/>
                  </a:cubicBezTo>
                  <a:cubicBezTo>
                    <a:pt x="123" y="54"/>
                    <a:pt x="122" y="54"/>
                    <a:pt x="122" y="54"/>
                  </a:cubicBezTo>
                  <a:lnTo>
                    <a:pt x="124" y="54"/>
                  </a:lnTo>
                  <a:cubicBezTo>
                    <a:pt x="124" y="52"/>
                    <a:pt x="126" y="51"/>
                    <a:pt x="127" y="50"/>
                  </a:cubicBezTo>
                  <a:cubicBezTo>
                    <a:pt x="126" y="50"/>
                    <a:pt x="123" y="49"/>
                    <a:pt x="123" y="48"/>
                  </a:cubicBezTo>
                  <a:lnTo>
                    <a:pt x="121" y="48"/>
                  </a:lnTo>
                  <a:cubicBezTo>
                    <a:pt x="121" y="48"/>
                    <a:pt x="121" y="49"/>
                    <a:pt x="121" y="50"/>
                  </a:cubicBezTo>
                  <a:lnTo>
                    <a:pt x="119" y="50"/>
                  </a:lnTo>
                  <a:cubicBezTo>
                    <a:pt x="118" y="50"/>
                    <a:pt x="118" y="48"/>
                    <a:pt x="117" y="48"/>
                  </a:cubicBezTo>
                  <a:cubicBezTo>
                    <a:pt x="116" y="47"/>
                    <a:pt x="112" y="47"/>
                    <a:pt x="112" y="45"/>
                  </a:cubicBezTo>
                  <a:cubicBezTo>
                    <a:pt x="112" y="44"/>
                    <a:pt x="113" y="43"/>
                    <a:pt x="114" y="43"/>
                  </a:cubicBezTo>
                  <a:cubicBezTo>
                    <a:pt x="114" y="43"/>
                    <a:pt x="116" y="42"/>
                    <a:pt x="116" y="42"/>
                  </a:cubicBezTo>
                  <a:cubicBezTo>
                    <a:pt x="116" y="41"/>
                    <a:pt x="117" y="41"/>
                    <a:pt x="117" y="40"/>
                  </a:cubicBezTo>
                  <a:cubicBezTo>
                    <a:pt x="118" y="40"/>
                    <a:pt x="119" y="38"/>
                    <a:pt x="119" y="38"/>
                  </a:cubicBezTo>
                  <a:cubicBezTo>
                    <a:pt x="120" y="38"/>
                    <a:pt x="121" y="39"/>
                    <a:pt x="122" y="40"/>
                  </a:cubicBezTo>
                  <a:cubicBezTo>
                    <a:pt x="121" y="40"/>
                    <a:pt x="121" y="41"/>
                    <a:pt x="120" y="41"/>
                  </a:cubicBezTo>
                  <a:cubicBezTo>
                    <a:pt x="121" y="42"/>
                    <a:pt x="121" y="42"/>
                    <a:pt x="122" y="42"/>
                  </a:cubicBezTo>
                  <a:lnTo>
                    <a:pt x="122" y="43"/>
                  </a:lnTo>
                  <a:cubicBezTo>
                    <a:pt x="122" y="44"/>
                    <a:pt x="122" y="44"/>
                    <a:pt x="122" y="45"/>
                  </a:cubicBezTo>
                  <a:cubicBezTo>
                    <a:pt x="126" y="40"/>
                    <a:pt x="127" y="41"/>
                    <a:pt x="129" y="41"/>
                  </a:cubicBezTo>
                  <a:cubicBezTo>
                    <a:pt x="130" y="39"/>
                    <a:pt x="132" y="39"/>
                    <a:pt x="133" y="37"/>
                  </a:cubicBezTo>
                  <a:cubicBezTo>
                    <a:pt x="137" y="37"/>
                    <a:pt x="137" y="32"/>
                    <a:pt x="141" y="32"/>
                  </a:cubicBezTo>
                  <a:cubicBezTo>
                    <a:pt x="141" y="29"/>
                    <a:pt x="138" y="29"/>
                    <a:pt x="138" y="26"/>
                  </a:cubicBezTo>
                  <a:cubicBezTo>
                    <a:pt x="138" y="26"/>
                    <a:pt x="138" y="25"/>
                    <a:pt x="139" y="25"/>
                  </a:cubicBezTo>
                  <a:cubicBezTo>
                    <a:pt x="139" y="25"/>
                    <a:pt x="141" y="26"/>
                    <a:pt x="142" y="25"/>
                  </a:cubicBezTo>
                  <a:lnTo>
                    <a:pt x="142" y="21"/>
                  </a:lnTo>
                  <a:cubicBezTo>
                    <a:pt x="141" y="21"/>
                    <a:pt x="141" y="20"/>
                    <a:pt x="141" y="18"/>
                  </a:cubicBezTo>
                  <a:cubicBezTo>
                    <a:pt x="141" y="18"/>
                    <a:pt x="141" y="17"/>
                    <a:pt x="141" y="16"/>
                  </a:cubicBezTo>
                  <a:cubicBezTo>
                    <a:pt x="140" y="16"/>
                    <a:pt x="140" y="16"/>
                    <a:pt x="139" y="16"/>
                  </a:cubicBezTo>
                  <a:cubicBezTo>
                    <a:pt x="136" y="16"/>
                    <a:pt x="135" y="18"/>
                    <a:pt x="133" y="18"/>
                  </a:cubicBezTo>
                  <a:cubicBezTo>
                    <a:pt x="129" y="18"/>
                    <a:pt x="127" y="13"/>
                    <a:pt x="123" y="12"/>
                  </a:cubicBezTo>
                  <a:cubicBezTo>
                    <a:pt x="120" y="11"/>
                    <a:pt x="116" y="10"/>
                    <a:pt x="115" y="7"/>
                  </a:cubicBezTo>
                  <a:cubicBezTo>
                    <a:pt x="111" y="7"/>
                    <a:pt x="111" y="2"/>
                    <a:pt x="107" y="1"/>
                  </a:cubicBezTo>
                  <a:cubicBezTo>
                    <a:pt x="105" y="1"/>
                    <a:pt x="104" y="1"/>
                    <a:pt x="101" y="0"/>
                  </a:cubicBezTo>
                  <a:lnTo>
                    <a:pt x="95" y="1"/>
                  </a:lnTo>
                  <a:cubicBezTo>
                    <a:pt x="95" y="1"/>
                    <a:pt x="95" y="1"/>
                    <a:pt x="95" y="2"/>
                  </a:cubicBezTo>
                  <a:cubicBezTo>
                    <a:pt x="95" y="3"/>
                    <a:pt x="98" y="3"/>
                    <a:pt x="98" y="4"/>
                  </a:cubicBezTo>
                  <a:cubicBezTo>
                    <a:pt x="98" y="5"/>
                    <a:pt x="97" y="6"/>
                    <a:pt x="97" y="8"/>
                  </a:cubicBezTo>
                  <a:cubicBezTo>
                    <a:pt x="97" y="8"/>
                    <a:pt x="98" y="9"/>
                    <a:pt x="98" y="10"/>
                  </a:cubicBezTo>
                  <a:cubicBezTo>
                    <a:pt x="98" y="11"/>
                    <a:pt x="96" y="12"/>
                    <a:pt x="95" y="12"/>
                  </a:cubicBezTo>
                  <a:cubicBezTo>
                    <a:pt x="95" y="12"/>
                    <a:pt x="94" y="12"/>
                    <a:pt x="93" y="12"/>
                  </a:cubicBezTo>
                  <a:lnTo>
                    <a:pt x="92" y="13"/>
                  </a:lnTo>
                  <a:cubicBezTo>
                    <a:pt x="93" y="16"/>
                    <a:pt x="94" y="18"/>
                    <a:pt x="98" y="18"/>
                  </a:cubicBezTo>
                  <a:cubicBezTo>
                    <a:pt x="99" y="18"/>
                    <a:pt x="99" y="17"/>
                    <a:pt x="101" y="17"/>
                  </a:cubicBezTo>
                  <a:cubicBezTo>
                    <a:pt x="102" y="17"/>
                    <a:pt x="102" y="18"/>
                    <a:pt x="103" y="18"/>
                  </a:cubicBezTo>
                  <a:cubicBezTo>
                    <a:pt x="103" y="19"/>
                    <a:pt x="104" y="20"/>
                    <a:pt x="105" y="20"/>
                  </a:cubicBezTo>
                  <a:cubicBezTo>
                    <a:pt x="105" y="21"/>
                    <a:pt x="103" y="22"/>
                    <a:pt x="102" y="22"/>
                  </a:cubicBezTo>
                  <a:cubicBezTo>
                    <a:pt x="101" y="22"/>
                    <a:pt x="96" y="25"/>
                    <a:pt x="95" y="26"/>
                  </a:cubicBezTo>
                  <a:lnTo>
                    <a:pt x="90" y="26"/>
                  </a:lnTo>
                  <a:cubicBezTo>
                    <a:pt x="90" y="28"/>
                    <a:pt x="91" y="28"/>
                    <a:pt x="91" y="30"/>
                  </a:cubicBezTo>
                  <a:cubicBezTo>
                    <a:pt x="91" y="32"/>
                    <a:pt x="89" y="34"/>
                    <a:pt x="88" y="34"/>
                  </a:cubicBezTo>
                  <a:lnTo>
                    <a:pt x="83" y="34"/>
                  </a:lnTo>
                  <a:cubicBezTo>
                    <a:pt x="82" y="35"/>
                    <a:pt x="78" y="37"/>
                    <a:pt x="77" y="37"/>
                  </a:cubicBezTo>
                  <a:cubicBezTo>
                    <a:pt x="75" y="37"/>
                    <a:pt x="68" y="35"/>
                    <a:pt x="67" y="34"/>
                  </a:cubicBezTo>
                  <a:lnTo>
                    <a:pt x="59" y="34"/>
                  </a:lnTo>
                  <a:lnTo>
                    <a:pt x="56" y="34"/>
                  </a:lnTo>
                  <a:cubicBezTo>
                    <a:pt x="54" y="34"/>
                    <a:pt x="50" y="31"/>
                    <a:pt x="50" y="29"/>
                  </a:cubicBezTo>
                  <a:cubicBezTo>
                    <a:pt x="46" y="29"/>
                    <a:pt x="42" y="26"/>
                    <a:pt x="38" y="26"/>
                  </a:cubicBezTo>
                  <a:cubicBezTo>
                    <a:pt x="38" y="26"/>
                    <a:pt x="36" y="26"/>
                    <a:pt x="36" y="25"/>
                  </a:cubicBezTo>
                  <a:cubicBezTo>
                    <a:pt x="35" y="25"/>
                    <a:pt x="35" y="24"/>
                    <a:pt x="35" y="24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5" y="22"/>
                    <a:pt x="32" y="20"/>
                    <a:pt x="32" y="18"/>
                  </a:cubicBezTo>
                  <a:cubicBezTo>
                    <a:pt x="28" y="18"/>
                    <a:pt x="25" y="17"/>
                    <a:pt x="23" y="14"/>
                  </a:cubicBezTo>
                  <a:cubicBezTo>
                    <a:pt x="19" y="13"/>
                    <a:pt x="23" y="15"/>
                    <a:pt x="19" y="17"/>
                  </a:cubicBezTo>
                  <a:cubicBezTo>
                    <a:pt x="17" y="17"/>
                    <a:pt x="22" y="20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5" y="20"/>
                    <a:pt x="14" y="20"/>
                  </a:cubicBezTo>
                  <a:cubicBezTo>
                    <a:pt x="14" y="21"/>
                    <a:pt x="15" y="25"/>
                    <a:pt x="15" y="26"/>
                  </a:cubicBezTo>
                  <a:cubicBezTo>
                    <a:pt x="14" y="26"/>
                    <a:pt x="9" y="25"/>
                    <a:pt x="9" y="27"/>
                  </a:cubicBezTo>
                  <a:cubicBezTo>
                    <a:pt x="13" y="28"/>
                    <a:pt x="11" y="31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6"/>
                    <a:pt x="12" y="37"/>
                    <a:pt x="10" y="38"/>
                  </a:cubicBezTo>
                  <a:cubicBezTo>
                    <a:pt x="9" y="39"/>
                    <a:pt x="7" y="38"/>
                    <a:pt x="6" y="39"/>
                  </a:cubicBezTo>
                  <a:cubicBezTo>
                    <a:pt x="6" y="39"/>
                    <a:pt x="5" y="41"/>
                    <a:pt x="4" y="41"/>
                  </a:cubicBezTo>
                  <a:cubicBezTo>
                    <a:pt x="3" y="41"/>
                    <a:pt x="0" y="42"/>
                    <a:pt x="0" y="42"/>
                  </a:cubicBezTo>
                  <a:cubicBezTo>
                    <a:pt x="0" y="44"/>
                    <a:pt x="0" y="44"/>
                    <a:pt x="1" y="46"/>
                  </a:cubicBezTo>
                  <a:cubicBezTo>
                    <a:pt x="3" y="46"/>
                    <a:pt x="4" y="47"/>
                    <a:pt x="4" y="4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8" name="Freeform 384"/>
            <p:cNvSpPr>
              <a:spLocks/>
            </p:cNvSpPr>
            <p:nvPr/>
          </p:nvSpPr>
          <p:spPr bwMode="auto">
            <a:xfrm>
              <a:off x="5861430" y="2412993"/>
              <a:ext cx="779216" cy="869956"/>
            </a:xfrm>
            <a:custGeom>
              <a:avLst/>
              <a:gdLst>
                <a:gd name="T0" fmla="*/ 2147483647 w 78"/>
                <a:gd name="T1" fmla="*/ 2147483647 h 87"/>
                <a:gd name="T2" fmla="*/ 2147483647 w 78"/>
                <a:gd name="T3" fmla="*/ 2147483647 h 87"/>
                <a:gd name="T4" fmla="*/ 2147483647 w 78"/>
                <a:gd name="T5" fmla="*/ 2147483647 h 87"/>
                <a:gd name="T6" fmla="*/ 2147483647 w 78"/>
                <a:gd name="T7" fmla="*/ 2147483647 h 87"/>
                <a:gd name="T8" fmla="*/ 2147483647 w 78"/>
                <a:gd name="T9" fmla="*/ 2147483647 h 87"/>
                <a:gd name="T10" fmla="*/ 2147483647 w 78"/>
                <a:gd name="T11" fmla="*/ 2147483647 h 87"/>
                <a:gd name="T12" fmla="*/ 2147483647 w 78"/>
                <a:gd name="T13" fmla="*/ 2147483647 h 87"/>
                <a:gd name="T14" fmla="*/ 2147483647 w 78"/>
                <a:gd name="T15" fmla="*/ 2147483647 h 87"/>
                <a:gd name="T16" fmla="*/ 2147483647 w 78"/>
                <a:gd name="T17" fmla="*/ 2147483647 h 87"/>
                <a:gd name="T18" fmla="*/ 2147483647 w 78"/>
                <a:gd name="T19" fmla="*/ 2147483647 h 87"/>
                <a:gd name="T20" fmla="*/ 2147483647 w 78"/>
                <a:gd name="T21" fmla="*/ 2147483647 h 87"/>
                <a:gd name="T22" fmla="*/ 2147483647 w 78"/>
                <a:gd name="T23" fmla="*/ 2147483647 h 87"/>
                <a:gd name="T24" fmla="*/ 2147483647 w 78"/>
                <a:gd name="T25" fmla="*/ 2147483647 h 87"/>
                <a:gd name="T26" fmla="*/ 2147483647 w 78"/>
                <a:gd name="T27" fmla="*/ 2147483647 h 87"/>
                <a:gd name="T28" fmla="*/ 2147483647 w 78"/>
                <a:gd name="T29" fmla="*/ 2147483647 h 87"/>
                <a:gd name="T30" fmla="*/ 2147483647 w 78"/>
                <a:gd name="T31" fmla="*/ 2147483647 h 87"/>
                <a:gd name="T32" fmla="*/ 2147483647 w 78"/>
                <a:gd name="T33" fmla="*/ 2147483647 h 87"/>
                <a:gd name="T34" fmla="*/ 2147483647 w 78"/>
                <a:gd name="T35" fmla="*/ 2147483647 h 87"/>
                <a:gd name="T36" fmla="*/ 2147483647 w 78"/>
                <a:gd name="T37" fmla="*/ 2147483647 h 87"/>
                <a:gd name="T38" fmla="*/ 2147483647 w 78"/>
                <a:gd name="T39" fmla="*/ 2147483647 h 87"/>
                <a:gd name="T40" fmla="*/ 2147483647 w 78"/>
                <a:gd name="T41" fmla="*/ 2147483647 h 87"/>
                <a:gd name="T42" fmla="*/ 2147483647 w 78"/>
                <a:gd name="T43" fmla="*/ 2147483647 h 87"/>
                <a:gd name="T44" fmla="*/ 2147483647 w 78"/>
                <a:gd name="T45" fmla="*/ 2147483647 h 87"/>
                <a:gd name="T46" fmla="*/ 2147483647 w 78"/>
                <a:gd name="T47" fmla="*/ 2147483647 h 87"/>
                <a:gd name="T48" fmla="*/ 2147483647 w 78"/>
                <a:gd name="T49" fmla="*/ 2147483647 h 87"/>
                <a:gd name="T50" fmla="*/ 2147483647 w 78"/>
                <a:gd name="T51" fmla="*/ 2147483647 h 87"/>
                <a:gd name="T52" fmla="*/ 2147483647 w 78"/>
                <a:gd name="T53" fmla="*/ 2147483647 h 87"/>
                <a:gd name="T54" fmla="*/ 2147483647 w 78"/>
                <a:gd name="T55" fmla="*/ 2147483647 h 87"/>
                <a:gd name="T56" fmla="*/ 2147483647 w 78"/>
                <a:gd name="T57" fmla="*/ 2147483647 h 87"/>
                <a:gd name="T58" fmla="*/ 2147483647 w 78"/>
                <a:gd name="T59" fmla="*/ 2147483647 h 87"/>
                <a:gd name="T60" fmla="*/ 2147483647 w 78"/>
                <a:gd name="T61" fmla="*/ 2147483647 h 87"/>
                <a:gd name="T62" fmla="*/ 2147483647 w 78"/>
                <a:gd name="T63" fmla="*/ 2147483647 h 87"/>
                <a:gd name="T64" fmla="*/ 2147483647 w 78"/>
                <a:gd name="T65" fmla="*/ 2147483647 h 87"/>
                <a:gd name="T66" fmla="*/ 2147483647 w 78"/>
                <a:gd name="T67" fmla="*/ 2147483647 h 87"/>
                <a:gd name="T68" fmla="*/ 2147483647 w 78"/>
                <a:gd name="T69" fmla="*/ 2147483647 h 87"/>
                <a:gd name="T70" fmla="*/ 2147483647 w 78"/>
                <a:gd name="T71" fmla="*/ 2147483647 h 87"/>
                <a:gd name="T72" fmla="*/ 2147483647 w 78"/>
                <a:gd name="T73" fmla="*/ 2147483647 h 87"/>
                <a:gd name="T74" fmla="*/ 2147483647 w 78"/>
                <a:gd name="T75" fmla="*/ 2147483647 h 87"/>
                <a:gd name="T76" fmla="*/ 2147483647 w 78"/>
                <a:gd name="T77" fmla="*/ 2147483647 h 87"/>
                <a:gd name="T78" fmla="*/ 2147483647 w 78"/>
                <a:gd name="T79" fmla="*/ 2147483647 h 87"/>
                <a:gd name="T80" fmla="*/ 2147483647 w 78"/>
                <a:gd name="T81" fmla="*/ 2147483647 h 87"/>
                <a:gd name="T82" fmla="*/ 2147483647 w 78"/>
                <a:gd name="T83" fmla="*/ 2147483647 h 87"/>
                <a:gd name="T84" fmla="*/ 2147483647 w 78"/>
                <a:gd name="T85" fmla="*/ 2147483647 h 87"/>
                <a:gd name="T86" fmla="*/ 2147483647 w 78"/>
                <a:gd name="T87" fmla="*/ 2147483647 h 87"/>
                <a:gd name="T88" fmla="*/ 2147483647 w 78"/>
                <a:gd name="T89" fmla="*/ 2147483647 h 87"/>
                <a:gd name="T90" fmla="*/ 2147483647 w 78"/>
                <a:gd name="T91" fmla="*/ 2147483647 h 87"/>
                <a:gd name="T92" fmla="*/ 2147483647 w 78"/>
                <a:gd name="T93" fmla="*/ 2147483647 h 87"/>
                <a:gd name="T94" fmla="*/ 2147483647 w 78"/>
                <a:gd name="T95" fmla="*/ 0 h 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87"/>
                <a:gd name="T146" fmla="*/ 78 w 78"/>
                <a:gd name="T147" fmla="*/ 87 h 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87">
                  <a:moveTo>
                    <a:pt x="19" y="0"/>
                  </a:moveTo>
                  <a:cubicBezTo>
                    <a:pt x="21" y="2"/>
                    <a:pt x="22" y="4"/>
                    <a:pt x="24" y="6"/>
                  </a:cubicBezTo>
                  <a:cubicBezTo>
                    <a:pt x="25" y="7"/>
                    <a:pt x="26" y="8"/>
                    <a:pt x="26" y="10"/>
                  </a:cubicBezTo>
                  <a:lnTo>
                    <a:pt x="24" y="10"/>
                  </a:lnTo>
                  <a:lnTo>
                    <a:pt x="24" y="11"/>
                  </a:lnTo>
                  <a:cubicBezTo>
                    <a:pt x="25" y="15"/>
                    <a:pt x="30" y="14"/>
                    <a:pt x="31" y="17"/>
                  </a:cubicBezTo>
                  <a:lnTo>
                    <a:pt x="31" y="21"/>
                  </a:lnTo>
                  <a:cubicBezTo>
                    <a:pt x="33" y="23"/>
                    <a:pt x="37" y="25"/>
                    <a:pt x="38" y="25"/>
                  </a:cubicBezTo>
                  <a:cubicBezTo>
                    <a:pt x="39" y="27"/>
                    <a:pt x="42" y="25"/>
                    <a:pt x="43" y="26"/>
                  </a:cubicBezTo>
                  <a:cubicBezTo>
                    <a:pt x="44" y="26"/>
                    <a:pt x="44" y="28"/>
                    <a:pt x="46" y="28"/>
                  </a:cubicBezTo>
                  <a:cubicBezTo>
                    <a:pt x="47" y="28"/>
                    <a:pt x="53" y="30"/>
                    <a:pt x="54" y="29"/>
                  </a:cubicBezTo>
                  <a:cubicBezTo>
                    <a:pt x="54" y="29"/>
                    <a:pt x="53" y="27"/>
                    <a:pt x="53" y="27"/>
                  </a:cubicBezTo>
                  <a:lnTo>
                    <a:pt x="53" y="25"/>
                  </a:lnTo>
                  <a:lnTo>
                    <a:pt x="53" y="23"/>
                  </a:lnTo>
                  <a:lnTo>
                    <a:pt x="55" y="23"/>
                  </a:lnTo>
                  <a:cubicBezTo>
                    <a:pt x="55" y="24"/>
                    <a:pt x="55" y="25"/>
                    <a:pt x="56" y="25"/>
                  </a:cubicBezTo>
                  <a:cubicBezTo>
                    <a:pt x="56" y="26"/>
                    <a:pt x="55" y="27"/>
                    <a:pt x="55" y="27"/>
                  </a:cubicBezTo>
                  <a:cubicBezTo>
                    <a:pt x="57" y="28"/>
                    <a:pt x="58" y="28"/>
                    <a:pt x="59" y="28"/>
                  </a:cubicBezTo>
                  <a:cubicBezTo>
                    <a:pt x="59" y="29"/>
                    <a:pt x="60" y="29"/>
                    <a:pt x="61" y="29"/>
                  </a:cubicBezTo>
                  <a:cubicBezTo>
                    <a:pt x="62" y="29"/>
                    <a:pt x="63" y="27"/>
                    <a:pt x="64" y="25"/>
                  </a:cubicBezTo>
                  <a:cubicBezTo>
                    <a:pt x="66" y="22"/>
                    <a:pt x="69" y="20"/>
                    <a:pt x="73" y="19"/>
                  </a:cubicBezTo>
                  <a:cubicBezTo>
                    <a:pt x="74" y="20"/>
                    <a:pt x="76" y="23"/>
                    <a:pt x="78" y="23"/>
                  </a:cubicBezTo>
                  <a:lnTo>
                    <a:pt x="78" y="22"/>
                  </a:lnTo>
                  <a:cubicBezTo>
                    <a:pt x="78" y="24"/>
                    <a:pt x="78" y="26"/>
                    <a:pt x="77" y="27"/>
                  </a:cubicBezTo>
                  <a:cubicBezTo>
                    <a:pt x="76" y="27"/>
                    <a:pt x="73" y="28"/>
                    <a:pt x="73" y="29"/>
                  </a:cubicBezTo>
                  <a:cubicBezTo>
                    <a:pt x="73" y="30"/>
                    <a:pt x="73" y="35"/>
                    <a:pt x="72" y="36"/>
                  </a:cubicBezTo>
                  <a:cubicBezTo>
                    <a:pt x="72" y="36"/>
                    <a:pt x="70" y="36"/>
                    <a:pt x="70" y="37"/>
                  </a:cubicBezTo>
                  <a:cubicBezTo>
                    <a:pt x="70" y="38"/>
                    <a:pt x="69" y="41"/>
                    <a:pt x="69" y="42"/>
                  </a:cubicBezTo>
                  <a:lnTo>
                    <a:pt x="66" y="38"/>
                  </a:lnTo>
                  <a:cubicBezTo>
                    <a:pt x="66" y="38"/>
                    <a:pt x="66" y="39"/>
                    <a:pt x="65" y="39"/>
                  </a:cubicBezTo>
                  <a:cubicBezTo>
                    <a:pt x="65" y="39"/>
                    <a:pt x="64" y="39"/>
                    <a:pt x="64" y="38"/>
                  </a:cubicBezTo>
                  <a:cubicBezTo>
                    <a:pt x="64" y="36"/>
                    <a:pt x="66" y="35"/>
                    <a:pt x="66" y="33"/>
                  </a:cubicBezTo>
                  <a:lnTo>
                    <a:pt x="61" y="33"/>
                  </a:lnTo>
                  <a:cubicBezTo>
                    <a:pt x="60" y="33"/>
                    <a:pt x="59" y="32"/>
                    <a:pt x="59" y="31"/>
                  </a:cubicBezTo>
                  <a:cubicBezTo>
                    <a:pt x="59" y="31"/>
                    <a:pt x="58" y="30"/>
                    <a:pt x="58" y="30"/>
                  </a:cubicBezTo>
                  <a:cubicBezTo>
                    <a:pt x="57" y="30"/>
                    <a:pt x="57" y="30"/>
                    <a:pt x="56" y="30"/>
                  </a:cubicBezTo>
                  <a:cubicBezTo>
                    <a:pt x="55" y="30"/>
                    <a:pt x="54" y="30"/>
                    <a:pt x="54" y="31"/>
                  </a:cubicBezTo>
                  <a:cubicBezTo>
                    <a:pt x="54" y="32"/>
                    <a:pt x="56" y="33"/>
                    <a:pt x="57" y="34"/>
                  </a:cubicBezTo>
                  <a:cubicBezTo>
                    <a:pt x="56" y="34"/>
                    <a:pt x="55" y="35"/>
                    <a:pt x="55" y="36"/>
                  </a:cubicBezTo>
                  <a:cubicBezTo>
                    <a:pt x="55" y="37"/>
                    <a:pt x="57" y="38"/>
                    <a:pt x="58" y="38"/>
                  </a:cubicBezTo>
                  <a:lnTo>
                    <a:pt x="59" y="44"/>
                  </a:lnTo>
                  <a:cubicBezTo>
                    <a:pt x="58" y="44"/>
                    <a:pt x="57" y="44"/>
                    <a:pt x="57" y="44"/>
                  </a:cubicBezTo>
                  <a:cubicBezTo>
                    <a:pt x="56" y="44"/>
                    <a:pt x="56" y="43"/>
                    <a:pt x="55" y="43"/>
                  </a:cubicBezTo>
                  <a:cubicBezTo>
                    <a:pt x="55" y="43"/>
                    <a:pt x="52" y="46"/>
                    <a:pt x="52" y="46"/>
                  </a:cubicBezTo>
                  <a:lnTo>
                    <a:pt x="53" y="47"/>
                  </a:lnTo>
                  <a:cubicBezTo>
                    <a:pt x="52" y="51"/>
                    <a:pt x="46" y="50"/>
                    <a:pt x="46" y="54"/>
                  </a:cubicBezTo>
                  <a:cubicBezTo>
                    <a:pt x="42" y="55"/>
                    <a:pt x="41" y="63"/>
                    <a:pt x="36" y="63"/>
                  </a:cubicBezTo>
                  <a:cubicBezTo>
                    <a:pt x="36" y="63"/>
                    <a:pt x="36" y="64"/>
                    <a:pt x="36" y="64"/>
                  </a:cubicBezTo>
                  <a:cubicBezTo>
                    <a:pt x="36" y="66"/>
                    <a:pt x="35" y="70"/>
                    <a:pt x="37" y="70"/>
                  </a:cubicBezTo>
                  <a:cubicBezTo>
                    <a:pt x="37" y="72"/>
                    <a:pt x="35" y="74"/>
                    <a:pt x="35" y="76"/>
                  </a:cubicBezTo>
                  <a:cubicBezTo>
                    <a:pt x="35" y="77"/>
                    <a:pt x="36" y="77"/>
                    <a:pt x="36" y="77"/>
                  </a:cubicBezTo>
                  <a:lnTo>
                    <a:pt x="36" y="79"/>
                  </a:lnTo>
                  <a:cubicBezTo>
                    <a:pt x="35" y="80"/>
                    <a:pt x="35" y="81"/>
                    <a:pt x="34" y="81"/>
                  </a:cubicBezTo>
                  <a:cubicBezTo>
                    <a:pt x="34" y="81"/>
                    <a:pt x="34" y="83"/>
                    <a:pt x="34" y="83"/>
                  </a:cubicBezTo>
                  <a:cubicBezTo>
                    <a:pt x="33" y="85"/>
                    <a:pt x="32" y="85"/>
                    <a:pt x="30" y="87"/>
                  </a:cubicBezTo>
                  <a:cubicBezTo>
                    <a:pt x="28" y="86"/>
                    <a:pt x="28" y="85"/>
                    <a:pt x="27" y="83"/>
                  </a:cubicBezTo>
                  <a:cubicBezTo>
                    <a:pt x="26" y="80"/>
                    <a:pt x="23" y="77"/>
                    <a:pt x="22" y="74"/>
                  </a:cubicBezTo>
                  <a:cubicBezTo>
                    <a:pt x="21" y="71"/>
                    <a:pt x="21" y="69"/>
                    <a:pt x="20" y="67"/>
                  </a:cubicBezTo>
                  <a:cubicBezTo>
                    <a:pt x="19" y="64"/>
                    <a:pt x="16" y="62"/>
                    <a:pt x="16" y="60"/>
                  </a:cubicBezTo>
                  <a:cubicBezTo>
                    <a:pt x="14" y="55"/>
                    <a:pt x="14" y="51"/>
                    <a:pt x="14" y="45"/>
                  </a:cubicBezTo>
                  <a:cubicBezTo>
                    <a:pt x="12" y="45"/>
                    <a:pt x="12" y="43"/>
                    <a:pt x="12" y="42"/>
                  </a:cubicBezTo>
                  <a:cubicBezTo>
                    <a:pt x="10" y="44"/>
                    <a:pt x="10" y="47"/>
                    <a:pt x="8" y="47"/>
                  </a:cubicBezTo>
                  <a:cubicBezTo>
                    <a:pt x="6" y="47"/>
                    <a:pt x="3" y="43"/>
                    <a:pt x="3" y="42"/>
                  </a:cubicBezTo>
                  <a:cubicBezTo>
                    <a:pt x="3" y="42"/>
                    <a:pt x="5" y="41"/>
                    <a:pt x="5" y="41"/>
                  </a:cubicBezTo>
                  <a:cubicBezTo>
                    <a:pt x="2" y="41"/>
                    <a:pt x="1" y="39"/>
                    <a:pt x="0" y="38"/>
                  </a:cubicBezTo>
                  <a:cubicBezTo>
                    <a:pt x="3" y="35"/>
                    <a:pt x="7" y="37"/>
                    <a:pt x="9" y="34"/>
                  </a:cubicBezTo>
                  <a:cubicBezTo>
                    <a:pt x="8" y="33"/>
                    <a:pt x="5" y="30"/>
                    <a:pt x="5" y="29"/>
                  </a:cubicBezTo>
                  <a:cubicBezTo>
                    <a:pt x="4" y="29"/>
                    <a:pt x="4" y="28"/>
                    <a:pt x="3" y="27"/>
                  </a:cubicBezTo>
                  <a:lnTo>
                    <a:pt x="3" y="26"/>
                  </a:lnTo>
                  <a:cubicBezTo>
                    <a:pt x="11" y="26"/>
                    <a:pt x="10" y="17"/>
                    <a:pt x="14" y="15"/>
                  </a:cubicBezTo>
                  <a:cubicBezTo>
                    <a:pt x="13" y="13"/>
                    <a:pt x="13" y="11"/>
                    <a:pt x="15" y="11"/>
                  </a:cubicBezTo>
                  <a:cubicBezTo>
                    <a:pt x="13" y="9"/>
                    <a:pt x="12" y="8"/>
                    <a:pt x="10" y="6"/>
                  </a:cubicBezTo>
                  <a:lnTo>
                    <a:pt x="10" y="3"/>
                  </a:lnTo>
                  <a:cubicBezTo>
                    <a:pt x="13" y="3"/>
                    <a:pt x="18" y="3"/>
                    <a:pt x="19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9" name="Freeform 385"/>
            <p:cNvSpPr>
              <a:spLocks/>
            </p:cNvSpPr>
            <p:nvPr/>
          </p:nvSpPr>
          <p:spPr bwMode="auto">
            <a:xfrm>
              <a:off x="6699849" y="2903534"/>
              <a:ext cx="230405" cy="449265"/>
            </a:xfrm>
            <a:custGeom>
              <a:avLst/>
              <a:gdLst>
                <a:gd name="T0" fmla="*/ 2147483647 w 23"/>
                <a:gd name="T1" fmla="*/ 2147483647 h 45"/>
                <a:gd name="T2" fmla="*/ 2147483647 w 23"/>
                <a:gd name="T3" fmla="*/ 2147483647 h 45"/>
                <a:gd name="T4" fmla="*/ 2147483647 w 23"/>
                <a:gd name="T5" fmla="*/ 2147483647 h 45"/>
                <a:gd name="T6" fmla="*/ 2147483647 w 23"/>
                <a:gd name="T7" fmla="*/ 2147483647 h 45"/>
                <a:gd name="T8" fmla="*/ 2147483647 w 23"/>
                <a:gd name="T9" fmla="*/ 2147483647 h 45"/>
                <a:gd name="T10" fmla="*/ 2147483647 w 23"/>
                <a:gd name="T11" fmla="*/ 2147483647 h 45"/>
                <a:gd name="T12" fmla="*/ 2147483647 w 23"/>
                <a:gd name="T13" fmla="*/ 2147483647 h 45"/>
                <a:gd name="T14" fmla="*/ 2147483647 w 23"/>
                <a:gd name="T15" fmla="*/ 2147483647 h 45"/>
                <a:gd name="T16" fmla="*/ 2147483647 w 23"/>
                <a:gd name="T17" fmla="*/ 2147483647 h 45"/>
                <a:gd name="T18" fmla="*/ 2147483647 w 23"/>
                <a:gd name="T19" fmla="*/ 2147483647 h 45"/>
                <a:gd name="T20" fmla="*/ 2147483647 w 23"/>
                <a:gd name="T21" fmla="*/ 2147483647 h 45"/>
                <a:gd name="T22" fmla="*/ 2147483647 w 23"/>
                <a:gd name="T23" fmla="*/ 2147483647 h 45"/>
                <a:gd name="T24" fmla="*/ 2147483647 w 23"/>
                <a:gd name="T25" fmla="*/ 2147483647 h 45"/>
                <a:gd name="T26" fmla="*/ 2147483647 w 23"/>
                <a:gd name="T27" fmla="*/ 2147483647 h 45"/>
                <a:gd name="T28" fmla="*/ 2147483647 w 23"/>
                <a:gd name="T29" fmla="*/ 2147483647 h 45"/>
                <a:gd name="T30" fmla="*/ 2147483647 w 23"/>
                <a:gd name="T31" fmla="*/ 2147483647 h 45"/>
                <a:gd name="T32" fmla="*/ 2147483647 w 23"/>
                <a:gd name="T33" fmla="*/ 2147483647 h 45"/>
                <a:gd name="T34" fmla="*/ 2147483647 w 23"/>
                <a:gd name="T35" fmla="*/ 2147483647 h 45"/>
                <a:gd name="T36" fmla="*/ 2147483647 w 23"/>
                <a:gd name="T37" fmla="*/ 2147483647 h 45"/>
                <a:gd name="T38" fmla="*/ 2147483647 w 23"/>
                <a:gd name="T39" fmla="*/ 2147483647 h 45"/>
                <a:gd name="T40" fmla="*/ 2147483647 w 23"/>
                <a:gd name="T41" fmla="*/ 2147483647 h 45"/>
                <a:gd name="T42" fmla="*/ 2147483647 w 23"/>
                <a:gd name="T43" fmla="*/ 2147483647 h 45"/>
                <a:gd name="T44" fmla="*/ 2147483647 w 23"/>
                <a:gd name="T45" fmla="*/ 2147483647 h 45"/>
                <a:gd name="T46" fmla="*/ 2147483647 w 23"/>
                <a:gd name="T47" fmla="*/ 2147483647 h 45"/>
                <a:gd name="T48" fmla="*/ 2147483647 w 23"/>
                <a:gd name="T49" fmla="*/ 2147483647 h 45"/>
                <a:gd name="T50" fmla="*/ 2147483647 w 23"/>
                <a:gd name="T51" fmla="*/ 2147483647 h 45"/>
                <a:gd name="T52" fmla="*/ 2147483647 w 23"/>
                <a:gd name="T53" fmla="*/ 2147483647 h 45"/>
                <a:gd name="T54" fmla="*/ 2147483647 w 23"/>
                <a:gd name="T55" fmla="*/ 2147483647 h 45"/>
                <a:gd name="T56" fmla="*/ 0 w 23"/>
                <a:gd name="T57" fmla="*/ 2147483647 h 45"/>
                <a:gd name="T58" fmla="*/ 2147483647 w 23"/>
                <a:gd name="T59" fmla="*/ 0 h 45"/>
                <a:gd name="T60" fmla="*/ 2147483647 w 23"/>
                <a:gd name="T61" fmla="*/ 2147483647 h 45"/>
                <a:gd name="T62" fmla="*/ 2147483647 w 23"/>
                <a:gd name="T63" fmla="*/ 2147483647 h 45"/>
                <a:gd name="T64" fmla="*/ 2147483647 w 23"/>
                <a:gd name="T65" fmla="*/ 2147483647 h 45"/>
                <a:gd name="T66" fmla="*/ 2147483647 w 23"/>
                <a:gd name="T67" fmla="*/ 2147483647 h 45"/>
                <a:gd name="T68" fmla="*/ 2147483647 w 23"/>
                <a:gd name="T69" fmla="*/ 2147483647 h 45"/>
                <a:gd name="T70" fmla="*/ 2147483647 w 23"/>
                <a:gd name="T71" fmla="*/ 2147483647 h 45"/>
                <a:gd name="T72" fmla="*/ 2147483647 w 23"/>
                <a:gd name="T73" fmla="*/ 2147483647 h 45"/>
                <a:gd name="T74" fmla="*/ 2147483647 w 23"/>
                <a:gd name="T75" fmla="*/ 2147483647 h 45"/>
                <a:gd name="T76" fmla="*/ 2147483647 w 23"/>
                <a:gd name="T77" fmla="*/ 2147483647 h 45"/>
                <a:gd name="T78" fmla="*/ 2147483647 w 23"/>
                <a:gd name="T79" fmla="*/ 2147483647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"/>
                <a:gd name="T121" fmla="*/ 0 h 45"/>
                <a:gd name="T122" fmla="*/ 23 w 23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" h="45">
                  <a:moveTo>
                    <a:pt x="22" y="18"/>
                  </a:moveTo>
                  <a:cubicBezTo>
                    <a:pt x="20" y="18"/>
                    <a:pt x="19" y="18"/>
                    <a:pt x="19" y="18"/>
                  </a:cubicBezTo>
                  <a:cubicBezTo>
                    <a:pt x="18" y="18"/>
                    <a:pt x="15" y="19"/>
                    <a:pt x="15" y="20"/>
                  </a:cubicBezTo>
                  <a:cubicBezTo>
                    <a:pt x="15" y="23"/>
                    <a:pt x="18" y="24"/>
                    <a:pt x="18" y="27"/>
                  </a:cubicBezTo>
                  <a:cubicBezTo>
                    <a:pt x="18" y="27"/>
                    <a:pt x="18" y="28"/>
                    <a:pt x="18" y="29"/>
                  </a:cubicBezTo>
                  <a:cubicBezTo>
                    <a:pt x="16" y="28"/>
                    <a:pt x="15" y="27"/>
                    <a:pt x="15" y="26"/>
                  </a:cubicBezTo>
                  <a:cubicBezTo>
                    <a:pt x="14" y="23"/>
                    <a:pt x="9" y="24"/>
                    <a:pt x="9" y="20"/>
                  </a:cubicBezTo>
                  <a:lnTo>
                    <a:pt x="6" y="21"/>
                  </a:lnTo>
                  <a:lnTo>
                    <a:pt x="7" y="23"/>
                  </a:lnTo>
                  <a:cubicBezTo>
                    <a:pt x="8" y="24"/>
                    <a:pt x="8" y="25"/>
                    <a:pt x="8" y="26"/>
                  </a:cubicBezTo>
                  <a:cubicBezTo>
                    <a:pt x="8" y="28"/>
                    <a:pt x="6" y="29"/>
                    <a:pt x="6" y="31"/>
                  </a:cubicBezTo>
                  <a:cubicBezTo>
                    <a:pt x="6" y="33"/>
                    <a:pt x="7" y="34"/>
                    <a:pt x="8" y="34"/>
                  </a:cubicBezTo>
                  <a:cubicBezTo>
                    <a:pt x="8" y="35"/>
                    <a:pt x="8" y="36"/>
                    <a:pt x="9" y="36"/>
                  </a:cubicBezTo>
                  <a:lnTo>
                    <a:pt x="9" y="37"/>
                  </a:lnTo>
                  <a:cubicBezTo>
                    <a:pt x="10" y="40"/>
                    <a:pt x="14" y="43"/>
                    <a:pt x="16" y="44"/>
                  </a:cubicBezTo>
                  <a:cubicBezTo>
                    <a:pt x="16" y="45"/>
                    <a:pt x="14" y="45"/>
                    <a:pt x="14" y="45"/>
                  </a:cubicBezTo>
                  <a:cubicBezTo>
                    <a:pt x="13" y="45"/>
                    <a:pt x="12" y="44"/>
                    <a:pt x="10" y="44"/>
                  </a:cubicBezTo>
                  <a:cubicBezTo>
                    <a:pt x="9" y="41"/>
                    <a:pt x="7" y="40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6"/>
                    <a:pt x="4" y="35"/>
                  </a:cubicBezTo>
                  <a:cubicBezTo>
                    <a:pt x="4" y="34"/>
                    <a:pt x="4" y="33"/>
                    <a:pt x="4" y="32"/>
                  </a:cubicBezTo>
                  <a:cubicBezTo>
                    <a:pt x="4" y="32"/>
                    <a:pt x="6" y="26"/>
                    <a:pt x="6" y="22"/>
                  </a:cubicBezTo>
                  <a:cubicBezTo>
                    <a:pt x="5" y="20"/>
                    <a:pt x="3" y="18"/>
                    <a:pt x="3" y="15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4" y="9"/>
                    <a:pt x="0" y="8"/>
                    <a:pt x="0" y="4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7" y="0"/>
                    <a:pt x="7" y="2"/>
                    <a:pt x="9" y="2"/>
                  </a:cubicBezTo>
                  <a:cubicBezTo>
                    <a:pt x="9" y="4"/>
                    <a:pt x="9" y="8"/>
                    <a:pt x="10" y="8"/>
                  </a:cubicBezTo>
                  <a:cubicBezTo>
                    <a:pt x="11" y="8"/>
                    <a:pt x="12" y="6"/>
                    <a:pt x="12" y="6"/>
                  </a:cubicBezTo>
                  <a:cubicBezTo>
                    <a:pt x="13" y="6"/>
                    <a:pt x="13" y="7"/>
                    <a:pt x="14" y="7"/>
                  </a:cubicBezTo>
                  <a:cubicBezTo>
                    <a:pt x="15" y="7"/>
                    <a:pt x="15" y="5"/>
                    <a:pt x="16" y="5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20" y="10"/>
                    <a:pt x="23" y="13"/>
                    <a:pt x="23" y="16"/>
                  </a:cubicBezTo>
                  <a:cubicBezTo>
                    <a:pt x="23" y="17"/>
                    <a:pt x="22" y="18"/>
                    <a:pt x="22" y="1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0" name="Freeform 386"/>
            <p:cNvSpPr>
              <a:spLocks/>
            </p:cNvSpPr>
            <p:nvPr/>
          </p:nvSpPr>
          <p:spPr bwMode="auto">
            <a:xfrm>
              <a:off x="2129619" y="4244184"/>
              <a:ext cx="429472" cy="950147"/>
            </a:xfrm>
            <a:custGeom>
              <a:avLst/>
              <a:gdLst>
                <a:gd name="T0" fmla="*/ 2147483647 w 43"/>
                <a:gd name="T1" fmla="*/ 2147483647 h 95"/>
                <a:gd name="T2" fmla="*/ 2147483647 w 43"/>
                <a:gd name="T3" fmla="*/ 2147483647 h 95"/>
                <a:gd name="T4" fmla="*/ 2147483647 w 43"/>
                <a:gd name="T5" fmla="*/ 2147483647 h 95"/>
                <a:gd name="T6" fmla="*/ 2147483647 w 43"/>
                <a:gd name="T7" fmla="*/ 2147483647 h 95"/>
                <a:gd name="T8" fmla="*/ 2147483647 w 43"/>
                <a:gd name="T9" fmla="*/ 2147483647 h 95"/>
                <a:gd name="T10" fmla="*/ 2147483647 w 43"/>
                <a:gd name="T11" fmla="*/ 2147483647 h 95"/>
                <a:gd name="T12" fmla="*/ 2147483647 w 43"/>
                <a:gd name="T13" fmla="*/ 2147483647 h 95"/>
                <a:gd name="T14" fmla="*/ 2147483647 w 43"/>
                <a:gd name="T15" fmla="*/ 2147483647 h 95"/>
                <a:gd name="T16" fmla="*/ 2147483647 w 43"/>
                <a:gd name="T17" fmla="*/ 2147483647 h 95"/>
                <a:gd name="T18" fmla="*/ 0 w 43"/>
                <a:gd name="T19" fmla="*/ 2147483647 h 95"/>
                <a:gd name="T20" fmla="*/ 2147483647 w 43"/>
                <a:gd name="T21" fmla="*/ 2147483647 h 95"/>
                <a:gd name="T22" fmla="*/ 2147483647 w 43"/>
                <a:gd name="T23" fmla="*/ 2147483647 h 95"/>
                <a:gd name="T24" fmla="*/ 2147483647 w 43"/>
                <a:gd name="T25" fmla="*/ 2147483647 h 95"/>
                <a:gd name="T26" fmla="*/ 2147483647 w 43"/>
                <a:gd name="T27" fmla="*/ 2147483647 h 95"/>
                <a:gd name="T28" fmla="*/ 2147483647 w 43"/>
                <a:gd name="T29" fmla="*/ 2147483647 h 95"/>
                <a:gd name="T30" fmla="*/ 2147483647 w 43"/>
                <a:gd name="T31" fmla="*/ 2147483647 h 95"/>
                <a:gd name="T32" fmla="*/ 2147483647 w 43"/>
                <a:gd name="T33" fmla="*/ 2147483647 h 95"/>
                <a:gd name="T34" fmla="*/ 2147483647 w 43"/>
                <a:gd name="T35" fmla="*/ 2147483647 h 95"/>
                <a:gd name="T36" fmla="*/ 2147483647 w 43"/>
                <a:gd name="T37" fmla="*/ 2147483647 h 95"/>
                <a:gd name="T38" fmla="*/ 2147483647 w 43"/>
                <a:gd name="T39" fmla="*/ 2147483647 h 95"/>
                <a:gd name="T40" fmla="*/ 2147483647 w 43"/>
                <a:gd name="T41" fmla="*/ 2147483647 h 95"/>
                <a:gd name="T42" fmla="*/ 2147483647 w 43"/>
                <a:gd name="T43" fmla="*/ 2147483647 h 95"/>
                <a:gd name="T44" fmla="*/ 2147483647 w 43"/>
                <a:gd name="T45" fmla="*/ 2147483647 h 95"/>
                <a:gd name="T46" fmla="*/ 2147483647 w 43"/>
                <a:gd name="T47" fmla="*/ 2147483647 h 95"/>
                <a:gd name="T48" fmla="*/ 2147483647 w 43"/>
                <a:gd name="T49" fmla="*/ 2147483647 h 95"/>
                <a:gd name="T50" fmla="*/ 2147483647 w 43"/>
                <a:gd name="T51" fmla="*/ 2147483647 h 95"/>
                <a:gd name="T52" fmla="*/ 2147483647 w 43"/>
                <a:gd name="T53" fmla="*/ 2147483647 h 95"/>
                <a:gd name="T54" fmla="*/ 2147483647 w 43"/>
                <a:gd name="T55" fmla="*/ 2147483647 h 95"/>
                <a:gd name="T56" fmla="*/ 2147483647 w 43"/>
                <a:gd name="T57" fmla="*/ 2147483647 h 95"/>
                <a:gd name="T58" fmla="*/ 2147483647 w 43"/>
                <a:gd name="T59" fmla="*/ 2147483647 h 95"/>
                <a:gd name="T60" fmla="*/ 2147483647 w 43"/>
                <a:gd name="T61" fmla="*/ 2147483647 h 95"/>
                <a:gd name="T62" fmla="*/ 2147483647 w 43"/>
                <a:gd name="T63" fmla="*/ 2147483647 h 95"/>
                <a:gd name="T64" fmla="*/ 2147483647 w 43"/>
                <a:gd name="T65" fmla="*/ 2147483647 h 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3"/>
                <a:gd name="T100" fmla="*/ 0 h 95"/>
                <a:gd name="T101" fmla="*/ 43 w 43"/>
                <a:gd name="T102" fmla="*/ 95 h 9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3" h="95">
                  <a:moveTo>
                    <a:pt x="36" y="26"/>
                  </a:moveTo>
                  <a:cubicBezTo>
                    <a:pt x="36" y="24"/>
                    <a:pt x="41" y="19"/>
                    <a:pt x="43" y="18"/>
                  </a:cubicBezTo>
                  <a:cubicBezTo>
                    <a:pt x="43" y="18"/>
                    <a:pt x="43" y="16"/>
                    <a:pt x="43" y="15"/>
                  </a:cubicBezTo>
                  <a:cubicBezTo>
                    <a:pt x="43" y="14"/>
                    <a:pt x="43" y="13"/>
                    <a:pt x="43" y="12"/>
                  </a:cubicBezTo>
                  <a:cubicBezTo>
                    <a:pt x="42" y="12"/>
                    <a:pt x="41" y="11"/>
                    <a:pt x="41" y="10"/>
                  </a:cubicBezTo>
                  <a:lnTo>
                    <a:pt x="41" y="12"/>
                  </a:lnTo>
                  <a:cubicBezTo>
                    <a:pt x="43" y="15"/>
                    <a:pt x="38" y="18"/>
                    <a:pt x="37" y="18"/>
                  </a:cubicBezTo>
                  <a:cubicBezTo>
                    <a:pt x="34" y="18"/>
                    <a:pt x="31" y="18"/>
                    <a:pt x="31" y="16"/>
                  </a:cubicBezTo>
                  <a:cubicBezTo>
                    <a:pt x="31" y="14"/>
                    <a:pt x="32" y="13"/>
                    <a:pt x="33" y="10"/>
                  </a:cubicBezTo>
                  <a:cubicBezTo>
                    <a:pt x="28" y="8"/>
                    <a:pt x="25" y="9"/>
                    <a:pt x="21" y="5"/>
                  </a:cubicBezTo>
                  <a:cubicBezTo>
                    <a:pt x="20" y="3"/>
                    <a:pt x="20" y="2"/>
                    <a:pt x="18" y="0"/>
                  </a:cubicBezTo>
                  <a:cubicBezTo>
                    <a:pt x="16" y="1"/>
                    <a:pt x="15" y="0"/>
                    <a:pt x="13" y="3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5" y="7"/>
                    <a:pt x="2" y="7"/>
                    <a:pt x="2" y="10"/>
                  </a:cubicBezTo>
                  <a:cubicBezTo>
                    <a:pt x="2" y="12"/>
                    <a:pt x="3" y="13"/>
                    <a:pt x="3" y="15"/>
                  </a:cubicBezTo>
                  <a:cubicBezTo>
                    <a:pt x="3" y="18"/>
                    <a:pt x="0" y="20"/>
                    <a:pt x="0" y="23"/>
                  </a:cubicBezTo>
                  <a:cubicBezTo>
                    <a:pt x="0" y="26"/>
                    <a:pt x="0" y="27"/>
                    <a:pt x="0" y="30"/>
                  </a:cubicBezTo>
                  <a:cubicBezTo>
                    <a:pt x="0" y="33"/>
                    <a:pt x="4" y="35"/>
                    <a:pt x="4" y="38"/>
                  </a:cubicBezTo>
                  <a:cubicBezTo>
                    <a:pt x="4" y="39"/>
                    <a:pt x="4" y="40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3" y="42"/>
                    <a:pt x="3" y="43"/>
                  </a:cubicBezTo>
                  <a:cubicBezTo>
                    <a:pt x="3" y="44"/>
                    <a:pt x="4" y="44"/>
                    <a:pt x="4" y="45"/>
                  </a:cubicBezTo>
                  <a:cubicBezTo>
                    <a:pt x="4" y="46"/>
                    <a:pt x="3" y="47"/>
                    <a:pt x="3" y="48"/>
                  </a:cubicBezTo>
                  <a:cubicBezTo>
                    <a:pt x="3" y="50"/>
                    <a:pt x="5" y="51"/>
                    <a:pt x="5" y="53"/>
                  </a:cubicBezTo>
                  <a:cubicBezTo>
                    <a:pt x="5" y="55"/>
                    <a:pt x="4" y="56"/>
                    <a:pt x="4" y="58"/>
                  </a:cubicBezTo>
                  <a:cubicBezTo>
                    <a:pt x="4" y="66"/>
                    <a:pt x="10" y="68"/>
                    <a:pt x="10" y="74"/>
                  </a:cubicBezTo>
                  <a:cubicBezTo>
                    <a:pt x="10" y="76"/>
                    <a:pt x="12" y="77"/>
                    <a:pt x="12" y="79"/>
                  </a:cubicBezTo>
                  <a:cubicBezTo>
                    <a:pt x="12" y="81"/>
                    <a:pt x="11" y="81"/>
                    <a:pt x="11" y="82"/>
                  </a:cubicBezTo>
                  <a:cubicBezTo>
                    <a:pt x="11" y="83"/>
                    <a:pt x="11" y="84"/>
                    <a:pt x="11" y="84"/>
                  </a:cubicBezTo>
                  <a:cubicBezTo>
                    <a:pt x="11" y="85"/>
                    <a:pt x="10" y="86"/>
                    <a:pt x="10" y="87"/>
                  </a:cubicBezTo>
                  <a:cubicBezTo>
                    <a:pt x="10" y="90"/>
                    <a:pt x="14" y="93"/>
                    <a:pt x="17" y="93"/>
                  </a:cubicBezTo>
                  <a:cubicBezTo>
                    <a:pt x="19" y="94"/>
                    <a:pt x="20" y="95"/>
                    <a:pt x="22" y="95"/>
                  </a:cubicBezTo>
                  <a:cubicBezTo>
                    <a:pt x="22" y="93"/>
                    <a:pt x="22" y="91"/>
                    <a:pt x="22" y="91"/>
                  </a:cubicBezTo>
                  <a:cubicBezTo>
                    <a:pt x="22" y="90"/>
                    <a:pt x="23" y="89"/>
                    <a:pt x="24" y="89"/>
                  </a:cubicBezTo>
                  <a:lnTo>
                    <a:pt x="23" y="86"/>
                  </a:lnTo>
                  <a:lnTo>
                    <a:pt x="23" y="85"/>
                  </a:lnTo>
                  <a:cubicBezTo>
                    <a:pt x="24" y="84"/>
                    <a:pt x="25" y="84"/>
                    <a:pt x="25" y="83"/>
                  </a:cubicBezTo>
                  <a:lnTo>
                    <a:pt x="25" y="79"/>
                  </a:lnTo>
                  <a:cubicBezTo>
                    <a:pt x="23" y="79"/>
                    <a:pt x="20" y="78"/>
                    <a:pt x="20" y="76"/>
                  </a:cubicBezTo>
                  <a:cubicBezTo>
                    <a:pt x="20" y="74"/>
                    <a:pt x="22" y="73"/>
                    <a:pt x="23" y="73"/>
                  </a:cubicBezTo>
                  <a:cubicBezTo>
                    <a:pt x="23" y="72"/>
                    <a:pt x="24" y="70"/>
                    <a:pt x="24" y="69"/>
                  </a:cubicBezTo>
                  <a:cubicBezTo>
                    <a:pt x="24" y="66"/>
                    <a:pt x="21" y="63"/>
                    <a:pt x="21" y="61"/>
                  </a:cubicBezTo>
                  <a:cubicBezTo>
                    <a:pt x="21" y="61"/>
                    <a:pt x="21" y="60"/>
                    <a:pt x="21" y="60"/>
                  </a:cubicBezTo>
                  <a:cubicBezTo>
                    <a:pt x="23" y="60"/>
                    <a:pt x="25" y="62"/>
                    <a:pt x="27" y="62"/>
                  </a:cubicBezTo>
                  <a:cubicBezTo>
                    <a:pt x="28" y="62"/>
                    <a:pt x="28" y="60"/>
                    <a:pt x="28" y="59"/>
                  </a:cubicBezTo>
                  <a:cubicBezTo>
                    <a:pt x="28" y="59"/>
                    <a:pt x="27" y="57"/>
                    <a:pt x="27" y="57"/>
                  </a:cubicBezTo>
                  <a:cubicBezTo>
                    <a:pt x="27" y="56"/>
                    <a:pt x="27" y="56"/>
                    <a:pt x="27" y="55"/>
                  </a:cubicBezTo>
                  <a:cubicBezTo>
                    <a:pt x="27" y="54"/>
                    <a:pt x="30" y="54"/>
                    <a:pt x="31" y="54"/>
                  </a:cubicBezTo>
                  <a:cubicBezTo>
                    <a:pt x="38" y="54"/>
                    <a:pt x="40" y="51"/>
                    <a:pt x="40" y="47"/>
                  </a:cubicBezTo>
                  <a:cubicBezTo>
                    <a:pt x="40" y="46"/>
                    <a:pt x="39" y="46"/>
                    <a:pt x="39" y="46"/>
                  </a:cubicBezTo>
                  <a:cubicBezTo>
                    <a:pt x="38" y="45"/>
                    <a:pt x="38" y="44"/>
                    <a:pt x="39" y="43"/>
                  </a:cubicBezTo>
                  <a:cubicBezTo>
                    <a:pt x="37" y="43"/>
                    <a:pt x="34" y="41"/>
                    <a:pt x="34" y="39"/>
                  </a:cubicBezTo>
                  <a:lnTo>
                    <a:pt x="34" y="32"/>
                  </a:lnTo>
                  <a:cubicBezTo>
                    <a:pt x="34" y="30"/>
                    <a:pt x="34" y="28"/>
                    <a:pt x="36" y="27"/>
                  </a:cubicBezTo>
                  <a:lnTo>
                    <a:pt x="36" y="2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51" name="Freeform 388"/>
            <p:cNvSpPr>
              <a:spLocks/>
            </p:cNvSpPr>
            <p:nvPr/>
          </p:nvSpPr>
          <p:spPr bwMode="auto">
            <a:xfrm>
              <a:off x="2069348" y="4113218"/>
              <a:ext cx="289606" cy="1133483"/>
            </a:xfrm>
            <a:custGeom>
              <a:avLst/>
              <a:gdLst>
                <a:gd name="T0" fmla="*/ 2147483647 w 29"/>
                <a:gd name="T1" fmla="*/ 2147483647 h 113"/>
                <a:gd name="T2" fmla="*/ 2147483647 w 29"/>
                <a:gd name="T3" fmla="*/ 2147483647 h 113"/>
                <a:gd name="T4" fmla="*/ 2147483647 w 29"/>
                <a:gd name="T5" fmla="*/ 2147483647 h 113"/>
                <a:gd name="T6" fmla="*/ 2147483647 w 29"/>
                <a:gd name="T7" fmla="*/ 2147483647 h 113"/>
                <a:gd name="T8" fmla="*/ 2147483647 w 29"/>
                <a:gd name="T9" fmla="*/ 2147483647 h 113"/>
                <a:gd name="T10" fmla="*/ 2147483647 w 29"/>
                <a:gd name="T11" fmla="*/ 2147483647 h 113"/>
                <a:gd name="T12" fmla="*/ 2147483647 w 29"/>
                <a:gd name="T13" fmla="*/ 2147483647 h 113"/>
                <a:gd name="T14" fmla="*/ 2147483647 w 29"/>
                <a:gd name="T15" fmla="*/ 2147483647 h 113"/>
                <a:gd name="T16" fmla="*/ 2147483647 w 29"/>
                <a:gd name="T17" fmla="*/ 2147483647 h 113"/>
                <a:gd name="T18" fmla="*/ 2147483647 w 29"/>
                <a:gd name="T19" fmla="*/ 2147483647 h 113"/>
                <a:gd name="T20" fmla="*/ 2147483647 w 29"/>
                <a:gd name="T21" fmla="*/ 2147483647 h 113"/>
                <a:gd name="T22" fmla="*/ 2147483647 w 29"/>
                <a:gd name="T23" fmla="*/ 2147483647 h 113"/>
                <a:gd name="T24" fmla="*/ 2147483647 w 29"/>
                <a:gd name="T25" fmla="*/ 2147483647 h 113"/>
                <a:gd name="T26" fmla="*/ 2147483647 w 29"/>
                <a:gd name="T27" fmla="*/ 2147483647 h 113"/>
                <a:gd name="T28" fmla="*/ 2147483647 w 29"/>
                <a:gd name="T29" fmla="*/ 2147483647 h 113"/>
                <a:gd name="T30" fmla="*/ 2147483647 w 29"/>
                <a:gd name="T31" fmla="*/ 2147483647 h 113"/>
                <a:gd name="T32" fmla="*/ 2147483647 w 29"/>
                <a:gd name="T33" fmla="*/ 2147483647 h 113"/>
                <a:gd name="T34" fmla="*/ 2147483647 w 29"/>
                <a:gd name="T35" fmla="*/ 2147483647 h 113"/>
                <a:gd name="T36" fmla="*/ 2147483647 w 29"/>
                <a:gd name="T37" fmla="*/ 2147483647 h 113"/>
                <a:gd name="T38" fmla="*/ 2147483647 w 29"/>
                <a:gd name="T39" fmla="*/ 2147483647 h 113"/>
                <a:gd name="T40" fmla="*/ 2147483647 w 29"/>
                <a:gd name="T41" fmla="*/ 0 h 113"/>
                <a:gd name="T42" fmla="*/ 2147483647 w 29"/>
                <a:gd name="T43" fmla="*/ 2147483647 h 113"/>
                <a:gd name="T44" fmla="*/ 2147483647 w 29"/>
                <a:gd name="T45" fmla="*/ 2147483647 h 113"/>
                <a:gd name="T46" fmla="*/ 0 w 29"/>
                <a:gd name="T47" fmla="*/ 2147483647 h 113"/>
                <a:gd name="T48" fmla="*/ 0 w 29"/>
                <a:gd name="T49" fmla="*/ 2147483647 h 113"/>
                <a:gd name="T50" fmla="*/ 2147483647 w 29"/>
                <a:gd name="T51" fmla="*/ 2147483647 h 113"/>
                <a:gd name="T52" fmla="*/ 2147483647 w 29"/>
                <a:gd name="T53" fmla="*/ 2147483647 h 113"/>
                <a:gd name="T54" fmla="*/ 2147483647 w 29"/>
                <a:gd name="T55" fmla="*/ 2147483647 h 113"/>
                <a:gd name="T56" fmla="*/ 2147483647 w 29"/>
                <a:gd name="T57" fmla="*/ 2147483647 h 113"/>
                <a:gd name="T58" fmla="*/ 2147483647 w 29"/>
                <a:gd name="T59" fmla="*/ 2147483647 h 113"/>
                <a:gd name="T60" fmla="*/ 2147483647 w 29"/>
                <a:gd name="T61" fmla="*/ 2147483647 h 113"/>
                <a:gd name="T62" fmla="*/ 2147483647 w 29"/>
                <a:gd name="T63" fmla="*/ 2147483647 h 113"/>
                <a:gd name="T64" fmla="*/ 2147483647 w 29"/>
                <a:gd name="T65" fmla="*/ 2147483647 h 113"/>
                <a:gd name="T66" fmla="*/ 2147483647 w 29"/>
                <a:gd name="T67" fmla="*/ 2147483647 h 113"/>
                <a:gd name="T68" fmla="*/ 2147483647 w 29"/>
                <a:gd name="T69" fmla="*/ 2147483647 h 113"/>
                <a:gd name="T70" fmla="*/ 2147483647 w 29"/>
                <a:gd name="T71" fmla="*/ 2147483647 h 113"/>
                <a:gd name="T72" fmla="*/ 2147483647 w 29"/>
                <a:gd name="T73" fmla="*/ 2147483647 h 113"/>
                <a:gd name="T74" fmla="*/ 2147483647 w 29"/>
                <a:gd name="T75" fmla="*/ 2147483647 h 113"/>
                <a:gd name="T76" fmla="*/ 2147483647 w 29"/>
                <a:gd name="T77" fmla="*/ 2147483647 h 113"/>
                <a:gd name="T78" fmla="*/ 2147483647 w 29"/>
                <a:gd name="T79" fmla="*/ 2147483647 h 113"/>
                <a:gd name="T80" fmla="*/ 2147483647 w 29"/>
                <a:gd name="T81" fmla="*/ 2147483647 h 113"/>
                <a:gd name="T82" fmla="*/ 2147483647 w 29"/>
                <a:gd name="T83" fmla="*/ 2147483647 h 113"/>
                <a:gd name="T84" fmla="*/ 2147483647 w 29"/>
                <a:gd name="T85" fmla="*/ 2147483647 h 113"/>
                <a:gd name="T86" fmla="*/ 2147483647 w 29"/>
                <a:gd name="T87" fmla="*/ 2147483647 h 113"/>
                <a:gd name="T88" fmla="*/ 2147483647 w 29"/>
                <a:gd name="T89" fmla="*/ 2147483647 h 113"/>
                <a:gd name="T90" fmla="*/ 2147483647 w 29"/>
                <a:gd name="T91" fmla="*/ 2147483647 h 113"/>
                <a:gd name="T92" fmla="*/ 2147483647 w 29"/>
                <a:gd name="T93" fmla="*/ 2147483647 h 113"/>
                <a:gd name="T94" fmla="*/ 2147483647 w 29"/>
                <a:gd name="T95" fmla="*/ 2147483647 h 113"/>
                <a:gd name="T96" fmla="*/ 2147483647 w 29"/>
                <a:gd name="T97" fmla="*/ 2147483647 h 113"/>
                <a:gd name="T98" fmla="*/ 2147483647 w 29"/>
                <a:gd name="T99" fmla="*/ 2147483647 h 113"/>
                <a:gd name="T100" fmla="*/ 2147483647 w 29"/>
                <a:gd name="T101" fmla="*/ 2147483647 h 113"/>
                <a:gd name="T102" fmla="*/ 2147483647 w 29"/>
                <a:gd name="T103" fmla="*/ 2147483647 h 113"/>
                <a:gd name="T104" fmla="*/ 2147483647 w 29"/>
                <a:gd name="T105" fmla="*/ 2147483647 h 113"/>
                <a:gd name="T106" fmla="*/ 2147483647 w 29"/>
                <a:gd name="T107" fmla="*/ 2147483647 h 113"/>
                <a:gd name="T108" fmla="*/ 2147483647 w 29"/>
                <a:gd name="T109" fmla="*/ 2147483647 h 1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9"/>
                <a:gd name="T166" fmla="*/ 0 h 113"/>
                <a:gd name="T167" fmla="*/ 29 w 29"/>
                <a:gd name="T168" fmla="*/ 113 h 1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9" h="113">
                  <a:moveTo>
                    <a:pt x="24" y="107"/>
                  </a:moveTo>
                  <a:cubicBezTo>
                    <a:pt x="21" y="107"/>
                    <a:pt x="16" y="103"/>
                    <a:pt x="16" y="100"/>
                  </a:cubicBezTo>
                  <a:cubicBezTo>
                    <a:pt x="16" y="99"/>
                    <a:pt x="17" y="98"/>
                    <a:pt x="17" y="97"/>
                  </a:cubicBezTo>
                  <a:cubicBezTo>
                    <a:pt x="17" y="97"/>
                    <a:pt x="17" y="96"/>
                    <a:pt x="17" y="95"/>
                  </a:cubicBezTo>
                  <a:cubicBezTo>
                    <a:pt x="17" y="94"/>
                    <a:pt x="18" y="94"/>
                    <a:pt x="18" y="92"/>
                  </a:cubicBezTo>
                  <a:cubicBezTo>
                    <a:pt x="18" y="90"/>
                    <a:pt x="16" y="89"/>
                    <a:pt x="16" y="87"/>
                  </a:cubicBezTo>
                  <a:cubicBezTo>
                    <a:pt x="16" y="81"/>
                    <a:pt x="10" y="79"/>
                    <a:pt x="10" y="71"/>
                  </a:cubicBezTo>
                  <a:cubicBezTo>
                    <a:pt x="10" y="69"/>
                    <a:pt x="11" y="68"/>
                    <a:pt x="11" y="66"/>
                  </a:cubicBezTo>
                  <a:cubicBezTo>
                    <a:pt x="11" y="64"/>
                    <a:pt x="9" y="63"/>
                    <a:pt x="9" y="61"/>
                  </a:cubicBezTo>
                  <a:cubicBezTo>
                    <a:pt x="9" y="60"/>
                    <a:pt x="10" y="59"/>
                    <a:pt x="10" y="58"/>
                  </a:cubicBezTo>
                  <a:cubicBezTo>
                    <a:pt x="10" y="57"/>
                    <a:pt x="9" y="57"/>
                    <a:pt x="9" y="56"/>
                  </a:cubicBezTo>
                  <a:cubicBezTo>
                    <a:pt x="9" y="55"/>
                    <a:pt x="10" y="54"/>
                    <a:pt x="10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10" y="53"/>
                    <a:pt x="10" y="52"/>
                    <a:pt x="10" y="51"/>
                  </a:cubicBezTo>
                  <a:cubicBezTo>
                    <a:pt x="10" y="48"/>
                    <a:pt x="6" y="46"/>
                    <a:pt x="6" y="43"/>
                  </a:cubicBezTo>
                  <a:cubicBezTo>
                    <a:pt x="6" y="40"/>
                    <a:pt x="6" y="39"/>
                    <a:pt x="6" y="36"/>
                  </a:cubicBezTo>
                  <a:cubicBezTo>
                    <a:pt x="6" y="33"/>
                    <a:pt x="9" y="31"/>
                    <a:pt x="9" y="28"/>
                  </a:cubicBezTo>
                  <a:cubicBezTo>
                    <a:pt x="9" y="26"/>
                    <a:pt x="8" y="25"/>
                    <a:pt x="8" y="23"/>
                  </a:cubicBezTo>
                  <a:cubicBezTo>
                    <a:pt x="8" y="20"/>
                    <a:pt x="11" y="20"/>
                    <a:pt x="11" y="16"/>
                  </a:cubicBezTo>
                  <a:cubicBezTo>
                    <a:pt x="8" y="16"/>
                    <a:pt x="6" y="9"/>
                    <a:pt x="6" y="8"/>
                  </a:cubicBezTo>
                  <a:cubicBezTo>
                    <a:pt x="6" y="5"/>
                    <a:pt x="5" y="2"/>
                    <a:pt x="3" y="0"/>
                  </a:cubicBezTo>
                  <a:cubicBezTo>
                    <a:pt x="3" y="0"/>
                    <a:pt x="2" y="1"/>
                    <a:pt x="2" y="2"/>
                  </a:cubicBezTo>
                  <a:lnTo>
                    <a:pt x="0" y="2"/>
                  </a:lnTo>
                  <a:cubicBezTo>
                    <a:pt x="0" y="7"/>
                    <a:pt x="2" y="10"/>
                    <a:pt x="2" y="14"/>
                  </a:cubicBezTo>
                  <a:cubicBezTo>
                    <a:pt x="2" y="16"/>
                    <a:pt x="1" y="16"/>
                    <a:pt x="1" y="18"/>
                  </a:cubicBezTo>
                  <a:cubicBezTo>
                    <a:pt x="1" y="21"/>
                    <a:pt x="3" y="23"/>
                    <a:pt x="3" y="27"/>
                  </a:cubicBezTo>
                  <a:cubicBezTo>
                    <a:pt x="3" y="30"/>
                    <a:pt x="2" y="30"/>
                    <a:pt x="2" y="32"/>
                  </a:cubicBezTo>
                  <a:cubicBezTo>
                    <a:pt x="2" y="32"/>
                    <a:pt x="2" y="34"/>
                    <a:pt x="2" y="34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2" y="38"/>
                    <a:pt x="3" y="38"/>
                    <a:pt x="3" y="39"/>
                  </a:cubicBezTo>
                  <a:cubicBezTo>
                    <a:pt x="3" y="40"/>
                    <a:pt x="3" y="41"/>
                    <a:pt x="3" y="42"/>
                  </a:cubicBezTo>
                  <a:cubicBezTo>
                    <a:pt x="3" y="42"/>
                    <a:pt x="3" y="46"/>
                    <a:pt x="3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4" y="53"/>
                    <a:pt x="3" y="56"/>
                    <a:pt x="3" y="59"/>
                  </a:cubicBezTo>
                  <a:cubicBezTo>
                    <a:pt x="3" y="61"/>
                    <a:pt x="2" y="61"/>
                    <a:pt x="2" y="62"/>
                  </a:cubicBezTo>
                  <a:cubicBezTo>
                    <a:pt x="2" y="65"/>
                    <a:pt x="5" y="68"/>
                    <a:pt x="5" y="70"/>
                  </a:cubicBezTo>
                  <a:cubicBezTo>
                    <a:pt x="5" y="71"/>
                    <a:pt x="4" y="72"/>
                    <a:pt x="4" y="73"/>
                  </a:cubicBezTo>
                  <a:cubicBezTo>
                    <a:pt x="4" y="76"/>
                    <a:pt x="6" y="77"/>
                    <a:pt x="9" y="77"/>
                  </a:cubicBezTo>
                  <a:cubicBezTo>
                    <a:pt x="9" y="79"/>
                    <a:pt x="10" y="81"/>
                    <a:pt x="10" y="83"/>
                  </a:cubicBezTo>
                  <a:cubicBezTo>
                    <a:pt x="10" y="83"/>
                    <a:pt x="11" y="86"/>
                    <a:pt x="11" y="86"/>
                  </a:cubicBezTo>
                  <a:cubicBezTo>
                    <a:pt x="11" y="88"/>
                    <a:pt x="11" y="88"/>
                    <a:pt x="11" y="90"/>
                  </a:cubicBezTo>
                  <a:cubicBezTo>
                    <a:pt x="9" y="90"/>
                    <a:pt x="7" y="90"/>
                    <a:pt x="7" y="92"/>
                  </a:cubicBezTo>
                  <a:cubicBezTo>
                    <a:pt x="8" y="92"/>
                    <a:pt x="11" y="92"/>
                    <a:pt x="11" y="93"/>
                  </a:cubicBezTo>
                  <a:cubicBezTo>
                    <a:pt x="12" y="95"/>
                    <a:pt x="12" y="95"/>
                    <a:pt x="13" y="95"/>
                  </a:cubicBezTo>
                  <a:cubicBezTo>
                    <a:pt x="13" y="99"/>
                    <a:pt x="15" y="104"/>
                    <a:pt x="17" y="104"/>
                  </a:cubicBezTo>
                  <a:cubicBezTo>
                    <a:pt x="17" y="107"/>
                    <a:pt x="21" y="107"/>
                    <a:pt x="21" y="108"/>
                  </a:cubicBezTo>
                  <a:cubicBezTo>
                    <a:pt x="21" y="108"/>
                    <a:pt x="21" y="108"/>
                    <a:pt x="20" y="108"/>
                  </a:cubicBezTo>
                  <a:cubicBezTo>
                    <a:pt x="21" y="109"/>
                    <a:pt x="22" y="110"/>
                    <a:pt x="24" y="110"/>
                  </a:cubicBezTo>
                  <a:cubicBezTo>
                    <a:pt x="26" y="111"/>
                    <a:pt x="26" y="113"/>
                    <a:pt x="26" y="112"/>
                  </a:cubicBezTo>
                  <a:cubicBezTo>
                    <a:pt x="27" y="110"/>
                    <a:pt x="28" y="110"/>
                    <a:pt x="29" y="109"/>
                  </a:cubicBezTo>
                  <a:cubicBezTo>
                    <a:pt x="29" y="109"/>
                    <a:pt x="29" y="108"/>
                    <a:pt x="29" y="108"/>
                  </a:cubicBezTo>
                  <a:lnTo>
                    <a:pt x="24" y="10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2" name="Freeform 390"/>
            <p:cNvSpPr>
              <a:spLocks/>
            </p:cNvSpPr>
            <p:nvPr/>
          </p:nvSpPr>
          <p:spPr bwMode="auto">
            <a:xfrm>
              <a:off x="2059134" y="3864454"/>
              <a:ext cx="368820" cy="409320"/>
            </a:xfrm>
            <a:custGeom>
              <a:avLst/>
              <a:gdLst>
                <a:gd name="T0" fmla="*/ 0 w 37"/>
                <a:gd name="T1" fmla="*/ 2147483647 h 41"/>
                <a:gd name="T2" fmla="*/ 0 w 37"/>
                <a:gd name="T3" fmla="*/ 2147483647 h 41"/>
                <a:gd name="T4" fmla="*/ 0 w 37"/>
                <a:gd name="T5" fmla="*/ 2147483647 h 41"/>
                <a:gd name="T6" fmla="*/ 2147483647 w 37"/>
                <a:gd name="T7" fmla="*/ 2147483647 h 41"/>
                <a:gd name="T8" fmla="*/ 2147483647 w 37"/>
                <a:gd name="T9" fmla="*/ 2147483647 h 41"/>
                <a:gd name="T10" fmla="*/ 2147483647 w 37"/>
                <a:gd name="T11" fmla="*/ 2147483647 h 41"/>
                <a:gd name="T12" fmla="*/ 2147483647 w 37"/>
                <a:gd name="T13" fmla="*/ 2147483647 h 41"/>
                <a:gd name="T14" fmla="*/ 2147483647 w 37"/>
                <a:gd name="T15" fmla="*/ 2147483647 h 41"/>
                <a:gd name="T16" fmla="*/ 2147483647 w 37"/>
                <a:gd name="T17" fmla="*/ 2147483647 h 41"/>
                <a:gd name="T18" fmla="*/ 2147483647 w 37"/>
                <a:gd name="T19" fmla="*/ 2147483647 h 41"/>
                <a:gd name="T20" fmla="*/ 2147483647 w 37"/>
                <a:gd name="T21" fmla="*/ 2147483647 h 41"/>
                <a:gd name="T22" fmla="*/ 2147483647 w 37"/>
                <a:gd name="T23" fmla="*/ 2147483647 h 41"/>
                <a:gd name="T24" fmla="*/ 2147483647 w 37"/>
                <a:gd name="T25" fmla="*/ 2147483647 h 41"/>
                <a:gd name="T26" fmla="*/ 2147483647 w 37"/>
                <a:gd name="T27" fmla="*/ 2147483647 h 41"/>
                <a:gd name="T28" fmla="*/ 2147483647 w 37"/>
                <a:gd name="T29" fmla="*/ 2147483647 h 41"/>
                <a:gd name="T30" fmla="*/ 2147483647 w 37"/>
                <a:gd name="T31" fmla="*/ 2147483647 h 41"/>
                <a:gd name="T32" fmla="*/ 2147483647 w 37"/>
                <a:gd name="T33" fmla="*/ 2147483647 h 41"/>
                <a:gd name="T34" fmla="*/ 2147483647 w 37"/>
                <a:gd name="T35" fmla="*/ 2147483647 h 41"/>
                <a:gd name="T36" fmla="*/ 2147483647 w 37"/>
                <a:gd name="T37" fmla="*/ 2147483647 h 41"/>
                <a:gd name="T38" fmla="*/ 2147483647 w 37"/>
                <a:gd name="T39" fmla="*/ 2147483647 h 41"/>
                <a:gd name="T40" fmla="*/ 2147483647 w 37"/>
                <a:gd name="T41" fmla="*/ 2147483647 h 41"/>
                <a:gd name="T42" fmla="*/ 2147483647 w 37"/>
                <a:gd name="T43" fmla="*/ 2147483647 h 41"/>
                <a:gd name="T44" fmla="*/ 2147483647 w 37"/>
                <a:gd name="T45" fmla="*/ 2147483647 h 41"/>
                <a:gd name="T46" fmla="*/ 2147483647 w 37"/>
                <a:gd name="T47" fmla="*/ 2147483647 h 41"/>
                <a:gd name="T48" fmla="*/ 2147483647 w 37"/>
                <a:gd name="T49" fmla="*/ 2147483647 h 41"/>
                <a:gd name="T50" fmla="*/ 2147483647 w 37"/>
                <a:gd name="T51" fmla="*/ 2147483647 h 41"/>
                <a:gd name="T52" fmla="*/ 2147483647 w 37"/>
                <a:gd name="T53" fmla="*/ 2147483647 h 41"/>
                <a:gd name="T54" fmla="*/ 2147483647 w 37"/>
                <a:gd name="T55" fmla="*/ 2147483647 h 41"/>
                <a:gd name="T56" fmla="*/ 2147483647 w 37"/>
                <a:gd name="T57" fmla="*/ 2147483647 h 41"/>
                <a:gd name="T58" fmla="*/ 2147483647 w 37"/>
                <a:gd name="T59" fmla="*/ 2147483647 h 41"/>
                <a:gd name="T60" fmla="*/ 2147483647 w 37"/>
                <a:gd name="T61" fmla="*/ 2147483647 h 41"/>
                <a:gd name="T62" fmla="*/ 2147483647 w 37"/>
                <a:gd name="T63" fmla="*/ 2147483647 h 41"/>
                <a:gd name="T64" fmla="*/ 2147483647 w 37"/>
                <a:gd name="T65" fmla="*/ 2147483647 h 41"/>
                <a:gd name="T66" fmla="*/ 2147483647 w 37"/>
                <a:gd name="T67" fmla="*/ 2147483647 h 41"/>
                <a:gd name="T68" fmla="*/ 2147483647 w 37"/>
                <a:gd name="T69" fmla="*/ 0 h 41"/>
                <a:gd name="T70" fmla="*/ 2147483647 w 37"/>
                <a:gd name="T71" fmla="*/ 2147483647 h 41"/>
                <a:gd name="T72" fmla="*/ 2147483647 w 37"/>
                <a:gd name="T73" fmla="*/ 2147483647 h 41"/>
                <a:gd name="T74" fmla="*/ 2147483647 w 37"/>
                <a:gd name="T75" fmla="*/ 2147483647 h 41"/>
                <a:gd name="T76" fmla="*/ 2147483647 w 37"/>
                <a:gd name="T77" fmla="*/ 2147483647 h 41"/>
                <a:gd name="T78" fmla="*/ 0 w 37"/>
                <a:gd name="T79" fmla="*/ 2147483647 h 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"/>
                <a:gd name="T121" fmla="*/ 0 h 41"/>
                <a:gd name="T122" fmla="*/ 37 w 37"/>
                <a:gd name="T123" fmla="*/ 41 h 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" h="41">
                  <a:moveTo>
                    <a:pt x="0" y="4"/>
                  </a:moveTo>
                  <a:lnTo>
                    <a:pt x="0" y="4"/>
                  </a:ln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5" y="6"/>
                    <a:pt x="5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4" y="11"/>
                    <a:pt x="4" y="12"/>
                    <a:pt x="5" y="13"/>
                  </a:cubicBezTo>
                  <a:cubicBezTo>
                    <a:pt x="5" y="13"/>
                    <a:pt x="5" y="14"/>
                    <a:pt x="5" y="14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5" y="22"/>
                    <a:pt x="4" y="23"/>
                    <a:pt x="4" y="24"/>
                  </a:cubicBezTo>
                  <a:cubicBezTo>
                    <a:pt x="6" y="27"/>
                    <a:pt x="7" y="30"/>
                    <a:pt x="7" y="33"/>
                  </a:cubicBezTo>
                  <a:cubicBezTo>
                    <a:pt x="7" y="34"/>
                    <a:pt x="10" y="41"/>
                    <a:pt x="12" y="41"/>
                  </a:cubicBezTo>
                  <a:cubicBezTo>
                    <a:pt x="13" y="41"/>
                    <a:pt x="14" y="39"/>
                    <a:pt x="17" y="39"/>
                  </a:cubicBezTo>
                  <a:cubicBezTo>
                    <a:pt x="19" y="39"/>
                    <a:pt x="19" y="40"/>
                    <a:pt x="20" y="41"/>
                  </a:cubicBezTo>
                  <a:cubicBezTo>
                    <a:pt x="22" y="38"/>
                    <a:pt x="23" y="39"/>
                    <a:pt x="25" y="38"/>
                  </a:cubicBezTo>
                  <a:lnTo>
                    <a:pt x="26" y="34"/>
                  </a:lnTo>
                  <a:cubicBezTo>
                    <a:pt x="26" y="33"/>
                    <a:pt x="26" y="33"/>
                    <a:pt x="26" y="33"/>
                  </a:cubicBezTo>
                  <a:cubicBezTo>
                    <a:pt x="26" y="31"/>
                    <a:pt x="30" y="30"/>
                    <a:pt x="32" y="30"/>
                  </a:cubicBezTo>
                  <a:cubicBezTo>
                    <a:pt x="33" y="30"/>
                    <a:pt x="34" y="31"/>
                    <a:pt x="34" y="31"/>
                  </a:cubicBezTo>
                  <a:lnTo>
                    <a:pt x="36" y="31"/>
                  </a:lnTo>
                  <a:cubicBezTo>
                    <a:pt x="36" y="30"/>
                    <a:pt x="37" y="29"/>
                    <a:pt x="37" y="28"/>
                  </a:cubicBezTo>
                  <a:cubicBezTo>
                    <a:pt x="37" y="24"/>
                    <a:pt x="34" y="24"/>
                    <a:pt x="34" y="21"/>
                  </a:cubicBezTo>
                  <a:lnTo>
                    <a:pt x="33" y="21"/>
                  </a:lnTo>
                  <a:cubicBezTo>
                    <a:pt x="30" y="22"/>
                    <a:pt x="29" y="18"/>
                    <a:pt x="29" y="17"/>
                  </a:cubicBezTo>
                  <a:cubicBezTo>
                    <a:pt x="29" y="16"/>
                    <a:pt x="29" y="16"/>
                    <a:pt x="29" y="14"/>
                  </a:cubicBezTo>
                  <a:cubicBezTo>
                    <a:pt x="29" y="12"/>
                    <a:pt x="21" y="9"/>
                    <a:pt x="20" y="9"/>
                  </a:cubicBezTo>
                  <a:cubicBezTo>
                    <a:pt x="17" y="9"/>
                    <a:pt x="15" y="7"/>
                    <a:pt x="14" y="5"/>
                  </a:cubicBezTo>
                  <a:cubicBezTo>
                    <a:pt x="14" y="3"/>
                    <a:pt x="14" y="0"/>
                    <a:pt x="12" y="0"/>
                  </a:cubicBezTo>
                  <a:cubicBezTo>
                    <a:pt x="10" y="0"/>
                    <a:pt x="8" y="3"/>
                    <a:pt x="5" y="4"/>
                  </a:cubicBezTo>
                  <a:lnTo>
                    <a:pt x="1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53" name="Freeform 392"/>
            <p:cNvSpPr>
              <a:spLocks/>
            </p:cNvSpPr>
            <p:nvPr/>
          </p:nvSpPr>
          <p:spPr bwMode="auto">
            <a:xfrm>
              <a:off x="1958945" y="3394075"/>
              <a:ext cx="1078423" cy="1200159"/>
            </a:xfrm>
            <a:custGeom>
              <a:avLst/>
              <a:gdLst>
                <a:gd name="T0" fmla="*/ 2147483647 w 108"/>
                <a:gd name="T1" fmla="*/ 2147483647 h 120"/>
                <a:gd name="T2" fmla="*/ 2147483647 w 108"/>
                <a:gd name="T3" fmla="*/ 2147483647 h 120"/>
                <a:gd name="T4" fmla="*/ 2147483647 w 108"/>
                <a:gd name="T5" fmla="*/ 2147483647 h 120"/>
                <a:gd name="T6" fmla="*/ 2147483647 w 108"/>
                <a:gd name="T7" fmla="*/ 2147483647 h 120"/>
                <a:gd name="T8" fmla="*/ 2147483647 w 108"/>
                <a:gd name="T9" fmla="*/ 2147483647 h 120"/>
                <a:gd name="T10" fmla="*/ 2147483647 w 108"/>
                <a:gd name="T11" fmla="*/ 2147483647 h 120"/>
                <a:gd name="T12" fmla="*/ 2147483647 w 108"/>
                <a:gd name="T13" fmla="*/ 2147483647 h 120"/>
                <a:gd name="T14" fmla="*/ 2147483647 w 108"/>
                <a:gd name="T15" fmla="*/ 2147483647 h 120"/>
                <a:gd name="T16" fmla="*/ 2147483647 w 108"/>
                <a:gd name="T17" fmla="*/ 2147483647 h 120"/>
                <a:gd name="T18" fmla="*/ 2147483647 w 108"/>
                <a:gd name="T19" fmla="*/ 2147483647 h 120"/>
                <a:gd name="T20" fmla="*/ 2147483647 w 108"/>
                <a:gd name="T21" fmla="*/ 2147483647 h 120"/>
                <a:gd name="T22" fmla="*/ 2147483647 w 108"/>
                <a:gd name="T23" fmla="*/ 2147483647 h 120"/>
                <a:gd name="T24" fmla="*/ 2147483647 w 108"/>
                <a:gd name="T25" fmla="*/ 2147483647 h 120"/>
                <a:gd name="T26" fmla="*/ 2147483647 w 108"/>
                <a:gd name="T27" fmla="*/ 2147483647 h 120"/>
                <a:gd name="T28" fmla="*/ 2147483647 w 108"/>
                <a:gd name="T29" fmla="*/ 2147483647 h 120"/>
                <a:gd name="T30" fmla="*/ 2147483647 w 108"/>
                <a:gd name="T31" fmla="*/ 2147483647 h 120"/>
                <a:gd name="T32" fmla="*/ 2147483647 w 108"/>
                <a:gd name="T33" fmla="*/ 2147483647 h 120"/>
                <a:gd name="T34" fmla="*/ 2147483647 w 108"/>
                <a:gd name="T35" fmla="*/ 2147483647 h 120"/>
                <a:gd name="T36" fmla="*/ 2147483647 w 108"/>
                <a:gd name="T37" fmla="*/ 2147483647 h 120"/>
                <a:gd name="T38" fmla="*/ 2147483647 w 108"/>
                <a:gd name="T39" fmla="*/ 2147483647 h 120"/>
                <a:gd name="T40" fmla="*/ 2147483647 w 108"/>
                <a:gd name="T41" fmla="*/ 2147483647 h 120"/>
                <a:gd name="T42" fmla="*/ 2147483647 w 108"/>
                <a:gd name="T43" fmla="*/ 2147483647 h 120"/>
                <a:gd name="T44" fmla="*/ 2147483647 w 108"/>
                <a:gd name="T45" fmla="*/ 2147483647 h 120"/>
                <a:gd name="T46" fmla="*/ 2147483647 w 108"/>
                <a:gd name="T47" fmla="*/ 2147483647 h 120"/>
                <a:gd name="T48" fmla="*/ 2147483647 w 108"/>
                <a:gd name="T49" fmla="*/ 2147483647 h 120"/>
                <a:gd name="T50" fmla="*/ 2147483647 w 108"/>
                <a:gd name="T51" fmla="*/ 2147483647 h 120"/>
                <a:gd name="T52" fmla="*/ 2147483647 w 108"/>
                <a:gd name="T53" fmla="*/ 2147483647 h 120"/>
                <a:gd name="T54" fmla="*/ 2147483647 w 108"/>
                <a:gd name="T55" fmla="*/ 2147483647 h 120"/>
                <a:gd name="T56" fmla="*/ 2147483647 w 108"/>
                <a:gd name="T57" fmla="*/ 2147483647 h 120"/>
                <a:gd name="T58" fmla="*/ 2147483647 w 108"/>
                <a:gd name="T59" fmla="*/ 2147483647 h 120"/>
                <a:gd name="T60" fmla="*/ 2147483647 w 108"/>
                <a:gd name="T61" fmla="*/ 2147483647 h 120"/>
                <a:gd name="T62" fmla="*/ 2147483647 w 108"/>
                <a:gd name="T63" fmla="*/ 2147483647 h 120"/>
                <a:gd name="T64" fmla="*/ 2147483647 w 108"/>
                <a:gd name="T65" fmla="*/ 2147483647 h 120"/>
                <a:gd name="T66" fmla="*/ 2147483647 w 108"/>
                <a:gd name="T67" fmla="*/ 2147483647 h 120"/>
                <a:gd name="T68" fmla="*/ 2147483647 w 108"/>
                <a:gd name="T69" fmla="*/ 2147483647 h 120"/>
                <a:gd name="T70" fmla="*/ 2147483647 w 108"/>
                <a:gd name="T71" fmla="*/ 2147483647 h 120"/>
                <a:gd name="T72" fmla="*/ 2147483647 w 108"/>
                <a:gd name="T73" fmla="*/ 2147483647 h 120"/>
                <a:gd name="T74" fmla="*/ 2147483647 w 108"/>
                <a:gd name="T75" fmla="*/ 2147483647 h 120"/>
                <a:gd name="T76" fmla="*/ 2147483647 w 108"/>
                <a:gd name="T77" fmla="*/ 0 h 120"/>
                <a:gd name="T78" fmla="*/ 2147483647 w 108"/>
                <a:gd name="T79" fmla="*/ 2147483647 h 120"/>
                <a:gd name="T80" fmla="*/ 2147483647 w 108"/>
                <a:gd name="T81" fmla="*/ 2147483647 h 120"/>
                <a:gd name="T82" fmla="*/ 2147483647 w 108"/>
                <a:gd name="T83" fmla="*/ 2147483647 h 120"/>
                <a:gd name="T84" fmla="*/ 2147483647 w 108"/>
                <a:gd name="T85" fmla="*/ 2147483647 h 120"/>
                <a:gd name="T86" fmla="*/ 2147483647 w 108"/>
                <a:gd name="T87" fmla="*/ 2147483647 h 120"/>
                <a:gd name="T88" fmla="*/ 2147483647 w 108"/>
                <a:gd name="T89" fmla="*/ 2147483647 h 120"/>
                <a:gd name="T90" fmla="*/ 2147483647 w 108"/>
                <a:gd name="T91" fmla="*/ 2147483647 h 120"/>
                <a:gd name="T92" fmla="*/ 2147483647 w 108"/>
                <a:gd name="T93" fmla="*/ 2147483647 h 120"/>
                <a:gd name="T94" fmla="*/ 2147483647 w 108"/>
                <a:gd name="T95" fmla="*/ 2147483647 h 120"/>
                <a:gd name="T96" fmla="*/ 2147483647 w 108"/>
                <a:gd name="T97" fmla="*/ 2147483647 h 120"/>
                <a:gd name="T98" fmla="*/ 2147483647 w 108"/>
                <a:gd name="T99" fmla="*/ 2147483647 h 120"/>
                <a:gd name="T100" fmla="*/ 2147483647 w 108"/>
                <a:gd name="T101" fmla="*/ 2147483647 h 120"/>
                <a:gd name="T102" fmla="*/ 2147483647 w 108"/>
                <a:gd name="T103" fmla="*/ 2147483647 h 120"/>
                <a:gd name="T104" fmla="*/ 2147483647 w 108"/>
                <a:gd name="T105" fmla="*/ 2147483647 h 120"/>
                <a:gd name="T106" fmla="*/ 2147483647 w 108"/>
                <a:gd name="T107" fmla="*/ 2147483647 h 1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20"/>
                <a:gd name="T164" fmla="*/ 108 w 108"/>
                <a:gd name="T165" fmla="*/ 120 h 1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20">
                  <a:moveTo>
                    <a:pt x="11" y="51"/>
                  </a:moveTo>
                  <a:lnTo>
                    <a:pt x="15" y="51"/>
                  </a:lnTo>
                  <a:cubicBezTo>
                    <a:pt x="18" y="50"/>
                    <a:pt x="20" y="47"/>
                    <a:pt x="22" y="47"/>
                  </a:cubicBezTo>
                  <a:cubicBezTo>
                    <a:pt x="24" y="47"/>
                    <a:pt x="24" y="50"/>
                    <a:pt x="24" y="52"/>
                  </a:cubicBezTo>
                  <a:cubicBezTo>
                    <a:pt x="25" y="54"/>
                    <a:pt x="27" y="56"/>
                    <a:pt x="30" y="56"/>
                  </a:cubicBezTo>
                  <a:cubicBezTo>
                    <a:pt x="31" y="56"/>
                    <a:pt x="39" y="59"/>
                    <a:pt x="39" y="61"/>
                  </a:cubicBezTo>
                  <a:cubicBezTo>
                    <a:pt x="39" y="63"/>
                    <a:pt x="39" y="63"/>
                    <a:pt x="39" y="64"/>
                  </a:cubicBezTo>
                  <a:cubicBezTo>
                    <a:pt x="39" y="65"/>
                    <a:pt x="40" y="69"/>
                    <a:pt x="43" y="68"/>
                  </a:cubicBezTo>
                  <a:lnTo>
                    <a:pt x="44" y="68"/>
                  </a:lnTo>
                  <a:cubicBezTo>
                    <a:pt x="44" y="71"/>
                    <a:pt x="47" y="71"/>
                    <a:pt x="47" y="75"/>
                  </a:cubicBezTo>
                  <a:cubicBezTo>
                    <a:pt x="47" y="76"/>
                    <a:pt x="46" y="77"/>
                    <a:pt x="46" y="78"/>
                  </a:cubicBezTo>
                  <a:cubicBezTo>
                    <a:pt x="46" y="80"/>
                    <a:pt x="47" y="80"/>
                    <a:pt x="47" y="81"/>
                  </a:cubicBezTo>
                  <a:cubicBezTo>
                    <a:pt x="48" y="82"/>
                    <a:pt x="47" y="83"/>
                    <a:pt x="47" y="84"/>
                  </a:cubicBezTo>
                  <a:cubicBezTo>
                    <a:pt x="48" y="86"/>
                    <a:pt x="53" y="87"/>
                    <a:pt x="54" y="88"/>
                  </a:cubicBezTo>
                  <a:cubicBezTo>
                    <a:pt x="55" y="89"/>
                    <a:pt x="56" y="89"/>
                    <a:pt x="57" y="90"/>
                  </a:cubicBezTo>
                  <a:cubicBezTo>
                    <a:pt x="59" y="92"/>
                    <a:pt x="57" y="97"/>
                    <a:pt x="60" y="97"/>
                  </a:cubicBezTo>
                  <a:cubicBezTo>
                    <a:pt x="60" y="98"/>
                    <a:pt x="60" y="99"/>
                    <a:pt x="60" y="100"/>
                  </a:cubicBezTo>
                  <a:cubicBezTo>
                    <a:pt x="60" y="101"/>
                    <a:pt x="60" y="103"/>
                    <a:pt x="60" y="103"/>
                  </a:cubicBezTo>
                  <a:cubicBezTo>
                    <a:pt x="58" y="104"/>
                    <a:pt x="53" y="109"/>
                    <a:pt x="53" y="111"/>
                  </a:cubicBezTo>
                  <a:cubicBezTo>
                    <a:pt x="53" y="112"/>
                    <a:pt x="55" y="112"/>
                    <a:pt x="56" y="112"/>
                  </a:cubicBezTo>
                  <a:cubicBezTo>
                    <a:pt x="58" y="113"/>
                    <a:pt x="58" y="114"/>
                    <a:pt x="60" y="115"/>
                  </a:cubicBezTo>
                  <a:cubicBezTo>
                    <a:pt x="63" y="116"/>
                    <a:pt x="65" y="119"/>
                    <a:pt x="66" y="120"/>
                  </a:cubicBezTo>
                  <a:cubicBezTo>
                    <a:pt x="67" y="118"/>
                    <a:pt x="68" y="116"/>
                    <a:pt x="69" y="115"/>
                  </a:cubicBezTo>
                  <a:cubicBezTo>
                    <a:pt x="70" y="112"/>
                    <a:pt x="71" y="112"/>
                    <a:pt x="71" y="109"/>
                  </a:cubicBezTo>
                  <a:cubicBezTo>
                    <a:pt x="72" y="107"/>
                    <a:pt x="75" y="107"/>
                    <a:pt x="75" y="105"/>
                  </a:cubicBezTo>
                  <a:cubicBezTo>
                    <a:pt x="75" y="102"/>
                    <a:pt x="73" y="100"/>
                    <a:pt x="73" y="98"/>
                  </a:cubicBezTo>
                  <a:cubicBezTo>
                    <a:pt x="73" y="95"/>
                    <a:pt x="79" y="90"/>
                    <a:pt x="82" y="90"/>
                  </a:cubicBezTo>
                  <a:cubicBezTo>
                    <a:pt x="83" y="90"/>
                    <a:pt x="84" y="88"/>
                    <a:pt x="86" y="88"/>
                  </a:cubicBezTo>
                  <a:cubicBezTo>
                    <a:pt x="87" y="88"/>
                    <a:pt x="88" y="88"/>
                    <a:pt x="89" y="88"/>
                  </a:cubicBezTo>
                  <a:cubicBezTo>
                    <a:pt x="92" y="88"/>
                    <a:pt x="92" y="87"/>
                    <a:pt x="92" y="85"/>
                  </a:cubicBezTo>
                  <a:lnTo>
                    <a:pt x="94" y="82"/>
                  </a:lnTo>
                  <a:cubicBezTo>
                    <a:pt x="95" y="80"/>
                    <a:pt x="96" y="78"/>
                    <a:pt x="96" y="74"/>
                  </a:cubicBezTo>
                  <a:cubicBezTo>
                    <a:pt x="96" y="72"/>
                    <a:pt x="98" y="71"/>
                    <a:pt x="98" y="70"/>
                  </a:cubicBezTo>
                  <a:cubicBezTo>
                    <a:pt x="98" y="68"/>
                    <a:pt x="98" y="67"/>
                    <a:pt x="98" y="65"/>
                  </a:cubicBezTo>
                  <a:cubicBezTo>
                    <a:pt x="98" y="64"/>
                    <a:pt x="97" y="60"/>
                    <a:pt x="97" y="58"/>
                  </a:cubicBezTo>
                  <a:cubicBezTo>
                    <a:pt x="97" y="57"/>
                    <a:pt x="100" y="56"/>
                    <a:pt x="101" y="55"/>
                  </a:cubicBezTo>
                  <a:cubicBezTo>
                    <a:pt x="101" y="47"/>
                    <a:pt x="108" y="49"/>
                    <a:pt x="108" y="40"/>
                  </a:cubicBezTo>
                  <a:cubicBezTo>
                    <a:pt x="108" y="38"/>
                    <a:pt x="107" y="34"/>
                    <a:pt x="106" y="33"/>
                  </a:cubicBezTo>
                  <a:cubicBezTo>
                    <a:pt x="105" y="30"/>
                    <a:pt x="103" y="32"/>
                    <a:pt x="102" y="31"/>
                  </a:cubicBezTo>
                  <a:cubicBezTo>
                    <a:pt x="99" y="29"/>
                    <a:pt x="97" y="24"/>
                    <a:pt x="93" y="24"/>
                  </a:cubicBezTo>
                  <a:cubicBezTo>
                    <a:pt x="92" y="24"/>
                    <a:pt x="91" y="24"/>
                    <a:pt x="89" y="24"/>
                  </a:cubicBezTo>
                  <a:cubicBezTo>
                    <a:pt x="88" y="24"/>
                    <a:pt x="87" y="23"/>
                    <a:pt x="85" y="23"/>
                  </a:cubicBezTo>
                  <a:cubicBezTo>
                    <a:pt x="82" y="23"/>
                    <a:pt x="82" y="24"/>
                    <a:pt x="81" y="25"/>
                  </a:cubicBezTo>
                  <a:cubicBezTo>
                    <a:pt x="81" y="24"/>
                    <a:pt x="81" y="22"/>
                    <a:pt x="81" y="22"/>
                  </a:cubicBezTo>
                  <a:cubicBezTo>
                    <a:pt x="81" y="22"/>
                    <a:pt x="81" y="21"/>
                    <a:pt x="81" y="21"/>
                  </a:cubicBezTo>
                  <a:cubicBezTo>
                    <a:pt x="79" y="21"/>
                    <a:pt x="77" y="19"/>
                    <a:pt x="77" y="19"/>
                  </a:cubicBezTo>
                  <a:cubicBezTo>
                    <a:pt x="75" y="19"/>
                    <a:pt x="73" y="18"/>
                    <a:pt x="73" y="17"/>
                  </a:cubicBezTo>
                  <a:lnTo>
                    <a:pt x="71" y="17"/>
                  </a:lnTo>
                  <a:cubicBezTo>
                    <a:pt x="71" y="18"/>
                    <a:pt x="68" y="23"/>
                    <a:pt x="67" y="21"/>
                  </a:cubicBezTo>
                  <a:cubicBezTo>
                    <a:pt x="65" y="21"/>
                    <a:pt x="63" y="21"/>
                    <a:pt x="63" y="19"/>
                  </a:cubicBezTo>
                  <a:lnTo>
                    <a:pt x="62" y="19"/>
                  </a:lnTo>
                  <a:cubicBezTo>
                    <a:pt x="61" y="20"/>
                    <a:pt x="60" y="20"/>
                    <a:pt x="59" y="20"/>
                  </a:cubicBezTo>
                  <a:lnTo>
                    <a:pt x="62" y="17"/>
                  </a:lnTo>
                  <a:cubicBezTo>
                    <a:pt x="63" y="14"/>
                    <a:pt x="65" y="13"/>
                    <a:pt x="66" y="12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3" y="10"/>
                    <a:pt x="64" y="4"/>
                    <a:pt x="62" y="3"/>
                  </a:cubicBezTo>
                  <a:cubicBezTo>
                    <a:pt x="62" y="4"/>
                    <a:pt x="59" y="9"/>
                    <a:pt x="58" y="9"/>
                  </a:cubicBezTo>
                  <a:lnTo>
                    <a:pt x="55" y="7"/>
                  </a:lnTo>
                  <a:cubicBezTo>
                    <a:pt x="53" y="8"/>
                    <a:pt x="52" y="8"/>
                    <a:pt x="49" y="8"/>
                  </a:cubicBezTo>
                  <a:cubicBezTo>
                    <a:pt x="49" y="9"/>
                    <a:pt x="49" y="9"/>
                    <a:pt x="48" y="9"/>
                  </a:cubicBezTo>
                  <a:cubicBezTo>
                    <a:pt x="48" y="9"/>
                    <a:pt x="48" y="10"/>
                    <a:pt x="47" y="9"/>
                  </a:cubicBezTo>
                  <a:cubicBezTo>
                    <a:pt x="47" y="10"/>
                    <a:pt x="42" y="12"/>
                    <a:pt x="42" y="12"/>
                  </a:cubicBezTo>
                  <a:cubicBezTo>
                    <a:pt x="40" y="12"/>
                    <a:pt x="39" y="8"/>
                    <a:pt x="39" y="7"/>
                  </a:cubicBezTo>
                  <a:cubicBezTo>
                    <a:pt x="39" y="6"/>
                    <a:pt x="39" y="5"/>
                    <a:pt x="39" y="4"/>
                  </a:cubicBezTo>
                  <a:cubicBezTo>
                    <a:pt x="39" y="2"/>
                    <a:pt x="39" y="1"/>
                    <a:pt x="36" y="0"/>
                  </a:cubicBezTo>
                  <a:cubicBezTo>
                    <a:pt x="36" y="1"/>
                    <a:pt x="35" y="2"/>
                    <a:pt x="34" y="2"/>
                  </a:cubicBezTo>
                  <a:cubicBezTo>
                    <a:pt x="34" y="3"/>
                    <a:pt x="30" y="4"/>
                    <a:pt x="30" y="5"/>
                  </a:cubicBezTo>
                  <a:cubicBezTo>
                    <a:pt x="30" y="5"/>
                    <a:pt x="27" y="4"/>
                    <a:pt x="27" y="3"/>
                  </a:cubicBezTo>
                  <a:lnTo>
                    <a:pt x="26" y="3"/>
                  </a:lnTo>
                  <a:lnTo>
                    <a:pt x="26" y="5"/>
                  </a:lnTo>
                  <a:cubicBezTo>
                    <a:pt x="26" y="6"/>
                    <a:pt x="28" y="9"/>
                    <a:pt x="28" y="9"/>
                  </a:cubicBezTo>
                  <a:cubicBezTo>
                    <a:pt x="28" y="11"/>
                    <a:pt x="24" y="14"/>
                    <a:pt x="22" y="14"/>
                  </a:cubicBezTo>
                  <a:cubicBezTo>
                    <a:pt x="20" y="14"/>
                    <a:pt x="18" y="12"/>
                    <a:pt x="17" y="10"/>
                  </a:cubicBezTo>
                  <a:cubicBezTo>
                    <a:pt x="16" y="10"/>
                    <a:pt x="11" y="11"/>
                    <a:pt x="11" y="11"/>
                  </a:cubicBezTo>
                  <a:cubicBezTo>
                    <a:pt x="11" y="12"/>
                    <a:pt x="12" y="13"/>
                    <a:pt x="12" y="13"/>
                  </a:cubicBezTo>
                  <a:lnTo>
                    <a:pt x="12" y="14"/>
                  </a:lnTo>
                  <a:cubicBezTo>
                    <a:pt x="12" y="14"/>
                    <a:pt x="10" y="14"/>
                    <a:pt x="10" y="15"/>
                  </a:cubicBezTo>
                  <a:cubicBezTo>
                    <a:pt x="10" y="17"/>
                    <a:pt x="12" y="16"/>
                    <a:pt x="12" y="19"/>
                  </a:cubicBezTo>
                  <a:cubicBezTo>
                    <a:pt x="12" y="23"/>
                    <a:pt x="10" y="26"/>
                    <a:pt x="10" y="29"/>
                  </a:cubicBezTo>
                  <a:lnTo>
                    <a:pt x="9" y="29"/>
                  </a:lnTo>
                  <a:cubicBezTo>
                    <a:pt x="9" y="29"/>
                    <a:pt x="9" y="29"/>
                    <a:pt x="9" y="29"/>
                  </a:cubicBezTo>
                  <a:cubicBezTo>
                    <a:pt x="7" y="30"/>
                    <a:pt x="6" y="30"/>
                    <a:pt x="5" y="30"/>
                  </a:cubicBezTo>
                  <a:cubicBezTo>
                    <a:pt x="4" y="30"/>
                    <a:pt x="5" y="31"/>
                    <a:pt x="4" y="31"/>
                  </a:cubicBezTo>
                  <a:cubicBezTo>
                    <a:pt x="2" y="33"/>
                    <a:pt x="0" y="36"/>
                    <a:pt x="0" y="39"/>
                  </a:cubicBezTo>
                  <a:cubicBezTo>
                    <a:pt x="0" y="42"/>
                    <a:pt x="3" y="47"/>
                    <a:pt x="6" y="47"/>
                  </a:cubicBezTo>
                  <a:cubicBezTo>
                    <a:pt x="7" y="47"/>
                    <a:pt x="8" y="46"/>
                    <a:pt x="9" y="46"/>
                  </a:cubicBezTo>
                  <a:cubicBezTo>
                    <a:pt x="9" y="47"/>
                    <a:pt x="9" y="51"/>
                    <a:pt x="10" y="51"/>
                  </a:cubicBezTo>
                  <a:lnTo>
                    <a:pt x="11" y="5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4" name="Freeform 394"/>
            <p:cNvSpPr>
              <a:spLocks/>
            </p:cNvSpPr>
            <p:nvPr/>
          </p:nvSpPr>
          <p:spPr bwMode="auto">
            <a:xfrm>
              <a:off x="2398955" y="3362324"/>
              <a:ext cx="118403" cy="130176"/>
            </a:xfrm>
            <a:custGeom>
              <a:avLst/>
              <a:gdLst>
                <a:gd name="T0" fmla="*/ 272176863 w 12"/>
                <a:gd name="T1" fmla="*/ 1088707478 h 13"/>
                <a:gd name="T2" fmla="*/ 362902533 w 12"/>
                <a:gd name="T3" fmla="*/ 1088707478 h 13"/>
                <a:gd name="T4" fmla="*/ 453628130 w 12"/>
                <a:gd name="T5" fmla="*/ 997981880 h 13"/>
                <a:gd name="T6" fmla="*/ 1088707452 w 12"/>
                <a:gd name="T7" fmla="*/ 725805085 h 13"/>
                <a:gd name="T8" fmla="*/ 907256259 w 12"/>
                <a:gd name="T9" fmla="*/ 362902542 h 13"/>
                <a:gd name="T10" fmla="*/ 997981855 w 12"/>
                <a:gd name="T11" fmla="*/ 90725636 h 13"/>
                <a:gd name="T12" fmla="*/ 635079471 w 12"/>
                <a:gd name="T13" fmla="*/ 0 h 13"/>
                <a:gd name="T14" fmla="*/ 635079471 w 12"/>
                <a:gd name="T15" fmla="*/ 0 h 13"/>
                <a:gd name="T16" fmla="*/ 181451267 w 12"/>
                <a:gd name="T17" fmla="*/ 0 h 13"/>
                <a:gd name="T18" fmla="*/ 181451267 w 12"/>
                <a:gd name="T19" fmla="*/ 0 h 13"/>
                <a:gd name="T20" fmla="*/ 0 w 12"/>
                <a:gd name="T21" fmla="*/ 544353739 h 13"/>
                <a:gd name="T22" fmla="*/ 272176863 w 12"/>
                <a:gd name="T23" fmla="*/ 1088707478 h 13"/>
                <a:gd name="T24" fmla="*/ 272176863 w 12"/>
                <a:gd name="T25" fmla="*/ 1088707478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3"/>
                <a:gd name="T41" fmla="*/ 12 w 1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3">
                  <a:moveTo>
                    <a:pt x="3" y="12"/>
                  </a:move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9" y="11"/>
                    <a:pt x="12" y="11"/>
                    <a:pt x="12" y="8"/>
                  </a:cubicBezTo>
                  <a:cubicBezTo>
                    <a:pt x="12" y="7"/>
                    <a:pt x="10" y="5"/>
                    <a:pt x="10" y="4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0"/>
                    <a:pt x="8" y="0"/>
                    <a:pt x="7" y="0"/>
                  </a:cubicBezTo>
                  <a:lnTo>
                    <a:pt x="2" y="0"/>
                  </a:lnTo>
                  <a:cubicBezTo>
                    <a:pt x="2" y="3"/>
                    <a:pt x="0" y="3"/>
                    <a:pt x="0" y="6"/>
                  </a:cubicBezTo>
                  <a:cubicBezTo>
                    <a:pt x="0" y="9"/>
                    <a:pt x="3" y="10"/>
                    <a:pt x="3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5" name="Freeform 395"/>
            <p:cNvSpPr>
              <a:spLocks/>
            </p:cNvSpPr>
            <p:nvPr/>
          </p:nvSpPr>
          <p:spPr bwMode="auto">
            <a:xfrm>
              <a:off x="2298152" y="3294062"/>
              <a:ext cx="129603" cy="219077"/>
            </a:xfrm>
            <a:custGeom>
              <a:avLst/>
              <a:gdLst>
                <a:gd name="T0" fmla="*/ 1088707478 w 13"/>
                <a:gd name="T1" fmla="*/ 635079452 h 22"/>
                <a:gd name="T2" fmla="*/ 816530683 w 13"/>
                <a:gd name="T3" fmla="*/ 362902523 h 22"/>
                <a:gd name="T4" fmla="*/ 725805085 w 13"/>
                <a:gd name="T5" fmla="*/ 453628117 h 22"/>
                <a:gd name="T6" fmla="*/ 362902542 w 13"/>
                <a:gd name="T7" fmla="*/ 0 h 22"/>
                <a:gd name="T8" fmla="*/ 272176870 w 13"/>
                <a:gd name="T9" fmla="*/ 90725631 h 22"/>
                <a:gd name="T10" fmla="*/ 272176870 w 13"/>
                <a:gd name="T11" fmla="*/ 272176855 h 22"/>
                <a:gd name="T12" fmla="*/ 0 w 13"/>
                <a:gd name="T13" fmla="*/ 544353710 h 22"/>
                <a:gd name="T14" fmla="*/ 0 w 13"/>
                <a:gd name="T15" fmla="*/ 544353710 h 22"/>
                <a:gd name="T16" fmla="*/ 181451271 w 13"/>
                <a:gd name="T17" fmla="*/ 907256233 h 22"/>
                <a:gd name="T18" fmla="*/ 181451271 w 13"/>
                <a:gd name="T19" fmla="*/ 907256233 h 22"/>
                <a:gd name="T20" fmla="*/ 453628141 w 13"/>
                <a:gd name="T21" fmla="*/ 1270158905 h 22"/>
                <a:gd name="T22" fmla="*/ 453628141 w 13"/>
                <a:gd name="T23" fmla="*/ 1542335685 h 22"/>
                <a:gd name="T24" fmla="*/ 725805085 w 13"/>
                <a:gd name="T25" fmla="*/ 1995963653 h 22"/>
                <a:gd name="T26" fmla="*/ 1179433077 w 13"/>
                <a:gd name="T27" fmla="*/ 1723786873 h 22"/>
                <a:gd name="T28" fmla="*/ 907256281 w 13"/>
                <a:gd name="T29" fmla="*/ 1179433014 h 22"/>
                <a:gd name="T30" fmla="*/ 1088707478 w 13"/>
                <a:gd name="T31" fmla="*/ 635079452 h 22"/>
                <a:gd name="T32" fmla="*/ 1088707478 w 13"/>
                <a:gd name="T33" fmla="*/ 63507945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2"/>
                <a:gd name="T53" fmla="*/ 13 w 1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2">
                  <a:moveTo>
                    <a:pt x="12" y="7"/>
                  </a:moveTo>
                  <a:cubicBezTo>
                    <a:pt x="10" y="7"/>
                    <a:pt x="10" y="4"/>
                    <a:pt x="9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7" y="2"/>
                    <a:pt x="7" y="1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2" y="4"/>
                    <a:pt x="1" y="6"/>
                    <a:pt x="0" y="6"/>
                  </a:cubicBezTo>
                  <a:lnTo>
                    <a:pt x="2" y="10"/>
                  </a:lnTo>
                  <a:cubicBezTo>
                    <a:pt x="5" y="11"/>
                    <a:pt x="5" y="12"/>
                    <a:pt x="5" y="14"/>
                  </a:cubicBezTo>
                  <a:cubicBezTo>
                    <a:pt x="5" y="15"/>
                    <a:pt x="5" y="16"/>
                    <a:pt x="5" y="17"/>
                  </a:cubicBezTo>
                  <a:cubicBezTo>
                    <a:pt x="5" y="18"/>
                    <a:pt x="6" y="22"/>
                    <a:pt x="8" y="22"/>
                  </a:cubicBezTo>
                  <a:cubicBezTo>
                    <a:pt x="8" y="22"/>
                    <a:pt x="13" y="20"/>
                    <a:pt x="13" y="19"/>
                  </a:cubicBezTo>
                  <a:cubicBezTo>
                    <a:pt x="13" y="17"/>
                    <a:pt x="10" y="16"/>
                    <a:pt x="10" y="13"/>
                  </a:cubicBezTo>
                  <a:cubicBezTo>
                    <a:pt x="10" y="10"/>
                    <a:pt x="12" y="10"/>
                    <a:pt x="12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6" name="Freeform 396"/>
            <p:cNvSpPr>
              <a:spLocks/>
            </p:cNvSpPr>
            <p:nvPr/>
          </p:nvSpPr>
          <p:spPr bwMode="auto">
            <a:xfrm>
              <a:off x="1739741" y="3543301"/>
              <a:ext cx="379208" cy="590554"/>
            </a:xfrm>
            <a:custGeom>
              <a:avLst/>
              <a:gdLst>
                <a:gd name="T0" fmla="*/ 2147483647 w 38"/>
                <a:gd name="T1" fmla="*/ 2147483647 h 59"/>
                <a:gd name="T2" fmla="*/ 2147483647 w 38"/>
                <a:gd name="T3" fmla="*/ 2147483647 h 59"/>
                <a:gd name="T4" fmla="*/ 2147483647 w 38"/>
                <a:gd name="T5" fmla="*/ 2147483647 h 59"/>
                <a:gd name="T6" fmla="*/ 2147483647 w 38"/>
                <a:gd name="T7" fmla="*/ 2147483647 h 59"/>
                <a:gd name="T8" fmla="*/ 2147483647 w 38"/>
                <a:gd name="T9" fmla="*/ 2147483647 h 59"/>
                <a:gd name="T10" fmla="*/ 2147483647 w 38"/>
                <a:gd name="T11" fmla="*/ 2147483647 h 59"/>
                <a:gd name="T12" fmla="*/ 2147483647 w 38"/>
                <a:gd name="T13" fmla="*/ 2147483647 h 59"/>
                <a:gd name="T14" fmla="*/ 2147483647 w 38"/>
                <a:gd name="T15" fmla="*/ 2147483647 h 59"/>
                <a:gd name="T16" fmla="*/ 2147483647 w 38"/>
                <a:gd name="T17" fmla="*/ 2147483647 h 59"/>
                <a:gd name="T18" fmla="*/ 2147483647 w 38"/>
                <a:gd name="T19" fmla="*/ 2147483647 h 59"/>
                <a:gd name="T20" fmla="*/ 2147483647 w 38"/>
                <a:gd name="T21" fmla="*/ 2147483647 h 59"/>
                <a:gd name="T22" fmla="*/ 2147483647 w 38"/>
                <a:gd name="T23" fmla="*/ 2147483647 h 59"/>
                <a:gd name="T24" fmla="*/ 2147483647 w 38"/>
                <a:gd name="T25" fmla="*/ 2147483647 h 59"/>
                <a:gd name="T26" fmla="*/ 2147483647 w 38"/>
                <a:gd name="T27" fmla="*/ 2147483647 h 59"/>
                <a:gd name="T28" fmla="*/ 2147483647 w 38"/>
                <a:gd name="T29" fmla="*/ 2147483647 h 59"/>
                <a:gd name="T30" fmla="*/ 2147483647 w 38"/>
                <a:gd name="T31" fmla="*/ 2147483647 h 59"/>
                <a:gd name="T32" fmla="*/ 2147483647 w 38"/>
                <a:gd name="T33" fmla="*/ 2147483647 h 59"/>
                <a:gd name="T34" fmla="*/ 2147483647 w 38"/>
                <a:gd name="T35" fmla="*/ 2147483647 h 59"/>
                <a:gd name="T36" fmla="*/ 2147483647 w 38"/>
                <a:gd name="T37" fmla="*/ 2147483647 h 59"/>
                <a:gd name="T38" fmla="*/ 2147483647 w 38"/>
                <a:gd name="T39" fmla="*/ 2147483647 h 59"/>
                <a:gd name="T40" fmla="*/ 2147483647 w 38"/>
                <a:gd name="T41" fmla="*/ 2147483647 h 59"/>
                <a:gd name="T42" fmla="*/ 2147483647 w 38"/>
                <a:gd name="T43" fmla="*/ 2147483647 h 59"/>
                <a:gd name="T44" fmla="*/ 2147483647 w 38"/>
                <a:gd name="T45" fmla="*/ 2147483647 h 59"/>
                <a:gd name="T46" fmla="*/ 2147483647 w 38"/>
                <a:gd name="T47" fmla="*/ 2147483647 h 59"/>
                <a:gd name="T48" fmla="*/ 2147483647 w 38"/>
                <a:gd name="T49" fmla="*/ 2147483647 h 59"/>
                <a:gd name="T50" fmla="*/ 2147483647 w 38"/>
                <a:gd name="T51" fmla="*/ 2147483647 h 59"/>
                <a:gd name="T52" fmla="*/ 2147483647 w 38"/>
                <a:gd name="T53" fmla="*/ 2147483647 h 59"/>
                <a:gd name="T54" fmla="*/ 0 w 38"/>
                <a:gd name="T55" fmla="*/ 2147483647 h 59"/>
                <a:gd name="T56" fmla="*/ 0 w 38"/>
                <a:gd name="T57" fmla="*/ 2147483647 h 59"/>
                <a:gd name="T58" fmla="*/ 2147483647 w 38"/>
                <a:gd name="T59" fmla="*/ 2147483647 h 59"/>
                <a:gd name="T60" fmla="*/ 2147483647 w 38"/>
                <a:gd name="T61" fmla="*/ 2147483647 h 59"/>
                <a:gd name="T62" fmla="*/ 0 w 38"/>
                <a:gd name="T63" fmla="*/ 2147483647 h 59"/>
                <a:gd name="T64" fmla="*/ 2147483647 w 38"/>
                <a:gd name="T65" fmla="*/ 2147483647 h 59"/>
                <a:gd name="T66" fmla="*/ 2147483647 w 38"/>
                <a:gd name="T67" fmla="*/ 2147483647 h 59"/>
                <a:gd name="T68" fmla="*/ 2147483647 w 38"/>
                <a:gd name="T69" fmla="*/ 2147483647 h 59"/>
                <a:gd name="T70" fmla="*/ 2147483647 w 38"/>
                <a:gd name="T71" fmla="*/ 2147483647 h 59"/>
                <a:gd name="T72" fmla="*/ 2147483647 w 38"/>
                <a:gd name="T73" fmla="*/ 2147483647 h 59"/>
                <a:gd name="T74" fmla="*/ 2147483647 w 38"/>
                <a:gd name="T75" fmla="*/ 2147483647 h 59"/>
                <a:gd name="T76" fmla="*/ 2147483647 w 38"/>
                <a:gd name="T77" fmla="*/ 2147483647 h 59"/>
                <a:gd name="T78" fmla="*/ 2147483647 w 38"/>
                <a:gd name="T79" fmla="*/ 0 h 59"/>
                <a:gd name="T80" fmla="*/ 2147483647 w 38"/>
                <a:gd name="T81" fmla="*/ 2147483647 h 59"/>
                <a:gd name="T82" fmla="*/ 2147483647 w 38"/>
                <a:gd name="T83" fmla="*/ 2147483647 h 59"/>
                <a:gd name="T84" fmla="*/ 2147483647 w 38"/>
                <a:gd name="T85" fmla="*/ 2147483647 h 59"/>
                <a:gd name="T86" fmla="*/ 2147483647 w 38"/>
                <a:gd name="T87" fmla="*/ 2147483647 h 59"/>
                <a:gd name="T88" fmla="*/ 2147483647 w 38"/>
                <a:gd name="T89" fmla="*/ 2147483647 h 59"/>
                <a:gd name="T90" fmla="*/ 2147483647 w 38"/>
                <a:gd name="T91" fmla="*/ 2147483647 h 59"/>
                <a:gd name="T92" fmla="*/ 2147483647 w 38"/>
                <a:gd name="T93" fmla="*/ 2147483647 h 59"/>
                <a:gd name="T94" fmla="*/ 2147483647 w 38"/>
                <a:gd name="T95" fmla="*/ 2147483647 h 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8"/>
                <a:gd name="T145" fmla="*/ 0 h 59"/>
                <a:gd name="T146" fmla="*/ 38 w 38"/>
                <a:gd name="T147" fmla="*/ 59 h 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8" h="59">
                  <a:moveTo>
                    <a:pt x="31" y="14"/>
                  </a:moveTo>
                  <a:cubicBezTo>
                    <a:pt x="29" y="15"/>
                    <a:pt x="28" y="15"/>
                    <a:pt x="27" y="15"/>
                  </a:cubicBezTo>
                  <a:cubicBezTo>
                    <a:pt x="26" y="15"/>
                    <a:pt x="27" y="16"/>
                    <a:pt x="26" y="16"/>
                  </a:cubicBezTo>
                  <a:cubicBezTo>
                    <a:pt x="24" y="18"/>
                    <a:pt x="22" y="21"/>
                    <a:pt x="22" y="24"/>
                  </a:cubicBezTo>
                  <a:cubicBezTo>
                    <a:pt x="22" y="27"/>
                    <a:pt x="25" y="32"/>
                    <a:pt x="28" y="32"/>
                  </a:cubicBezTo>
                  <a:cubicBezTo>
                    <a:pt x="29" y="32"/>
                    <a:pt x="30" y="31"/>
                    <a:pt x="31" y="31"/>
                  </a:cubicBezTo>
                  <a:cubicBezTo>
                    <a:pt x="31" y="32"/>
                    <a:pt x="31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6"/>
                    <a:pt x="37" y="38"/>
                    <a:pt x="37" y="40"/>
                  </a:cubicBezTo>
                  <a:cubicBezTo>
                    <a:pt x="37" y="41"/>
                    <a:pt x="36" y="41"/>
                    <a:pt x="36" y="42"/>
                  </a:cubicBezTo>
                  <a:cubicBezTo>
                    <a:pt x="36" y="43"/>
                    <a:pt x="36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6" y="48"/>
                    <a:pt x="36" y="49"/>
                  </a:cubicBezTo>
                  <a:cubicBezTo>
                    <a:pt x="36" y="51"/>
                    <a:pt x="37" y="52"/>
                    <a:pt x="38" y="53"/>
                  </a:cubicBezTo>
                  <a:cubicBezTo>
                    <a:pt x="36" y="55"/>
                    <a:pt x="37" y="56"/>
                    <a:pt x="35" y="59"/>
                  </a:cubicBezTo>
                  <a:lnTo>
                    <a:pt x="33" y="59"/>
                  </a:lnTo>
                  <a:cubicBezTo>
                    <a:pt x="31" y="59"/>
                    <a:pt x="30" y="56"/>
                    <a:pt x="28" y="55"/>
                  </a:cubicBezTo>
                  <a:cubicBezTo>
                    <a:pt x="27" y="55"/>
                    <a:pt x="21" y="52"/>
                    <a:pt x="21" y="51"/>
                  </a:cubicBezTo>
                  <a:cubicBezTo>
                    <a:pt x="20" y="51"/>
                    <a:pt x="18" y="48"/>
                    <a:pt x="16" y="47"/>
                  </a:cubicBezTo>
                  <a:cubicBezTo>
                    <a:pt x="14" y="46"/>
                    <a:pt x="16" y="44"/>
                    <a:pt x="15" y="42"/>
                  </a:cubicBezTo>
                  <a:cubicBezTo>
                    <a:pt x="15" y="41"/>
                    <a:pt x="12" y="41"/>
                    <a:pt x="12" y="39"/>
                  </a:cubicBezTo>
                  <a:cubicBezTo>
                    <a:pt x="11" y="38"/>
                    <a:pt x="12" y="37"/>
                    <a:pt x="11" y="35"/>
                  </a:cubicBezTo>
                  <a:cubicBezTo>
                    <a:pt x="9" y="32"/>
                    <a:pt x="8" y="31"/>
                    <a:pt x="7" y="28"/>
                  </a:cubicBezTo>
                  <a:cubicBezTo>
                    <a:pt x="7" y="27"/>
                    <a:pt x="6" y="27"/>
                    <a:pt x="5" y="25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0" y="21"/>
                    <a:pt x="0" y="19"/>
                  </a:cubicBezTo>
                  <a:lnTo>
                    <a:pt x="1" y="18"/>
                  </a:lnTo>
                  <a:cubicBezTo>
                    <a:pt x="0" y="17"/>
                    <a:pt x="0" y="16"/>
                    <a:pt x="0" y="15"/>
                  </a:cubicBezTo>
                  <a:cubicBezTo>
                    <a:pt x="0" y="13"/>
                    <a:pt x="2" y="13"/>
                    <a:pt x="3" y="11"/>
                  </a:cubicBezTo>
                  <a:cubicBezTo>
                    <a:pt x="3" y="12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4"/>
                    <a:pt x="7" y="16"/>
                    <a:pt x="7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2"/>
                    <a:pt x="11" y="10"/>
                    <a:pt x="12" y="10"/>
                  </a:cubicBezTo>
                  <a:cubicBezTo>
                    <a:pt x="14" y="8"/>
                    <a:pt x="17" y="7"/>
                    <a:pt x="17" y="4"/>
                  </a:cubicBezTo>
                  <a:cubicBezTo>
                    <a:pt x="17" y="3"/>
                    <a:pt x="16" y="0"/>
                    <a:pt x="16" y="0"/>
                  </a:cubicBezTo>
                  <a:cubicBezTo>
                    <a:pt x="17" y="1"/>
                    <a:pt x="19" y="2"/>
                    <a:pt x="20" y="3"/>
                  </a:cubicBezTo>
                  <a:cubicBezTo>
                    <a:pt x="22" y="5"/>
                    <a:pt x="23" y="8"/>
                    <a:pt x="25" y="8"/>
                  </a:cubicBezTo>
                  <a:cubicBezTo>
                    <a:pt x="27" y="8"/>
                    <a:pt x="28" y="8"/>
                    <a:pt x="29" y="8"/>
                  </a:cubicBezTo>
                  <a:cubicBezTo>
                    <a:pt x="30" y="8"/>
                    <a:pt x="30" y="8"/>
                    <a:pt x="31" y="8"/>
                  </a:cubicBezTo>
                  <a:cubicBezTo>
                    <a:pt x="31" y="8"/>
                    <a:pt x="31" y="10"/>
                    <a:pt x="31" y="10"/>
                  </a:cubicBezTo>
                  <a:cubicBezTo>
                    <a:pt x="31" y="11"/>
                    <a:pt x="30" y="11"/>
                    <a:pt x="30" y="12"/>
                  </a:cubicBezTo>
                  <a:cubicBezTo>
                    <a:pt x="30" y="13"/>
                    <a:pt x="30" y="13"/>
                    <a:pt x="31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7" name="Freeform 398"/>
            <p:cNvSpPr>
              <a:spLocks/>
            </p:cNvSpPr>
            <p:nvPr/>
          </p:nvSpPr>
          <p:spPr bwMode="auto">
            <a:xfrm>
              <a:off x="1739741" y="3503613"/>
              <a:ext cx="169604" cy="200026"/>
            </a:xfrm>
            <a:custGeom>
              <a:avLst/>
              <a:gdLst>
                <a:gd name="T0" fmla="*/ 2147483647 w 17"/>
                <a:gd name="T1" fmla="*/ 2147483647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2147483647 w 17"/>
                <a:gd name="T7" fmla="*/ 0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2147483647 w 17"/>
                <a:gd name="T13" fmla="*/ 2147483647 h 20"/>
                <a:gd name="T14" fmla="*/ 2147483647 w 17"/>
                <a:gd name="T15" fmla="*/ 2147483647 h 20"/>
                <a:gd name="T16" fmla="*/ 0 w 17"/>
                <a:gd name="T17" fmla="*/ 2147483647 h 20"/>
                <a:gd name="T18" fmla="*/ 2147483647 w 17"/>
                <a:gd name="T19" fmla="*/ 2147483647 h 20"/>
                <a:gd name="T20" fmla="*/ 2147483647 w 17"/>
                <a:gd name="T21" fmla="*/ 2147483647 h 20"/>
                <a:gd name="T22" fmla="*/ 2147483647 w 17"/>
                <a:gd name="T23" fmla="*/ 2147483647 h 20"/>
                <a:gd name="T24" fmla="*/ 2147483647 w 17"/>
                <a:gd name="T25" fmla="*/ 2147483647 h 20"/>
                <a:gd name="T26" fmla="*/ 2147483647 w 17"/>
                <a:gd name="T27" fmla="*/ 2147483647 h 20"/>
                <a:gd name="T28" fmla="*/ 2147483647 w 17"/>
                <a:gd name="T29" fmla="*/ 2147483647 h 20"/>
                <a:gd name="T30" fmla="*/ 2147483647 w 17"/>
                <a:gd name="T31" fmla="*/ 2147483647 h 20"/>
                <a:gd name="T32" fmla="*/ 2147483647 w 17"/>
                <a:gd name="T33" fmla="*/ 2147483647 h 20"/>
                <a:gd name="T34" fmla="*/ 2147483647 w 17"/>
                <a:gd name="T35" fmla="*/ 2147483647 h 20"/>
                <a:gd name="T36" fmla="*/ 2147483647 w 17"/>
                <a:gd name="T37" fmla="*/ 2147483647 h 20"/>
                <a:gd name="T38" fmla="*/ 2147483647 w 17"/>
                <a:gd name="T39" fmla="*/ 2147483647 h 2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20"/>
                <a:gd name="T62" fmla="*/ 17 w 17"/>
                <a:gd name="T63" fmla="*/ 20 h 2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20">
                  <a:moveTo>
                    <a:pt x="16" y="4"/>
                  </a:move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3" y="4"/>
                  </a:cubicBezTo>
                  <a:cubicBezTo>
                    <a:pt x="11" y="4"/>
                    <a:pt x="8" y="1"/>
                    <a:pt x="6" y="0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3" y="4"/>
                    <a:pt x="0" y="8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4" y="12"/>
                    <a:pt x="4" y="12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cubicBezTo>
                    <a:pt x="4" y="18"/>
                    <a:pt x="7" y="20"/>
                    <a:pt x="7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9" y="16"/>
                    <a:pt x="11" y="14"/>
                    <a:pt x="12" y="14"/>
                  </a:cubicBezTo>
                  <a:cubicBezTo>
                    <a:pt x="14" y="12"/>
                    <a:pt x="17" y="11"/>
                    <a:pt x="17" y="8"/>
                  </a:cubicBezTo>
                  <a:cubicBezTo>
                    <a:pt x="17" y="7"/>
                    <a:pt x="16" y="4"/>
                    <a:pt x="16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8" name="Freeform 400"/>
            <p:cNvSpPr>
              <a:spLocks/>
            </p:cNvSpPr>
            <p:nvPr/>
          </p:nvSpPr>
          <p:spPr bwMode="auto">
            <a:xfrm>
              <a:off x="1989346" y="3173411"/>
              <a:ext cx="348808" cy="360365"/>
            </a:xfrm>
            <a:custGeom>
              <a:avLst/>
              <a:gdLst>
                <a:gd name="T0" fmla="*/ 0 w 35"/>
                <a:gd name="T1" fmla="*/ 2147483647 h 36"/>
                <a:gd name="T2" fmla="*/ 2147483647 w 35"/>
                <a:gd name="T3" fmla="*/ 2147483647 h 36"/>
                <a:gd name="T4" fmla="*/ 2147483647 w 35"/>
                <a:gd name="T5" fmla="*/ 2147483647 h 36"/>
                <a:gd name="T6" fmla="*/ 2147483647 w 35"/>
                <a:gd name="T7" fmla="*/ 2147483647 h 36"/>
                <a:gd name="T8" fmla="*/ 2147483647 w 35"/>
                <a:gd name="T9" fmla="*/ 2147483647 h 36"/>
                <a:gd name="T10" fmla="*/ 2147483647 w 35"/>
                <a:gd name="T11" fmla="*/ 2147483647 h 36"/>
                <a:gd name="T12" fmla="*/ 2147483647 w 35"/>
                <a:gd name="T13" fmla="*/ 2147483647 h 36"/>
                <a:gd name="T14" fmla="*/ 2147483647 w 35"/>
                <a:gd name="T15" fmla="*/ 2147483647 h 36"/>
                <a:gd name="T16" fmla="*/ 2147483647 w 35"/>
                <a:gd name="T17" fmla="*/ 2147483647 h 36"/>
                <a:gd name="T18" fmla="*/ 2147483647 w 35"/>
                <a:gd name="T19" fmla="*/ 2147483647 h 36"/>
                <a:gd name="T20" fmla="*/ 2147483647 w 35"/>
                <a:gd name="T21" fmla="*/ 2147483647 h 36"/>
                <a:gd name="T22" fmla="*/ 2147483647 w 35"/>
                <a:gd name="T23" fmla="*/ 2147483647 h 36"/>
                <a:gd name="T24" fmla="*/ 2147483647 w 35"/>
                <a:gd name="T25" fmla="*/ 2147483647 h 36"/>
                <a:gd name="T26" fmla="*/ 2147483647 w 35"/>
                <a:gd name="T27" fmla="*/ 2147483647 h 36"/>
                <a:gd name="T28" fmla="*/ 2147483647 w 35"/>
                <a:gd name="T29" fmla="*/ 2147483647 h 36"/>
                <a:gd name="T30" fmla="*/ 2147483647 w 35"/>
                <a:gd name="T31" fmla="*/ 2147483647 h 36"/>
                <a:gd name="T32" fmla="*/ 2147483647 w 35"/>
                <a:gd name="T33" fmla="*/ 2147483647 h 36"/>
                <a:gd name="T34" fmla="*/ 2147483647 w 35"/>
                <a:gd name="T35" fmla="*/ 2147483647 h 36"/>
                <a:gd name="T36" fmla="*/ 2147483647 w 35"/>
                <a:gd name="T37" fmla="*/ 2147483647 h 36"/>
                <a:gd name="T38" fmla="*/ 2147483647 w 35"/>
                <a:gd name="T39" fmla="*/ 2147483647 h 36"/>
                <a:gd name="T40" fmla="*/ 2147483647 w 35"/>
                <a:gd name="T41" fmla="*/ 2147483647 h 36"/>
                <a:gd name="T42" fmla="*/ 2147483647 w 35"/>
                <a:gd name="T43" fmla="*/ 2147483647 h 36"/>
                <a:gd name="T44" fmla="*/ 2147483647 w 35"/>
                <a:gd name="T45" fmla="*/ 2147483647 h 36"/>
                <a:gd name="T46" fmla="*/ 2147483647 w 35"/>
                <a:gd name="T47" fmla="*/ 2147483647 h 36"/>
                <a:gd name="T48" fmla="*/ 2147483647 w 35"/>
                <a:gd name="T49" fmla="*/ 2147483647 h 36"/>
                <a:gd name="T50" fmla="*/ 2147483647 w 35"/>
                <a:gd name="T51" fmla="*/ 2147483647 h 36"/>
                <a:gd name="T52" fmla="*/ 2147483647 w 35"/>
                <a:gd name="T53" fmla="*/ 2147483647 h 36"/>
                <a:gd name="T54" fmla="*/ 2147483647 w 35"/>
                <a:gd name="T55" fmla="*/ 2147483647 h 36"/>
                <a:gd name="T56" fmla="*/ 2147483647 w 35"/>
                <a:gd name="T57" fmla="*/ 2147483647 h 36"/>
                <a:gd name="T58" fmla="*/ 2147483647 w 35"/>
                <a:gd name="T59" fmla="*/ 2147483647 h 36"/>
                <a:gd name="T60" fmla="*/ 2147483647 w 35"/>
                <a:gd name="T61" fmla="*/ 2147483647 h 36"/>
                <a:gd name="T62" fmla="*/ 2147483647 w 35"/>
                <a:gd name="T63" fmla="*/ 2147483647 h 36"/>
                <a:gd name="T64" fmla="*/ 2147483647 w 35"/>
                <a:gd name="T65" fmla="*/ 2147483647 h 36"/>
                <a:gd name="T66" fmla="*/ 2147483647 w 35"/>
                <a:gd name="T67" fmla="*/ 2147483647 h 36"/>
                <a:gd name="T68" fmla="*/ 2147483647 w 35"/>
                <a:gd name="T69" fmla="*/ 2147483647 h 36"/>
                <a:gd name="T70" fmla="*/ 2147483647 w 35"/>
                <a:gd name="T71" fmla="*/ 2147483647 h 36"/>
                <a:gd name="T72" fmla="*/ 2147483647 w 35"/>
                <a:gd name="T73" fmla="*/ 2147483647 h 36"/>
                <a:gd name="T74" fmla="*/ 2147483647 w 35"/>
                <a:gd name="T75" fmla="*/ 2147483647 h 36"/>
                <a:gd name="T76" fmla="*/ 2147483647 w 35"/>
                <a:gd name="T77" fmla="*/ 2147483647 h 36"/>
                <a:gd name="T78" fmla="*/ 2147483647 w 35"/>
                <a:gd name="T79" fmla="*/ 2147483647 h 36"/>
                <a:gd name="T80" fmla="*/ 2147483647 w 35"/>
                <a:gd name="T81" fmla="*/ 2147483647 h 36"/>
                <a:gd name="T82" fmla="*/ 2147483647 w 35"/>
                <a:gd name="T83" fmla="*/ 0 h 36"/>
                <a:gd name="T84" fmla="*/ 2147483647 w 35"/>
                <a:gd name="T85" fmla="*/ 2147483647 h 36"/>
                <a:gd name="T86" fmla="*/ 2147483647 w 35"/>
                <a:gd name="T87" fmla="*/ 2147483647 h 36"/>
                <a:gd name="T88" fmla="*/ 2147483647 w 35"/>
                <a:gd name="T89" fmla="*/ 2147483647 h 36"/>
                <a:gd name="T90" fmla="*/ 2147483647 w 35"/>
                <a:gd name="T91" fmla="*/ 2147483647 h 36"/>
                <a:gd name="T92" fmla="*/ 2147483647 w 35"/>
                <a:gd name="T93" fmla="*/ 2147483647 h 36"/>
                <a:gd name="T94" fmla="*/ 2147483647 w 35"/>
                <a:gd name="T95" fmla="*/ 2147483647 h 36"/>
                <a:gd name="T96" fmla="*/ 2147483647 w 35"/>
                <a:gd name="T97" fmla="*/ 2147483647 h 36"/>
                <a:gd name="T98" fmla="*/ 0 w 35"/>
                <a:gd name="T99" fmla="*/ 2147483647 h 36"/>
                <a:gd name="T100" fmla="*/ 0 w 35"/>
                <a:gd name="T101" fmla="*/ 2147483647 h 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5"/>
                <a:gd name="T154" fmla="*/ 0 h 36"/>
                <a:gd name="T155" fmla="*/ 35 w 35"/>
                <a:gd name="T156" fmla="*/ 36 h 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5" h="36">
                  <a:moveTo>
                    <a:pt x="0" y="8"/>
                  </a:moveTo>
                  <a:cubicBezTo>
                    <a:pt x="0" y="13"/>
                    <a:pt x="2" y="16"/>
                    <a:pt x="7" y="16"/>
                  </a:cubicBezTo>
                  <a:cubicBezTo>
                    <a:pt x="7" y="17"/>
                    <a:pt x="8" y="18"/>
                    <a:pt x="9" y="18"/>
                  </a:cubicBezTo>
                  <a:lnTo>
                    <a:pt x="15" y="18"/>
                  </a:lnTo>
                  <a:cubicBezTo>
                    <a:pt x="14" y="20"/>
                    <a:pt x="13" y="20"/>
                    <a:pt x="13" y="22"/>
                  </a:cubicBezTo>
                  <a:cubicBezTo>
                    <a:pt x="13" y="24"/>
                    <a:pt x="14" y="27"/>
                    <a:pt x="14" y="28"/>
                  </a:cubicBezTo>
                  <a:cubicBezTo>
                    <a:pt x="14" y="28"/>
                    <a:pt x="14" y="29"/>
                    <a:pt x="14" y="30"/>
                  </a:cubicBezTo>
                  <a:cubicBezTo>
                    <a:pt x="14" y="32"/>
                    <a:pt x="17" y="36"/>
                    <a:pt x="19" y="36"/>
                  </a:cubicBezTo>
                  <a:cubicBezTo>
                    <a:pt x="21" y="36"/>
                    <a:pt x="25" y="33"/>
                    <a:pt x="25" y="31"/>
                  </a:cubicBezTo>
                  <a:cubicBezTo>
                    <a:pt x="25" y="31"/>
                    <a:pt x="23" y="28"/>
                    <a:pt x="23" y="27"/>
                  </a:cubicBezTo>
                  <a:lnTo>
                    <a:pt x="23" y="25"/>
                  </a:lnTo>
                  <a:lnTo>
                    <a:pt x="24" y="25"/>
                  </a:lnTo>
                  <a:cubicBezTo>
                    <a:pt x="24" y="26"/>
                    <a:pt x="27" y="27"/>
                    <a:pt x="27" y="27"/>
                  </a:cubicBezTo>
                  <a:cubicBezTo>
                    <a:pt x="27" y="26"/>
                    <a:pt x="31" y="25"/>
                    <a:pt x="31" y="24"/>
                  </a:cubicBezTo>
                  <a:cubicBezTo>
                    <a:pt x="32" y="24"/>
                    <a:pt x="33" y="23"/>
                    <a:pt x="33" y="22"/>
                  </a:cubicBezTo>
                  <a:lnTo>
                    <a:pt x="31" y="18"/>
                  </a:lnTo>
                  <a:cubicBezTo>
                    <a:pt x="32" y="18"/>
                    <a:pt x="33" y="16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3" y="11"/>
                    <a:pt x="32" y="10"/>
                    <a:pt x="32" y="8"/>
                  </a:cubicBezTo>
                  <a:cubicBezTo>
                    <a:pt x="32" y="8"/>
                    <a:pt x="32" y="8"/>
                    <a:pt x="31" y="8"/>
                  </a:cubicBezTo>
                  <a:cubicBezTo>
                    <a:pt x="30" y="8"/>
                    <a:pt x="30" y="7"/>
                    <a:pt x="30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8" y="5"/>
                    <a:pt x="28" y="4"/>
                    <a:pt x="28" y="4"/>
                  </a:cubicBezTo>
                  <a:lnTo>
                    <a:pt x="26" y="4"/>
                  </a:lnTo>
                  <a:cubicBezTo>
                    <a:pt x="25" y="5"/>
                    <a:pt x="24" y="5"/>
                    <a:pt x="23" y="5"/>
                  </a:cubicBezTo>
                  <a:cubicBezTo>
                    <a:pt x="23" y="5"/>
                    <a:pt x="22" y="5"/>
                    <a:pt x="22" y="6"/>
                  </a:cubicBezTo>
                  <a:cubicBezTo>
                    <a:pt x="22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8" y="4"/>
                  </a:cubicBezTo>
                  <a:cubicBezTo>
                    <a:pt x="16" y="5"/>
                    <a:pt x="15" y="5"/>
                    <a:pt x="15" y="4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11" y="2"/>
                    <a:pt x="8" y="2"/>
                    <a:pt x="7" y="0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5" y="6"/>
                    <a:pt x="5" y="6"/>
                    <a:pt x="5" y="8"/>
                  </a:cubicBezTo>
                  <a:cubicBezTo>
                    <a:pt x="5" y="8"/>
                    <a:pt x="4" y="10"/>
                    <a:pt x="5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2" y="10"/>
                    <a:pt x="2" y="9"/>
                    <a:pt x="2" y="7"/>
                  </a:cubicBezTo>
                  <a:cubicBezTo>
                    <a:pt x="2" y="4"/>
                    <a:pt x="4" y="3"/>
                    <a:pt x="4" y="1"/>
                  </a:cubicBezTo>
                  <a:cubicBezTo>
                    <a:pt x="1" y="2"/>
                    <a:pt x="0" y="4"/>
                    <a:pt x="0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59" name="Freeform 401"/>
            <p:cNvSpPr>
              <a:spLocks/>
            </p:cNvSpPr>
            <p:nvPr/>
          </p:nvSpPr>
          <p:spPr bwMode="auto">
            <a:xfrm>
              <a:off x="1800542" y="3163886"/>
              <a:ext cx="339207" cy="519116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2147483647 w 34"/>
                <a:gd name="T5" fmla="*/ 2147483647 h 52"/>
                <a:gd name="T6" fmla="*/ 2147483647 w 34"/>
                <a:gd name="T7" fmla="*/ 2147483647 h 52"/>
                <a:gd name="T8" fmla="*/ 2147483647 w 34"/>
                <a:gd name="T9" fmla="*/ 2147483647 h 52"/>
                <a:gd name="T10" fmla="*/ 2147483647 w 34"/>
                <a:gd name="T11" fmla="*/ 2147483647 h 52"/>
                <a:gd name="T12" fmla="*/ 2147483647 w 34"/>
                <a:gd name="T13" fmla="*/ 2147483647 h 52"/>
                <a:gd name="T14" fmla="*/ 2147483647 w 34"/>
                <a:gd name="T15" fmla="*/ 2147483647 h 52"/>
                <a:gd name="T16" fmla="*/ 2147483647 w 34"/>
                <a:gd name="T17" fmla="*/ 2147483647 h 52"/>
                <a:gd name="T18" fmla="*/ 2147483647 w 34"/>
                <a:gd name="T19" fmla="*/ 2147483647 h 52"/>
                <a:gd name="T20" fmla="*/ 2147483647 w 34"/>
                <a:gd name="T21" fmla="*/ 2147483647 h 52"/>
                <a:gd name="T22" fmla="*/ 2147483647 w 34"/>
                <a:gd name="T23" fmla="*/ 2147483647 h 52"/>
                <a:gd name="T24" fmla="*/ 2147483647 w 34"/>
                <a:gd name="T25" fmla="*/ 2147483647 h 52"/>
                <a:gd name="T26" fmla="*/ 2147483647 w 34"/>
                <a:gd name="T27" fmla="*/ 2147483647 h 52"/>
                <a:gd name="T28" fmla="*/ 2147483647 w 34"/>
                <a:gd name="T29" fmla="*/ 0 h 52"/>
                <a:gd name="T30" fmla="*/ 2147483647 w 34"/>
                <a:gd name="T31" fmla="*/ 2147483647 h 52"/>
                <a:gd name="T32" fmla="*/ 2147483647 w 34"/>
                <a:gd name="T33" fmla="*/ 2147483647 h 52"/>
                <a:gd name="T34" fmla="*/ 2147483647 w 34"/>
                <a:gd name="T35" fmla="*/ 2147483647 h 52"/>
                <a:gd name="T36" fmla="*/ 2147483647 w 34"/>
                <a:gd name="T37" fmla="*/ 2147483647 h 52"/>
                <a:gd name="T38" fmla="*/ 2147483647 w 34"/>
                <a:gd name="T39" fmla="*/ 2147483647 h 52"/>
                <a:gd name="T40" fmla="*/ 2147483647 w 34"/>
                <a:gd name="T41" fmla="*/ 2147483647 h 52"/>
                <a:gd name="T42" fmla="*/ 2147483647 w 34"/>
                <a:gd name="T43" fmla="*/ 2147483647 h 52"/>
                <a:gd name="T44" fmla="*/ 2147483647 w 34"/>
                <a:gd name="T45" fmla="*/ 2147483647 h 52"/>
                <a:gd name="T46" fmla="*/ 2147483647 w 34"/>
                <a:gd name="T47" fmla="*/ 2147483647 h 52"/>
                <a:gd name="T48" fmla="*/ 2147483647 w 34"/>
                <a:gd name="T49" fmla="*/ 2147483647 h 52"/>
                <a:gd name="T50" fmla="*/ 2147483647 w 34"/>
                <a:gd name="T51" fmla="*/ 2147483647 h 52"/>
                <a:gd name="T52" fmla="*/ 2147483647 w 34"/>
                <a:gd name="T53" fmla="*/ 2147483647 h 52"/>
                <a:gd name="T54" fmla="*/ 0 w 34"/>
                <a:gd name="T55" fmla="*/ 2147483647 h 52"/>
                <a:gd name="T56" fmla="*/ 2147483647 w 34"/>
                <a:gd name="T57" fmla="*/ 2147483647 h 52"/>
                <a:gd name="T58" fmla="*/ 2147483647 w 34"/>
                <a:gd name="T59" fmla="*/ 2147483647 h 52"/>
                <a:gd name="T60" fmla="*/ 2147483647 w 34"/>
                <a:gd name="T61" fmla="*/ 2147483647 h 52"/>
                <a:gd name="T62" fmla="*/ 2147483647 w 34"/>
                <a:gd name="T63" fmla="*/ 2147483647 h 52"/>
                <a:gd name="T64" fmla="*/ 2147483647 w 34"/>
                <a:gd name="T65" fmla="*/ 2147483647 h 52"/>
                <a:gd name="T66" fmla="*/ 2147483647 w 34"/>
                <a:gd name="T67" fmla="*/ 2147483647 h 52"/>
                <a:gd name="T68" fmla="*/ 2147483647 w 34"/>
                <a:gd name="T69" fmla="*/ 2147483647 h 52"/>
                <a:gd name="T70" fmla="*/ 2147483647 w 34"/>
                <a:gd name="T71" fmla="*/ 2147483647 h 52"/>
                <a:gd name="T72" fmla="*/ 2147483647 w 34"/>
                <a:gd name="T73" fmla="*/ 2147483647 h 52"/>
                <a:gd name="T74" fmla="*/ 2147483647 w 34"/>
                <a:gd name="T75" fmla="*/ 2147483647 h 52"/>
                <a:gd name="T76" fmla="*/ 2147483647 w 34"/>
                <a:gd name="T77" fmla="*/ 2147483647 h 52"/>
                <a:gd name="T78" fmla="*/ 2147483647 w 34"/>
                <a:gd name="T79" fmla="*/ 2147483647 h 52"/>
                <a:gd name="T80" fmla="*/ 2147483647 w 34"/>
                <a:gd name="T81" fmla="*/ 2147483647 h 52"/>
                <a:gd name="T82" fmla="*/ 2147483647 w 34"/>
                <a:gd name="T83" fmla="*/ 2147483647 h 52"/>
                <a:gd name="T84" fmla="*/ 2147483647 w 34"/>
                <a:gd name="T85" fmla="*/ 2147483647 h 52"/>
                <a:gd name="T86" fmla="*/ 2147483647 w 34"/>
                <a:gd name="T87" fmla="*/ 2147483647 h 52"/>
                <a:gd name="T88" fmla="*/ 2147483647 w 34"/>
                <a:gd name="T89" fmla="*/ 2147483647 h 52"/>
                <a:gd name="T90" fmla="*/ 2147483647 w 34"/>
                <a:gd name="T91" fmla="*/ 2147483647 h 52"/>
                <a:gd name="T92" fmla="*/ 2147483647 w 34"/>
                <a:gd name="T93" fmla="*/ 2147483647 h 52"/>
                <a:gd name="T94" fmla="*/ 2147483647 w 34"/>
                <a:gd name="T95" fmla="*/ 2147483647 h 52"/>
                <a:gd name="T96" fmla="*/ 2147483647 w 34"/>
                <a:gd name="T97" fmla="*/ 2147483647 h 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"/>
                <a:gd name="T148" fmla="*/ 0 h 52"/>
                <a:gd name="T149" fmla="*/ 34 w 34"/>
                <a:gd name="T150" fmla="*/ 52 h 5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" h="52">
                  <a:moveTo>
                    <a:pt x="33" y="33"/>
                  </a:moveTo>
                  <a:cubicBezTo>
                    <a:pt x="33" y="32"/>
                    <a:pt x="33" y="31"/>
                    <a:pt x="33" y="31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8"/>
                    <a:pt x="32" y="25"/>
                    <a:pt x="32" y="23"/>
                  </a:cubicBezTo>
                  <a:cubicBezTo>
                    <a:pt x="32" y="21"/>
                    <a:pt x="33" y="21"/>
                    <a:pt x="34" y="19"/>
                  </a:cubicBezTo>
                  <a:lnTo>
                    <a:pt x="28" y="19"/>
                  </a:lnTo>
                  <a:cubicBezTo>
                    <a:pt x="27" y="19"/>
                    <a:pt x="26" y="18"/>
                    <a:pt x="26" y="17"/>
                  </a:cubicBezTo>
                  <a:cubicBezTo>
                    <a:pt x="21" y="17"/>
                    <a:pt x="19" y="14"/>
                    <a:pt x="19" y="9"/>
                  </a:cubicBezTo>
                  <a:cubicBezTo>
                    <a:pt x="19" y="5"/>
                    <a:pt x="20" y="3"/>
                    <a:pt x="23" y="2"/>
                  </a:cubicBezTo>
                  <a:lnTo>
                    <a:pt x="23" y="1"/>
                  </a:lnTo>
                  <a:cubicBezTo>
                    <a:pt x="23" y="0"/>
                    <a:pt x="22" y="0"/>
                    <a:pt x="22" y="0"/>
                  </a:cubicBezTo>
                  <a:cubicBezTo>
                    <a:pt x="20" y="1"/>
                    <a:pt x="18" y="3"/>
                    <a:pt x="17" y="4"/>
                  </a:cubicBezTo>
                  <a:cubicBezTo>
                    <a:pt x="16" y="4"/>
                    <a:pt x="16" y="4"/>
                    <a:pt x="15" y="3"/>
                  </a:cubicBezTo>
                  <a:cubicBezTo>
                    <a:pt x="14" y="5"/>
                    <a:pt x="13" y="3"/>
                    <a:pt x="12" y="4"/>
                  </a:cubicBezTo>
                  <a:cubicBezTo>
                    <a:pt x="9" y="7"/>
                    <a:pt x="11" y="8"/>
                    <a:pt x="9" y="11"/>
                  </a:cubicBezTo>
                  <a:cubicBezTo>
                    <a:pt x="8" y="12"/>
                    <a:pt x="6" y="13"/>
                    <a:pt x="6" y="15"/>
                  </a:cubicBezTo>
                  <a:cubicBezTo>
                    <a:pt x="5" y="16"/>
                    <a:pt x="5" y="16"/>
                    <a:pt x="4" y="17"/>
                  </a:cubicBezTo>
                  <a:cubicBezTo>
                    <a:pt x="4" y="18"/>
                    <a:pt x="4" y="20"/>
                    <a:pt x="5" y="20"/>
                  </a:cubicBezTo>
                  <a:cubicBezTo>
                    <a:pt x="5" y="23"/>
                    <a:pt x="5" y="26"/>
                    <a:pt x="5" y="27"/>
                  </a:cubicBezTo>
                  <a:cubicBezTo>
                    <a:pt x="5" y="28"/>
                    <a:pt x="3" y="32"/>
                    <a:pt x="1" y="32"/>
                  </a:cubicBezTo>
                  <a:cubicBezTo>
                    <a:pt x="1" y="33"/>
                    <a:pt x="0" y="33"/>
                    <a:pt x="0" y="34"/>
                  </a:cubicBezTo>
                  <a:cubicBezTo>
                    <a:pt x="2" y="35"/>
                    <a:pt x="5" y="38"/>
                    <a:pt x="7" y="38"/>
                  </a:cubicBezTo>
                  <a:cubicBezTo>
                    <a:pt x="7" y="38"/>
                    <a:pt x="8" y="38"/>
                    <a:pt x="8" y="38"/>
                  </a:cubicBezTo>
                  <a:cubicBezTo>
                    <a:pt x="11" y="38"/>
                    <a:pt x="13" y="40"/>
                    <a:pt x="14" y="41"/>
                  </a:cubicBezTo>
                  <a:cubicBezTo>
                    <a:pt x="16" y="43"/>
                    <a:pt x="17" y="46"/>
                    <a:pt x="19" y="46"/>
                  </a:cubicBezTo>
                  <a:cubicBezTo>
                    <a:pt x="21" y="46"/>
                    <a:pt x="22" y="46"/>
                    <a:pt x="23" y="46"/>
                  </a:cubicBezTo>
                  <a:cubicBezTo>
                    <a:pt x="24" y="46"/>
                    <a:pt x="24" y="46"/>
                    <a:pt x="25" y="46"/>
                  </a:cubicBezTo>
                  <a:cubicBezTo>
                    <a:pt x="25" y="46"/>
                    <a:pt x="25" y="48"/>
                    <a:pt x="25" y="48"/>
                  </a:cubicBezTo>
                  <a:cubicBezTo>
                    <a:pt x="25" y="49"/>
                    <a:pt x="24" y="49"/>
                    <a:pt x="24" y="50"/>
                  </a:cubicBezTo>
                  <a:cubicBezTo>
                    <a:pt x="24" y="51"/>
                    <a:pt x="25" y="52"/>
                    <a:pt x="25" y="52"/>
                  </a:cubicBezTo>
                  <a:lnTo>
                    <a:pt x="26" y="52"/>
                  </a:lnTo>
                  <a:cubicBezTo>
                    <a:pt x="26" y="49"/>
                    <a:pt x="28" y="46"/>
                    <a:pt x="28" y="42"/>
                  </a:cubicBezTo>
                  <a:cubicBezTo>
                    <a:pt x="28" y="39"/>
                    <a:pt x="26" y="40"/>
                    <a:pt x="26" y="38"/>
                  </a:cubicBezTo>
                  <a:cubicBezTo>
                    <a:pt x="26" y="37"/>
                    <a:pt x="28" y="37"/>
                    <a:pt x="28" y="37"/>
                  </a:cubicBezTo>
                  <a:lnTo>
                    <a:pt x="28" y="36"/>
                  </a:lnTo>
                  <a:cubicBezTo>
                    <a:pt x="28" y="36"/>
                    <a:pt x="27" y="35"/>
                    <a:pt x="27" y="34"/>
                  </a:cubicBezTo>
                  <a:cubicBezTo>
                    <a:pt x="27" y="34"/>
                    <a:pt x="32" y="33"/>
                    <a:pt x="33" y="3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0" name="Freeform 402"/>
            <p:cNvSpPr>
              <a:spLocks/>
            </p:cNvSpPr>
            <p:nvPr/>
          </p:nvSpPr>
          <p:spPr bwMode="auto">
            <a:xfrm>
              <a:off x="870921" y="1352535"/>
              <a:ext cx="1806440" cy="869956"/>
            </a:xfrm>
            <a:custGeom>
              <a:avLst/>
              <a:gdLst>
                <a:gd name="T0" fmla="*/ 2147483647 w 181"/>
                <a:gd name="T1" fmla="*/ 2147483647 h 87"/>
                <a:gd name="T2" fmla="*/ 2147483647 w 181"/>
                <a:gd name="T3" fmla="*/ 2147483647 h 87"/>
                <a:gd name="T4" fmla="*/ 2147483647 w 181"/>
                <a:gd name="T5" fmla="*/ 2147483647 h 87"/>
                <a:gd name="T6" fmla="*/ 2147483647 w 181"/>
                <a:gd name="T7" fmla="*/ 2147483647 h 87"/>
                <a:gd name="T8" fmla="*/ 2147483647 w 181"/>
                <a:gd name="T9" fmla="*/ 2147483647 h 87"/>
                <a:gd name="T10" fmla="*/ 2147483647 w 181"/>
                <a:gd name="T11" fmla="*/ 2147483647 h 87"/>
                <a:gd name="T12" fmla="*/ 2147483647 w 181"/>
                <a:gd name="T13" fmla="*/ 2147483647 h 87"/>
                <a:gd name="T14" fmla="*/ 2147483647 w 181"/>
                <a:gd name="T15" fmla="*/ 2147483647 h 87"/>
                <a:gd name="T16" fmla="*/ 2147483647 w 181"/>
                <a:gd name="T17" fmla="*/ 2147483647 h 87"/>
                <a:gd name="T18" fmla="*/ 2147483647 w 181"/>
                <a:gd name="T19" fmla="*/ 2147483647 h 87"/>
                <a:gd name="T20" fmla="*/ 2147483647 w 181"/>
                <a:gd name="T21" fmla="*/ 2147483647 h 87"/>
                <a:gd name="T22" fmla="*/ 2147483647 w 181"/>
                <a:gd name="T23" fmla="*/ 2147483647 h 87"/>
                <a:gd name="T24" fmla="*/ 2147483647 w 181"/>
                <a:gd name="T25" fmla="*/ 2147483647 h 87"/>
                <a:gd name="T26" fmla="*/ 2147483647 w 181"/>
                <a:gd name="T27" fmla="*/ 2147483647 h 87"/>
                <a:gd name="T28" fmla="*/ 2147483647 w 181"/>
                <a:gd name="T29" fmla="*/ 2147483647 h 87"/>
                <a:gd name="T30" fmla="*/ 2147483647 w 181"/>
                <a:gd name="T31" fmla="*/ 2147483647 h 87"/>
                <a:gd name="T32" fmla="*/ 2147483647 w 181"/>
                <a:gd name="T33" fmla="*/ 2147483647 h 87"/>
                <a:gd name="T34" fmla="*/ 2147483647 w 181"/>
                <a:gd name="T35" fmla="*/ 2147483647 h 87"/>
                <a:gd name="T36" fmla="*/ 2147483647 w 181"/>
                <a:gd name="T37" fmla="*/ 2147483647 h 87"/>
                <a:gd name="T38" fmla="*/ 2147483647 w 181"/>
                <a:gd name="T39" fmla="*/ 2147483647 h 87"/>
                <a:gd name="T40" fmla="*/ 2147483647 w 181"/>
                <a:gd name="T41" fmla="*/ 2147483647 h 87"/>
                <a:gd name="T42" fmla="*/ 2147483647 w 181"/>
                <a:gd name="T43" fmla="*/ 2147483647 h 87"/>
                <a:gd name="T44" fmla="*/ 2147483647 w 181"/>
                <a:gd name="T45" fmla="*/ 2147483647 h 87"/>
                <a:gd name="T46" fmla="*/ 2147483647 w 181"/>
                <a:gd name="T47" fmla="*/ 2147483647 h 87"/>
                <a:gd name="T48" fmla="*/ 2147483647 w 181"/>
                <a:gd name="T49" fmla="*/ 2147483647 h 87"/>
                <a:gd name="T50" fmla="*/ 2147483647 w 181"/>
                <a:gd name="T51" fmla="*/ 2147483647 h 87"/>
                <a:gd name="T52" fmla="*/ 2147483647 w 181"/>
                <a:gd name="T53" fmla="*/ 2147483647 h 87"/>
                <a:gd name="T54" fmla="*/ 2147483647 w 181"/>
                <a:gd name="T55" fmla="*/ 0 h 87"/>
                <a:gd name="T56" fmla="*/ 2147483647 w 181"/>
                <a:gd name="T57" fmla="*/ 2147483647 h 87"/>
                <a:gd name="T58" fmla="*/ 2147483647 w 181"/>
                <a:gd name="T59" fmla="*/ 2147483647 h 87"/>
                <a:gd name="T60" fmla="*/ 2147483647 w 181"/>
                <a:gd name="T61" fmla="*/ 2147483647 h 87"/>
                <a:gd name="T62" fmla="*/ 2147483647 w 181"/>
                <a:gd name="T63" fmla="*/ 2147483647 h 87"/>
                <a:gd name="T64" fmla="*/ 2147483647 w 181"/>
                <a:gd name="T65" fmla="*/ 2147483647 h 87"/>
                <a:gd name="T66" fmla="*/ 2147483647 w 181"/>
                <a:gd name="T67" fmla="*/ 2147483647 h 87"/>
                <a:gd name="T68" fmla="*/ 2147483647 w 181"/>
                <a:gd name="T69" fmla="*/ 2147483647 h 87"/>
                <a:gd name="T70" fmla="*/ 2147483647 w 181"/>
                <a:gd name="T71" fmla="*/ 2147483647 h 87"/>
                <a:gd name="T72" fmla="*/ 2147483647 w 181"/>
                <a:gd name="T73" fmla="*/ 2147483647 h 87"/>
                <a:gd name="T74" fmla="*/ 2147483647 w 181"/>
                <a:gd name="T75" fmla="*/ 2147483647 h 87"/>
                <a:gd name="T76" fmla="*/ 2147483647 w 181"/>
                <a:gd name="T77" fmla="*/ 2147483647 h 87"/>
                <a:gd name="T78" fmla="*/ 2147483647 w 181"/>
                <a:gd name="T79" fmla="*/ 2147483647 h 87"/>
                <a:gd name="T80" fmla="*/ 2147483647 w 181"/>
                <a:gd name="T81" fmla="*/ 2147483647 h 87"/>
                <a:gd name="T82" fmla="*/ 2147483647 w 181"/>
                <a:gd name="T83" fmla="*/ 2147483647 h 87"/>
                <a:gd name="T84" fmla="*/ 2147483647 w 181"/>
                <a:gd name="T85" fmla="*/ 2147483647 h 87"/>
                <a:gd name="T86" fmla="*/ 2147483647 w 181"/>
                <a:gd name="T87" fmla="*/ 2147483647 h 87"/>
                <a:gd name="T88" fmla="*/ 2147483647 w 181"/>
                <a:gd name="T89" fmla="*/ 2147483647 h 87"/>
                <a:gd name="T90" fmla="*/ 2147483647 w 181"/>
                <a:gd name="T91" fmla="*/ 2147483647 h 87"/>
                <a:gd name="T92" fmla="*/ 2147483647 w 181"/>
                <a:gd name="T93" fmla="*/ 2147483647 h 87"/>
                <a:gd name="T94" fmla="*/ 2147483647 w 181"/>
                <a:gd name="T95" fmla="*/ 2147483647 h 87"/>
                <a:gd name="T96" fmla="*/ 2147483647 w 181"/>
                <a:gd name="T97" fmla="*/ 2147483647 h 87"/>
                <a:gd name="T98" fmla="*/ 2147483647 w 181"/>
                <a:gd name="T99" fmla="*/ 2147483647 h 87"/>
                <a:gd name="T100" fmla="*/ 2147483647 w 181"/>
                <a:gd name="T101" fmla="*/ 2147483647 h 87"/>
                <a:gd name="T102" fmla="*/ 2147483647 w 181"/>
                <a:gd name="T103" fmla="*/ 2147483647 h 87"/>
                <a:gd name="T104" fmla="*/ 2147483647 w 181"/>
                <a:gd name="T105" fmla="*/ 2147483647 h 87"/>
                <a:gd name="T106" fmla="*/ 2147483647 w 181"/>
                <a:gd name="T107" fmla="*/ 2147483647 h 87"/>
                <a:gd name="T108" fmla="*/ 2147483647 w 181"/>
                <a:gd name="T109" fmla="*/ 2147483647 h 87"/>
                <a:gd name="T110" fmla="*/ 2147483647 w 181"/>
                <a:gd name="T111" fmla="*/ 2147483647 h 87"/>
                <a:gd name="T112" fmla="*/ 2147483647 w 181"/>
                <a:gd name="T113" fmla="*/ 2147483647 h 87"/>
                <a:gd name="T114" fmla="*/ 2147483647 w 181"/>
                <a:gd name="T115" fmla="*/ 2147483647 h 87"/>
                <a:gd name="T116" fmla="*/ 2147483647 w 181"/>
                <a:gd name="T117" fmla="*/ 2147483647 h 87"/>
                <a:gd name="T118" fmla="*/ 2147483647 w 181"/>
                <a:gd name="T119" fmla="*/ 2147483647 h 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1"/>
                <a:gd name="T181" fmla="*/ 0 h 87"/>
                <a:gd name="T182" fmla="*/ 181 w 181"/>
                <a:gd name="T183" fmla="*/ 87 h 8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1" h="87">
                  <a:moveTo>
                    <a:pt x="146" y="77"/>
                  </a:moveTo>
                  <a:lnTo>
                    <a:pt x="146" y="74"/>
                  </a:lnTo>
                  <a:cubicBezTo>
                    <a:pt x="146" y="73"/>
                    <a:pt x="148" y="71"/>
                    <a:pt x="148" y="70"/>
                  </a:cubicBezTo>
                  <a:cubicBezTo>
                    <a:pt x="147" y="71"/>
                    <a:pt x="146" y="70"/>
                    <a:pt x="144" y="70"/>
                  </a:cubicBezTo>
                  <a:cubicBezTo>
                    <a:pt x="142" y="70"/>
                    <a:pt x="141" y="73"/>
                    <a:pt x="140" y="75"/>
                  </a:cubicBezTo>
                  <a:cubicBezTo>
                    <a:pt x="137" y="77"/>
                    <a:pt x="135" y="76"/>
                    <a:pt x="130" y="77"/>
                  </a:cubicBezTo>
                  <a:lnTo>
                    <a:pt x="126" y="77"/>
                  </a:lnTo>
                  <a:cubicBezTo>
                    <a:pt x="124" y="81"/>
                    <a:pt x="120" y="84"/>
                    <a:pt x="116" y="84"/>
                  </a:cubicBezTo>
                  <a:lnTo>
                    <a:pt x="113" y="85"/>
                  </a:lnTo>
                  <a:cubicBezTo>
                    <a:pt x="112" y="86"/>
                    <a:pt x="111" y="86"/>
                    <a:pt x="110" y="86"/>
                  </a:cubicBezTo>
                  <a:cubicBezTo>
                    <a:pt x="108" y="86"/>
                    <a:pt x="106" y="86"/>
                    <a:pt x="105" y="86"/>
                  </a:cubicBezTo>
                  <a:cubicBezTo>
                    <a:pt x="104" y="86"/>
                    <a:pt x="104" y="87"/>
                    <a:pt x="103" y="86"/>
                  </a:cubicBezTo>
                  <a:cubicBezTo>
                    <a:pt x="105" y="84"/>
                    <a:pt x="106" y="84"/>
                    <a:pt x="107" y="82"/>
                  </a:cubicBezTo>
                  <a:cubicBezTo>
                    <a:pt x="108" y="80"/>
                    <a:pt x="108" y="79"/>
                    <a:pt x="109" y="77"/>
                  </a:cubicBezTo>
                  <a:lnTo>
                    <a:pt x="110" y="77"/>
                  </a:lnTo>
                  <a:cubicBezTo>
                    <a:pt x="110" y="78"/>
                    <a:pt x="111" y="79"/>
                    <a:pt x="111" y="80"/>
                  </a:cubicBezTo>
                  <a:cubicBezTo>
                    <a:pt x="112" y="79"/>
                    <a:pt x="113" y="79"/>
                    <a:pt x="114" y="79"/>
                  </a:cubicBezTo>
                  <a:lnTo>
                    <a:pt x="114" y="77"/>
                  </a:lnTo>
                  <a:cubicBezTo>
                    <a:pt x="113" y="76"/>
                    <a:pt x="113" y="74"/>
                    <a:pt x="111" y="74"/>
                  </a:cubicBezTo>
                  <a:cubicBezTo>
                    <a:pt x="109" y="74"/>
                    <a:pt x="106" y="75"/>
                    <a:pt x="105" y="74"/>
                  </a:cubicBezTo>
                  <a:cubicBezTo>
                    <a:pt x="104" y="73"/>
                    <a:pt x="105" y="72"/>
                    <a:pt x="105" y="70"/>
                  </a:cubicBezTo>
                  <a:cubicBezTo>
                    <a:pt x="104" y="69"/>
                    <a:pt x="101" y="69"/>
                    <a:pt x="101" y="66"/>
                  </a:cubicBezTo>
                  <a:lnTo>
                    <a:pt x="100" y="66"/>
                  </a:lnTo>
                  <a:cubicBezTo>
                    <a:pt x="99" y="66"/>
                    <a:pt x="98" y="66"/>
                    <a:pt x="97" y="67"/>
                  </a:cubicBezTo>
                  <a:cubicBezTo>
                    <a:pt x="96" y="67"/>
                    <a:pt x="96" y="69"/>
                    <a:pt x="94" y="69"/>
                  </a:cubicBezTo>
                  <a:cubicBezTo>
                    <a:pt x="93" y="69"/>
                    <a:pt x="92" y="69"/>
                    <a:pt x="91" y="68"/>
                  </a:cubicBezTo>
                  <a:cubicBezTo>
                    <a:pt x="91" y="68"/>
                    <a:pt x="90" y="68"/>
                    <a:pt x="90" y="68"/>
                  </a:cubicBezTo>
                  <a:cubicBezTo>
                    <a:pt x="89" y="68"/>
                    <a:pt x="88" y="67"/>
                    <a:pt x="87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4" y="67"/>
                    <a:pt x="83" y="66"/>
                    <a:pt x="83" y="64"/>
                  </a:cubicBezTo>
                  <a:lnTo>
                    <a:pt x="82" y="64"/>
                  </a:lnTo>
                  <a:cubicBezTo>
                    <a:pt x="82" y="65"/>
                    <a:pt x="82" y="65"/>
                    <a:pt x="82" y="66"/>
                  </a:cubicBezTo>
                  <a:lnTo>
                    <a:pt x="13" y="66"/>
                  </a:lnTo>
                  <a:cubicBezTo>
                    <a:pt x="13" y="64"/>
                    <a:pt x="13" y="65"/>
                    <a:pt x="13" y="64"/>
                  </a:cubicBezTo>
                  <a:cubicBezTo>
                    <a:pt x="12" y="64"/>
                    <a:pt x="11" y="63"/>
                    <a:pt x="11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8" y="61"/>
                    <a:pt x="6" y="60"/>
                    <a:pt x="6" y="59"/>
                  </a:cubicBezTo>
                  <a:cubicBezTo>
                    <a:pt x="6" y="57"/>
                    <a:pt x="9" y="57"/>
                    <a:pt x="9" y="55"/>
                  </a:cubicBezTo>
                  <a:cubicBezTo>
                    <a:pt x="9" y="55"/>
                    <a:pt x="7" y="55"/>
                    <a:pt x="7" y="55"/>
                  </a:cubicBezTo>
                  <a:cubicBezTo>
                    <a:pt x="7" y="54"/>
                    <a:pt x="7" y="53"/>
                    <a:pt x="7" y="53"/>
                  </a:cubicBezTo>
                  <a:lnTo>
                    <a:pt x="6" y="53"/>
                  </a:lnTo>
                  <a:lnTo>
                    <a:pt x="6" y="52"/>
                  </a:lnTo>
                  <a:cubicBezTo>
                    <a:pt x="6" y="52"/>
                    <a:pt x="6" y="51"/>
                    <a:pt x="5" y="51"/>
                  </a:cubicBezTo>
                  <a:cubicBezTo>
                    <a:pt x="6" y="50"/>
                    <a:pt x="7" y="50"/>
                    <a:pt x="7" y="49"/>
                  </a:cubicBezTo>
                  <a:cubicBezTo>
                    <a:pt x="6" y="48"/>
                    <a:pt x="8" y="48"/>
                    <a:pt x="9" y="47"/>
                  </a:cubicBezTo>
                  <a:cubicBezTo>
                    <a:pt x="10" y="48"/>
                    <a:pt x="13" y="46"/>
                    <a:pt x="13" y="45"/>
                  </a:cubicBezTo>
                  <a:cubicBezTo>
                    <a:pt x="13" y="43"/>
                    <a:pt x="11" y="43"/>
                    <a:pt x="11" y="41"/>
                  </a:cubicBezTo>
                  <a:cubicBezTo>
                    <a:pt x="11" y="40"/>
                    <a:pt x="12" y="40"/>
                    <a:pt x="12" y="38"/>
                  </a:cubicBezTo>
                  <a:cubicBezTo>
                    <a:pt x="12" y="36"/>
                    <a:pt x="10" y="35"/>
                    <a:pt x="10" y="33"/>
                  </a:cubicBezTo>
                  <a:cubicBezTo>
                    <a:pt x="8" y="34"/>
                    <a:pt x="8" y="35"/>
                    <a:pt x="6" y="35"/>
                  </a:cubicBezTo>
                  <a:cubicBezTo>
                    <a:pt x="5" y="35"/>
                    <a:pt x="4" y="34"/>
                    <a:pt x="4" y="34"/>
                  </a:cubicBezTo>
                  <a:cubicBezTo>
                    <a:pt x="4" y="33"/>
                    <a:pt x="5" y="33"/>
                    <a:pt x="5" y="31"/>
                  </a:cubicBezTo>
                  <a:cubicBezTo>
                    <a:pt x="4" y="31"/>
                    <a:pt x="2" y="31"/>
                    <a:pt x="0" y="31"/>
                  </a:cubicBezTo>
                  <a:lnTo>
                    <a:pt x="28" y="6"/>
                  </a:lnTo>
                  <a:cubicBezTo>
                    <a:pt x="29" y="6"/>
                    <a:pt x="29" y="6"/>
                    <a:pt x="30" y="6"/>
                  </a:cubicBezTo>
                  <a:cubicBezTo>
                    <a:pt x="33" y="6"/>
                    <a:pt x="34" y="9"/>
                    <a:pt x="37" y="9"/>
                  </a:cubicBezTo>
                  <a:lnTo>
                    <a:pt x="46" y="6"/>
                  </a:lnTo>
                  <a:lnTo>
                    <a:pt x="53" y="6"/>
                  </a:lnTo>
                  <a:cubicBezTo>
                    <a:pt x="55" y="6"/>
                    <a:pt x="56" y="5"/>
                    <a:pt x="58" y="4"/>
                  </a:cubicBezTo>
                  <a:cubicBezTo>
                    <a:pt x="58" y="6"/>
                    <a:pt x="59" y="7"/>
                    <a:pt x="60" y="7"/>
                  </a:cubicBezTo>
                  <a:cubicBezTo>
                    <a:pt x="61" y="7"/>
                    <a:pt x="62" y="6"/>
                    <a:pt x="63" y="6"/>
                  </a:cubicBezTo>
                  <a:cubicBezTo>
                    <a:pt x="63" y="7"/>
                    <a:pt x="66" y="6"/>
                    <a:pt x="67" y="6"/>
                  </a:cubicBezTo>
                  <a:cubicBezTo>
                    <a:pt x="67" y="6"/>
                    <a:pt x="68" y="6"/>
                    <a:pt x="68" y="6"/>
                  </a:cubicBezTo>
                  <a:cubicBezTo>
                    <a:pt x="70" y="6"/>
                    <a:pt x="78" y="8"/>
                    <a:pt x="80" y="9"/>
                  </a:cubicBezTo>
                  <a:cubicBezTo>
                    <a:pt x="78" y="10"/>
                    <a:pt x="78" y="10"/>
                    <a:pt x="76" y="11"/>
                  </a:cubicBezTo>
                  <a:cubicBezTo>
                    <a:pt x="79" y="12"/>
                    <a:pt x="80" y="12"/>
                    <a:pt x="82" y="12"/>
                  </a:cubicBezTo>
                  <a:cubicBezTo>
                    <a:pt x="84" y="12"/>
                    <a:pt x="86" y="11"/>
                    <a:pt x="87" y="11"/>
                  </a:cubicBezTo>
                  <a:cubicBezTo>
                    <a:pt x="89" y="11"/>
                    <a:pt x="89" y="13"/>
                    <a:pt x="91" y="13"/>
                  </a:cubicBezTo>
                  <a:lnTo>
                    <a:pt x="91" y="11"/>
                  </a:lnTo>
                  <a:lnTo>
                    <a:pt x="97" y="9"/>
                  </a:lnTo>
                  <a:cubicBezTo>
                    <a:pt x="100" y="9"/>
                    <a:pt x="102" y="11"/>
                    <a:pt x="104" y="11"/>
                  </a:cubicBezTo>
                  <a:cubicBezTo>
                    <a:pt x="106" y="11"/>
                    <a:pt x="106" y="11"/>
                    <a:pt x="108" y="11"/>
                  </a:cubicBezTo>
                  <a:cubicBezTo>
                    <a:pt x="109" y="11"/>
                    <a:pt x="111" y="11"/>
                    <a:pt x="111" y="11"/>
                  </a:cubicBezTo>
                  <a:cubicBezTo>
                    <a:pt x="112" y="11"/>
                    <a:pt x="113" y="11"/>
                    <a:pt x="113" y="10"/>
                  </a:cubicBezTo>
                  <a:cubicBezTo>
                    <a:pt x="113" y="10"/>
                    <a:pt x="114" y="9"/>
                    <a:pt x="114" y="9"/>
                  </a:cubicBezTo>
                  <a:lnTo>
                    <a:pt x="116" y="9"/>
                  </a:lnTo>
                  <a:cubicBezTo>
                    <a:pt x="116" y="10"/>
                    <a:pt x="115" y="10"/>
                    <a:pt x="115" y="11"/>
                  </a:cubicBezTo>
                  <a:cubicBezTo>
                    <a:pt x="115" y="11"/>
                    <a:pt x="115" y="12"/>
                    <a:pt x="115" y="12"/>
                  </a:cubicBezTo>
                  <a:lnTo>
                    <a:pt x="117" y="12"/>
                  </a:lnTo>
                  <a:cubicBezTo>
                    <a:pt x="116" y="11"/>
                    <a:pt x="117" y="11"/>
                    <a:pt x="117" y="10"/>
                  </a:cubicBezTo>
                  <a:cubicBezTo>
                    <a:pt x="120" y="10"/>
                    <a:pt x="123" y="9"/>
                    <a:pt x="123" y="6"/>
                  </a:cubicBezTo>
                  <a:cubicBezTo>
                    <a:pt x="123" y="6"/>
                    <a:pt x="121" y="6"/>
                    <a:pt x="121" y="6"/>
                  </a:cubicBezTo>
                  <a:cubicBezTo>
                    <a:pt x="120" y="6"/>
                    <a:pt x="120" y="5"/>
                    <a:pt x="120" y="4"/>
                  </a:cubicBezTo>
                  <a:cubicBezTo>
                    <a:pt x="120" y="3"/>
                    <a:pt x="125" y="0"/>
                    <a:pt x="126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28" y="2"/>
                    <a:pt x="129" y="3"/>
                    <a:pt x="129" y="5"/>
                  </a:cubicBezTo>
                  <a:cubicBezTo>
                    <a:pt x="129" y="6"/>
                    <a:pt x="127" y="5"/>
                    <a:pt x="127" y="6"/>
                  </a:cubicBezTo>
                  <a:cubicBezTo>
                    <a:pt x="128" y="6"/>
                    <a:pt x="128" y="6"/>
                    <a:pt x="129" y="6"/>
                  </a:cubicBezTo>
                  <a:cubicBezTo>
                    <a:pt x="128" y="7"/>
                    <a:pt x="128" y="8"/>
                    <a:pt x="128" y="9"/>
                  </a:cubicBezTo>
                  <a:cubicBezTo>
                    <a:pt x="128" y="9"/>
                    <a:pt x="129" y="9"/>
                    <a:pt x="129" y="9"/>
                  </a:cubicBezTo>
                  <a:cubicBezTo>
                    <a:pt x="129" y="9"/>
                    <a:pt x="129" y="8"/>
                    <a:pt x="129" y="8"/>
                  </a:cubicBezTo>
                  <a:cubicBezTo>
                    <a:pt x="131" y="8"/>
                    <a:pt x="131" y="7"/>
                    <a:pt x="131" y="7"/>
                  </a:cubicBezTo>
                  <a:cubicBezTo>
                    <a:pt x="132" y="8"/>
                    <a:pt x="134" y="8"/>
                    <a:pt x="134" y="8"/>
                  </a:cubicBezTo>
                  <a:cubicBezTo>
                    <a:pt x="133" y="10"/>
                    <a:pt x="132" y="10"/>
                    <a:pt x="131" y="11"/>
                  </a:cubicBezTo>
                  <a:cubicBezTo>
                    <a:pt x="132" y="12"/>
                    <a:pt x="133" y="11"/>
                    <a:pt x="133" y="11"/>
                  </a:cubicBezTo>
                  <a:cubicBezTo>
                    <a:pt x="136" y="10"/>
                    <a:pt x="137" y="8"/>
                    <a:pt x="140" y="8"/>
                  </a:cubicBezTo>
                  <a:cubicBezTo>
                    <a:pt x="140" y="5"/>
                    <a:pt x="142" y="5"/>
                    <a:pt x="144" y="5"/>
                  </a:cubicBezTo>
                  <a:cubicBezTo>
                    <a:pt x="145" y="5"/>
                    <a:pt x="146" y="5"/>
                    <a:pt x="147" y="5"/>
                  </a:cubicBezTo>
                  <a:cubicBezTo>
                    <a:pt x="147" y="6"/>
                    <a:pt x="147" y="6"/>
                    <a:pt x="147" y="7"/>
                  </a:cubicBezTo>
                  <a:cubicBezTo>
                    <a:pt x="147" y="8"/>
                    <a:pt x="146" y="9"/>
                    <a:pt x="145" y="10"/>
                  </a:cubicBezTo>
                  <a:cubicBezTo>
                    <a:pt x="144" y="12"/>
                    <a:pt x="143" y="14"/>
                    <a:pt x="140" y="14"/>
                  </a:cubicBezTo>
                  <a:cubicBezTo>
                    <a:pt x="140" y="14"/>
                    <a:pt x="138" y="14"/>
                    <a:pt x="138" y="13"/>
                  </a:cubicBezTo>
                  <a:cubicBezTo>
                    <a:pt x="138" y="14"/>
                    <a:pt x="138" y="14"/>
                    <a:pt x="138" y="15"/>
                  </a:cubicBezTo>
                  <a:cubicBezTo>
                    <a:pt x="137" y="15"/>
                    <a:pt x="136" y="15"/>
                    <a:pt x="136" y="15"/>
                  </a:cubicBezTo>
                  <a:cubicBezTo>
                    <a:pt x="135" y="15"/>
                    <a:pt x="134" y="14"/>
                    <a:pt x="133" y="14"/>
                  </a:cubicBezTo>
                  <a:cubicBezTo>
                    <a:pt x="131" y="15"/>
                    <a:pt x="131" y="17"/>
                    <a:pt x="128" y="17"/>
                  </a:cubicBezTo>
                  <a:cubicBezTo>
                    <a:pt x="127" y="17"/>
                    <a:pt x="125" y="16"/>
                    <a:pt x="124" y="16"/>
                  </a:cubicBezTo>
                  <a:lnTo>
                    <a:pt x="122" y="16"/>
                  </a:lnTo>
                  <a:cubicBezTo>
                    <a:pt x="123" y="18"/>
                    <a:pt x="126" y="17"/>
                    <a:pt x="128" y="17"/>
                  </a:cubicBezTo>
                  <a:cubicBezTo>
                    <a:pt x="128" y="18"/>
                    <a:pt x="128" y="18"/>
                    <a:pt x="128" y="19"/>
                  </a:cubicBezTo>
                  <a:cubicBezTo>
                    <a:pt x="125" y="19"/>
                    <a:pt x="121" y="22"/>
                    <a:pt x="117" y="22"/>
                  </a:cubicBezTo>
                  <a:lnTo>
                    <a:pt x="114" y="21"/>
                  </a:lnTo>
                  <a:lnTo>
                    <a:pt x="113" y="21"/>
                  </a:lnTo>
                  <a:cubicBezTo>
                    <a:pt x="114" y="22"/>
                    <a:pt x="116" y="22"/>
                    <a:pt x="116" y="23"/>
                  </a:cubicBezTo>
                  <a:cubicBezTo>
                    <a:pt x="115" y="25"/>
                    <a:pt x="114" y="24"/>
                    <a:pt x="112" y="25"/>
                  </a:cubicBezTo>
                  <a:cubicBezTo>
                    <a:pt x="111" y="25"/>
                    <a:pt x="110" y="26"/>
                    <a:pt x="108" y="26"/>
                  </a:cubicBezTo>
                  <a:cubicBezTo>
                    <a:pt x="108" y="27"/>
                    <a:pt x="108" y="27"/>
                    <a:pt x="108" y="28"/>
                  </a:cubicBezTo>
                  <a:cubicBezTo>
                    <a:pt x="106" y="28"/>
                    <a:pt x="100" y="33"/>
                    <a:pt x="100" y="36"/>
                  </a:cubicBezTo>
                  <a:lnTo>
                    <a:pt x="102" y="36"/>
                  </a:lnTo>
                  <a:cubicBezTo>
                    <a:pt x="102" y="38"/>
                    <a:pt x="102" y="40"/>
                    <a:pt x="102" y="40"/>
                  </a:cubicBezTo>
                  <a:lnTo>
                    <a:pt x="101" y="41"/>
                  </a:lnTo>
                  <a:cubicBezTo>
                    <a:pt x="101" y="41"/>
                    <a:pt x="102" y="42"/>
                    <a:pt x="103" y="42"/>
                  </a:cubicBezTo>
                  <a:lnTo>
                    <a:pt x="106" y="41"/>
                  </a:lnTo>
                  <a:cubicBezTo>
                    <a:pt x="109" y="42"/>
                    <a:pt x="111" y="46"/>
                    <a:pt x="114" y="46"/>
                  </a:cubicBezTo>
                  <a:cubicBezTo>
                    <a:pt x="114" y="49"/>
                    <a:pt x="118" y="46"/>
                    <a:pt x="119" y="46"/>
                  </a:cubicBezTo>
                  <a:lnTo>
                    <a:pt x="121" y="47"/>
                  </a:lnTo>
                  <a:cubicBezTo>
                    <a:pt x="120" y="48"/>
                    <a:pt x="120" y="49"/>
                    <a:pt x="119" y="49"/>
                  </a:cubicBezTo>
                  <a:lnTo>
                    <a:pt x="120" y="50"/>
                  </a:lnTo>
                  <a:cubicBezTo>
                    <a:pt x="119" y="51"/>
                    <a:pt x="118" y="53"/>
                    <a:pt x="118" y="54"/>
                  </a:cubicBezTo>
                  <a:cubicBezTo>
                    <a:pt x="118" y="55"/>
                    <a:pt x="120" y="58"/>
                    <a:pt x="121" y="58"/>
                  </a:cubicBezTo>
                  <a:cubicBezTo>
                    <a:pt x="121" y="59"/>
                    <a:pt x="121" y="59"/>
                    <a:pt x="122" y="60"/>
                  </a:cubicBezTo>
                  <a:cubicBezTo>
                    <a:pt x="125" y="57"/>
                    <a:pt x="127" y="53"/>
                    <a:pt x="127" y="48"/>
                  </a:cubicBezTo>
                  <a:cubicBezTo>
                    <a:pt x="131" y="48"/>
                    <a:pt x="138" y="45"/>
                    <a:pt x="138" y="40"/>
                  </a:cubicBezTo>
                  <a:cubicBezTo>
                    <a:pt x="138" y="38"/>
                    <a:pt x="136" y="38"/>
                    <a:pt x="136" y="37"/>
                  </a:cubicBezTo>
                  <a:cubicBezTo>
                    <a:pt x="136" y="36"/>
                    <a:pt x="141" y="31"/>
                    <a:pt x="141" y="31"/>
                  </a:cubicBezTo>
                  <a:cubicBezTo>
                    <a:pt x="139" y="29"/>
                    <a:pt x="144" y="27"/>
                    <a:pt x="145" y="25"/>
                  </a:cubicBezTo>
                  <a:lnTo>
                    <a:pt x="153" y="25"/>
                  </a:lnTo>
                  <a:cubicBezTo>
                    <a:pt x="153" y="27"/>
                    <a:pt x="154" y="26"/>
                    <a:pt x="155" y="26"/>
                  </a:cubicBezTo>
                  <a:cubicBezTo>
                    <a:pt x="156" y="27"/>
                    <a:pt x="156" y="29"/>
                    <a:pt x="156" y="29"/>
                  </a:cubicBezTo>
                  <a:cubicBezTo>
                    <a:pt x="157" y="29"/>
                    <a:pt x="158" y="29"/>
                    <a:pt x="160" y="29"/>
                  </a:cubicBezTo>
                  <a:cubicBezTo>
                    <a:pt x="160" y="29"/>
                    <a:pt x="160" y="30"/>
                    <a:pt x="160" y="30"/>
                  </a:cubicBezTo>
                  <a:cubicBezTo>
                    <a:pt x="158" y="31"/>
                    <a:pt x="158" y="35"/>
                    <a:pt x="157" y="35"/>
                  </a:cubicBezTo>
                  <a:cubicBezTo>
                    <a:pt x="157" y="35"/>
                    <a:pt x="158" y="35"/>
                    <a:pt x="158" y="35"/>
                  </a:cubicBezTo>
                  <a:cubicBezTo>
                    <a:pt x="158" y="37"/>
                    <a:pt x="157" y="38"/>
                    <a:pt x="156" y="39"/>
                  </a:cubicBezTo>
                  <a:cubicBezTo>
                    <a:pt x="157" y="39"/>
                    <a:pt x="158" y="38"/>
                    <a:pt x="159" y="37"/>
                  </a:cubicBezTo>
                  <a:cubicBezTo>
                    <a:pt x="161" y="39"/>
                    <a:pt x="168" y="33"/>
                    <a:pt x="169" y="31"/>
                  </a:cubicBezTo>
                  <a:cubicBezTo>
                    <a:pt x="170" y="33"/>
                    <a:pt x="170" y="34"/>
                    <a:pt x="170" y="35"/>
                  </a:cubicBezTo>
                  <a:lnTo>
                    <a:pt x="171" y="35"/>
                  </a:lnTo>
                  <a:cubicBezTo>
                    <a:pt x="171" y="37"/>
                    <a:pt x="171" y="37"/>
                    <a:pt x="170" y="38"/>
                  </a:cubicBezTo>
                  <a:cubicBezTo>
                    <a:pt x="171" y="38"/>
                    <a:pt x="171" y="38"/>
                    <a:pt x="172" y="38"/>
                  </a:cubicBezTo>
                  <a:cubicBezTo>
                    <a:pt x="172" y="39"/>
                    <a:pt x="172" y="39"/>
                    <a:pt x="172" y="40"/>
                  </a:cubicBezTo>
                  <a:cubicBezTo>
                    <a:pt x="172" y="40"/>
                    <a:pt x="172" y="41"/>
                    <a:pt x="172" y="41"/>
                  </a:cubicBezTo>
                  <a:cubicBezTo>
                    <a:pt x="172" y="42"/>
                    <a:pt x="171" y="42"/>
                    <a:pt x="171" y="43"/>
                  </a:cubicBezTo>
                  <a:cubicBezTo>
                    <a:pt x="173" y="46"/>
                    <a:pt x="175" y="46"/>
                    <a:pt x="178" y="48"/>
                  </a:cubicBezTo>
                  <a:cubicBezTo>
                    <a:pt x="177" y="50"/>
                    <a:pt x="170" y="51"/>
                    <a:pt x="172" y="51"/>
                  </a:cubicBezTo>
                  <a:cubicBezTo>
                    <a:pt x="173" y="51"/>
                    <a:pt x="173" y="51"/>
                    <a:pt x="174" y="51"/>
                  </a:cubicBezTo>
                  <a:cubicBezTo>
                    <a:pt x="174" y="51"/>
                    <a:pt x="176" y="50"/>
                    <a:pt x="177" y="50"/>
                  </a:cubicBezTo>
                  <a:cubicBezTo>
                    <a:pt x="180" y="50"/>
                    <a:pt x="179" y="51"/>
                    <a:pt x="181" y="50"/>
                  </a:cubicBezTo>
                  <a:cubicBezTo>
                    <a:pt x="181" y="50"/>
                    <a:pt x="181" y="51"/>
                    <a:pt x="181" y="52"/>
                  </a:cubicBezTo>
                  <a:cubicBezTo>
                    <a:pt x="181" y="53"/>
                    <a:pt x="181" y="53"/>
                    <a:pt x="179" y="54"/>
                  </a:cubicBezTo>
                  <a:cubicBezTo>
                    <a:pt x="180" y="54"/>
                    <a:pt x="180" y="55"/>
                    <a:pt x="180" y="55"/>
                  </a:cubicBezTo>
                  <a:cubicBezTo>
                    <a:pt x="179" y="57"/>
                    <a:pt x="178" y="58"/>
                    <a:pt x="176" y="57"/>
                  </a:cubicBezTo>
                  <a:cubicBezTo>
                    <a:pt x="174" y="59"/>
                    <a:pt x="170" y="58"/>
                    <a:pt x="170" y="60"/>
                  </a:cubicBezTo>
                  <a:cubicBezTo>
                    <a:pt x="169" y="61"/>
                    <a:pt x="169" y="62"/>
                    <a:pt x="168" y="62"/>
                  </a:cubicBezTo>
                  <a:lnTo>
                    <a:pt x="162" y="61"/>
                  </a:lnTo>
                  <a:cubicBezTo>
                    <a:pt x="160" y="61"/>
                    <a:pt x="157" y="61"/>
                    <a:pt x="155" y="61"/>
                  </a:cubicBezTo>
                  <a:cubicBezTo>
                    <a:pt x="149" y="61"/>
                    <a:pt x="148" y="65"/>
                    <a:pt x="144" y="66"/>
                  </a:cubicBezTo>
                  <a:cubicBezTo>
                    <a:pt x="142" y="67"/>
                    <a:pt x="137" y="70"/>
                    <a:pt x="137" y="73"/>
                  </a:cubicBezTo>
                  <a:cubicBezTo>
                    <a:pt x="139" y="73"/>
                    <a:pt x="139" y="71"/>
                    <a:pt x="140" y="71"/>
                  </a:cubicBezTo>
                  <a:cubicBezTo>
                    <a:pt x="144" y="69"/>
                    <a:pt x="148" y="64"/>
                    <a:pt x="153" y="64"/>
                  </a:cubicBezTo>
                  <a:cubicBezTo>
                    <a:pt x="154" y="64"/>
                    <a:pt x="156" y="65"/>
                    <a:pt x="156" y="66"/>
                  </a:cubicBezTo>
                  <a:cubicBezTo>
                    <a:pt x="156" y="67"/>
                    <a:pt x="155" y="68"/>
                    <a:pt x="154" y="68"/>
                  </a:cubicBezTo>
                  <a:cubicBezTo>
                    <a:pt x="153" y="68"/>
                    <a:pt x="152" y="67"/>
                    <a:pt x="150" y="67"/>
                  </a:cubicBezTo>
                  <a:cubicBezTo>
                    <a:pt x="149" y="67"/>
                    <a:pt x="149" y="68"/>
                    <a:pt x="149" y="68"/>
                  </a:cubicBezTo>
                  <a:lnTo>
                    <a:pt x="152" y="70"/>
                  </a:lnTo>
                  <a:cubicBezTo>
                    <a:pt x="153" y="70"/>
                    <a:pt x="153" y="69"/>
                    <a:pt x="154" y="69"/>
                  </a:cubicBezTo>
                  <a:cubicBezTo>
                    <a:pt x="153" y="71"/>
                    <a:pt x="152" y="71"/>
                    <a:pt x="152" y="72"/>
                  </a:cubicBezTo>
                  <a:cubicBezTo>
                    <a:pt x="152" y="75"/>
                    <a:pt x="157" y="76"/>
                    <a:pt x="161" y="75"/>
                  </a:cubicBezTo>
                  <a:lnTo>
                    <a:pt x="161" y="76"/>
                  </a:lnTo>
                  <a:cubicBezTo>
                    <a:pt x="159" y="77"/>
                    <a:pt x="158" y="76"/>
                    <a:pt x="157" y="77"/>
                  </a:cubicBezTo>
                  <a:cubicBezTo>
                    <a:pt x="154" y="78"/>
                    <a:pt x="153" y="80"/>
                    <a:pt x="151" y="81"/>
                  </a:cubicBezTo>
                  <a:cubicBezTo>
                    <a:pt x="150" y="82"/>
                    <a:pt x="148" y="82"/>
                    <a:pt x="147" y="82"/>
                  </a:cubicBezTo>
                  <a:cubicBezTo>
                    <a:pt x="147" y="82"/>
                    <a:pt x="146" y="82"/>
                    <a:pt x="146" y="81"/>
                  </a:cubicBezTo>
                  <a:cubicBezTo>
                    <a:pt x="146" y="77"/>
                    <a:pt x="153" y="78"/>
                    <a:pt x="155" y="77"/>
                  </a:cubicBezTo>
                  <a:cubicBezTo>
                    <a:pt x="153" y="76"/>
                    <a:pt x="153" y="75"/>
                    <a:pt x="151" y="75"/>
                  </a:cubicBezTo>
                  <a:cubicBezTo>
                    <a:pt x="150" y="75"/>
                    <a:pt x="149" y="77"/>
                    <a:pt x="148" y="77"/>
                  </a:cubicBezTo>
                  <a:cubicBezTo>
                    <a:pt x="148" y="77"/>
                    <a:pt x="147" y="77"/>
                    <a:pt x="147" y="78"/>
                  </a:cubicBezTo>
                  <a:lnTo>
                    <a:pt x="146" y="7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1" name="Freeform 403"/>
            <p:cNvSpPr>
              <a:spLocks/>
            </p:cNvSpPr>
            <p:nvPr/>
          </p:nvSpPr>
          <p:spPr bwMode="auto">
            <a:xfrm>
              <a:off x="2229611" y="1291822"/>
              <a:ext cx="498318" cy="320551"/>
            </a:xfrm>
            <a:custGeom>
              <a:avLst/>
              <a:gdLst>
                <a:gd name="T0" fmla="*/ 2147483647 w 50"/>
                <a:gd name="T1" fmla="*/ 2147483647 h 32"/>
                <a:gd name="T2" fmla="*/ 2147483647 w 50"/>
                <a:gd name="T3" fmla="*/ 2147483647 h 32"/>
                <a:gd name="T4" fmla="*/ 2147483647 w 50"/>
                <a:gd name="T5" fmla="*/ 0 h 32"/>
                <a:gd name="T6" fmla="*/ 2147483647 w 50"/>
                <a:gd name="T7" fmla="*/ 0 h 32"/>
                <a:gd name="T8" fmla="*/ 2147483647 w 50"/>
                <a:gd name="T9" fmla="*/ 2147483647 h 32"/>
                <a:gd name="T10" fmla="*/ 2147483647 w 50"/>
                <a:gd name="T11" fmla="*/ 2147483647 h 32"/>
                <a:gd name="T12" fmla="*/ 2147483647 w 50"/>
                <a:gd name="T13" fmla="*/ 2147483647 h 32"/>
                <a:gd name="T14" fmla="*/ 2147483647 w 50"/>
                <a:gd name="T15" fmla="*/ 2147483647 h 32"/>
                <a:gd name="T16" fmla="*/ 2147483647 w 50"/>
                <a:gd name="T17" fmla="*/ 2147483647 h 32"/>
                <a:gd name="T18" fmla="*/ 2147483647 w 50"/>
                <a:gd name="T19" fmla="*/ 2147483647 h 32"/>
                <a:gd name="T20" fmla="*/ 2147483647 w 50"/>
                <a:gd name="T21" fmla="*/ 2147483647 h 32"/>
                <a:gd name="T22" fmla="*/ 2147483647 w 50"/>
                <a:gd name="T23" fmla="*/ 2147483647 h 32"/>
                <a:gd name="T24" fmla="*/ 2147483647 w 50"/>
                <a:gd name="T25" fmla="*/ 2147483647 h 32"/>
                <a:gd name="T26" fmla="*/ 2147483647 w 50"/>
                <a:gd name="T27" fmla="*/ 2147483647 h 32"/>
                <a:gd name="T28" fmla="*/ 2147483647 w 50"/>
                <a:gd name="T29" fmla="*/ 2147483647 h 32"/>
                <a:gd name="T30" fmla="*/ 2147483647 w 50"/>
                <a:gd name="T31" fmla="*/ 2147483647 h 32"/>
                <a:gd name="T32" fmla="*/ 2147483647 w 50"/>
                <a:gd name="T33" fmla="*/ 2147483647 h 32"/>
                <a:gd name="T34" fmla="*/ 2147483647 w 50"/>
                <a:gd name="T35" fmla="*/ 2147483647 h 32"/>
                <a:gd name="T36" fmla="*/ 2147483647 w 50"/>
                <a:gd name="T37" fmla="*/ 2147483647 h 32"/>
                <a:gd name="T38" fmla="*/ 2147483647 w 50"/>
                <a:gd name="T39" fmla="*/ 2147483647 h 32"/>
                <a:gd name="T40" fmla="*/ 2147483647 w 50"/>
                <a:gd name="T41" fmla="*/ 2147483647 h 32"/>
                <a:gd name="T42" fmla="*/ 2147483647 w 50"/>
                <a:gd name="T43" fmla="*/ 2147483647 h 32"/>
                <a:gd name="T44" fmla="*/ 2147483647 w 50"/>
                <a:gd name="T45" fmla="*/ 2147483647 h 32"/>
                <a:gd name="T46" fmla="*/ 2147483647 w 50"/>
                <a:gd name="T47" fmla="*/ 2147483647 h 32"/>
                <a:gd name="T48" fmla="*/ 2147483647 w 50"/>
                <a:gd name="T49" fmla="*/ 2147483647 h 32"/>
                <a:gd name="T50" fmla="*/ 2147483647 w 50"/>
                <a:gd name="T51" fmla="*/ 2147483647 h 32"/>
                <a:gd name="T52" fmla="*/ 2147483647 w 50"/>
                <a:gd name="T53" fmla="*/ 2147483647 h 32"/>
                <a:gd name="T54" fmla="*/ 2147483647 w 50"/>
                <a:gd name="T55" fmla="*/ 2147483647 h 32"/>
                <a:gd name="T56" fmla="*/ 2147483647 w 50"/>
                <a:gd name="T57" fmla="*/ 2147483647 h 32"/>
                <a:gd name="T58" fmla="*/ 2147483647 w 50"/>
                <a:gd name="T59" fmla="*/ 2147483647 h 32"/>
                <a:gd name="T60" fmla="*/ 2147483647 w 50"/>
                <a:gd name="T61" fmla="*/ 2147483647 h 32"/>
                <a:gd name="T62" fmla="*/ 2147483647 w 50"/>
                <a:gd name="T63" fmla="*/ 2147483647 h 32"/>
                <a:gd name="T64" fmla="*/ 2147483647 w 50"/>
                <a:gd name="T65" fmla="*/ 2147483647 h 32"/>
                <a:gd name="T66" fmla="*/ 2147483647 w 50"/>
                <a:gd name="T67" fmla="*/ 2147483647 h 32"/>
                <a:gd name="T68" fmla="*/ 2147483647 w 50"/>
                <a:gd name="T69" fmla="*/ 2147483647 h 32"/>
                <a:gd name="T70" fmla="*/ 2147483647 w 50"/>
                <a:gd name="T71" fmla="*/ 2147483647 h 32"/>
                <a:gd name="T72" fmla="*/ 2147483647 w 50"/>
                <a:gd name="T73" fmla="*/ 2147483647 h 32"/>
                <a:gd name="T74" fmla="*/ 2147483647 w 50"/>
                <a:gd name="T75" fmla="*/ 2147483647 h 32"/>
                <a:gd name="T76" fmla="*/ 2147483647 w 50"/>
                <a:gd name="T77" fmla="*/ 2147483647 h 32"/>
                <a:gd name="T78" fmla="*/ 2147483647 w 50"/>
                <a:gd name="T79" fmla="*/ 2147483647 h 32"/>
                <a:gd name="T80" fmla="*/ 2147483647 w 50"/>
                <a:gd name="T81" fmla="*/ 2147483647 h 32"/>
                <a:gd name="T82" fmla="*/ 2147483647 w 50"/>
                <a:gd name="T83" fmla="*/ 2147483647 h 32"/>
                <a:gd name="T84" fmla="*/ 2147483647 w 50"/>
                <a:gd name="T85" fmla="*/ 2147483647 h 32"/>
                <a:gd name="T86" fmla="*/ 2147483647 w 50"/>
                <a:gd name="T87" fmla="*/ 2147483647 h 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"/>
                <a:gd name="T133" fmla="*/ 0 h 32"/>
                <a:gd name="T134" fmla="*/ 50 w 50"/>
                <a:gd name="T135" fmla="*/ 32 h 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" h="32">
                  <a:moveTo>
                    <a:pt x="4" y="7"/>
                  </a:moveTo>
                  <a:lnTo>
                    <a:pt x="2" y="7"/>
                  </a:ln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8" y="2"/>
                    <a:pt x="10" y="0"/>
                  </a:cubicBezTo>
                  <a:lnTo>
                    <a:pt x="13" y="0"/>
                  </a:lnTo>
                  <a:cubicBezTo>
                    <a:pt x="12" y="3"/>
                    <a:pt x="9" y="2"/>
                    <a:pt x="9" y="5"/>
                  </a:cubicBezTo>
                  <a:cubicBezTo>
                    <a:pt x="9" y="5"/>
                    <a:pt x="9" y="5"/>
                    <a:pt x="9" y="6"/>
                  </a:cubicBezTo>
                  <a:cubicBezTo>
                    <a:pt x="10" y="6"/>
                    <a:pt x="11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5" y="3"/>
                    <a:pt x="17" y="1"/>
                    <a:pt x="20" y="1"/>
                  </a:cubicBezTo>
                  <a:cubicBezTo>
                    <a:pt x="21" y="1"/>
                    <a:pt x="22" y="3"/>
                    <a:pt x="22" y="3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3" y="5"/>
                    <a:pt x="26" y="5"/>
                    <a:pt x="27" y="5"/>
                  </a:cubicBezTo>
                  <a:cubicBezTo>
                    <a:pt x="28" y="5"/>
                    <a:pt x="30" y="5"/>
                    <a:pt x="31" y="5"/>
                  </a:cubicBezTo>
                  <a:cubicBezTo>
                    <a:pt x="34" y="5"/>
                    <a:pt x="34" y="6"/>
                    <a:pt x="36" y="6"/>
                  </a:cubicBezTo>
                  <a:cubicBezTo>
                    <a:pt x="35" y="8"/>
                    <a:pt x="37" y="7"/>
                    <a:pt x="36" y="8"/>
                  </a:cubicBezTo>
                  <a:lnTo>
                    <a:pt x="34" y="10"/>
                  </a:lnTo>
                  <a:cubicBezTo>
                    <a:pt x="35" y="10"/>
                    <a:pt x="37" y="9"/>
                    <a:pt x="37" y="9"/>
                  </a:cubicBezTo>
                  <a:lnTo>
                    <a:pt x="38" y="9"/>
                  </a:lnTo>
                  <a:cubicBezTo>
                    <a:pt x="38" y="10"/>
                    <a:pt x="42" y="10"/>
                    <a:pt x="42" y="11"/>
                  </a:cubicBezTo>
                  <a:lnTo>
                    <a:pt x="42" y="13"/>
                  </a:lnTo>
                  <a:cubicBezTo>
                    <a:pt x="42" y="14"/>
                    <a:pt x="38" y="13"/>
                    <a:pt x="38" y="14"/>
                  </a:cubicBezTo>
                  <a:cubicBezTo>
                    <a:pt x="40" y="15"/>
                    <a:pt x="41" y="16"/>
                    <a:pt x="44" y="16"/>
                  </a:cubicBezTo>
                  <a:cubicBezTo>
                    <a:pt x="44" y="16"/>
                    <a:pt x="44" y="17"/>
                    <a:pt x="44" y="18"/>
                  </a:cubicBezTo>
                  <a:cubicBezTo>
                    <a:pt x="45" y="18"/>
                    <a:pt x="47" y="18"/>
                    <a:pt x="48" y="18"/>
                  </a:cubicBezTo>
                  <a:cubicBezTo>
                    <a:pt x="48" y="19"/>
                    <a:pt x="49" y="19"/>
                    <a:pt x="50" y="19"/>
                  </a:cubicBezTo>
                  <a:cubicBezTo>
                    <a:pt x="48" y="20"/>
                    <a:pt x="46" y="22"/>
                    <a:pt x="44" y="22"/>
                  </a:cubicBezTo>
                  <a:cubicBezTo>
                    <a:pt x="43" y="22"/>
                    <a:pt x="43" y="24"/>
                    <a:pt x="42" y="24"/>
                  </a:cubicBezTo>
                  <a:cubicBezTo>
                    <a:pt x="41" y="24"/>
                    <a:pt x="40" y="22"/>
                    <a:pt x="40" y="22"/>
                  </a:cubicBezTo>
                  <a:cubicBezTo>
                    <a:pt x="40" y="22"/>
                    <a:pt x="41" y="22"/>
                    <a:pt x="41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39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6" y="20"/>
                    <a:pt x="36" y="21"/>
                    <a:pt x="36" y="21"/>
                  </a:cubicBezTo>
                  <a:lnTo>
                    <a:pt x="34" y="21"/>
                  </a:lnTo>
                  <a:lnTo>
                    <a:pt x="34" y="22"/>
                  </a:lnTo>
                  <a:cubicBezTo>
                    <a:pt x="35" y="22"/>
                    <a:pt x="38" y="27"/>
                    <a:pt x="38" y="27"/>
                  </a:cubicBezTo>
                  <a:cubicBezTo>
                    <a:pt x="38" y="28"/>
                    <a:pt x="38" y="28"/>
                    <a:pt x="38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4" y="30"/>
                    <a:pt x="32" y="29"/>
                    <a:pt x="31" y="27"/>
                  </a:cubicBezTo>
                  <a:lnTo>
                    <a:pt x="30" y="27"/>
                  </a:lnTo>
                  <a:cubicBezTo>
                    <a:pt x="31" y="30"/>
                    <a:pt x="33" y="30"/>
                    <a:pt x="33" y="32"/>
                  </a:cubicBezTo>
                  <a:cubicBezTo>
                    <a:pt x="33" y="32"/>
                    <a:pt x="33" y="32"/>
                    <a:pt x="32" y="32"/>
                  </a:cubicBezTo>
                  <a:cubicBezTo>
                    <a:pt x="30" y="32"/>
                    <a:pt x="24" y="30"/>
                    <a:pt x="23" y="29"/>
                  </a:cubicBezTo>
                  <a:cubicBezTo>
                    <a:pt x="23" y="27"/>
                    <a:pt x="21" y="26"/>
                    <a:pt x="21" y="26"/>
                  </a:cubicBezTo>
                  <a:cubicBezTo>
                    <a:pt x="19" y="25"/>
                    <a:pt x="17" y="25"/>
                    <a:pt x="17" y="24"/>
                  </a:cubicBezTo>
                  <a:cubicBezTo>
                    <a:pt x="17" y="23"/>
                    <a:pt x="21" y="23"/>
                    <a:pt x="22" y="23"/>
                  </a:cubicBezTo>
                  <a:cubicBezTo>
                    <a:pt x="22" y="22"/>
                    <a:pt x="22" y="21"/>
                    <a:pt x="22" y="21"/>
                  </a:cubicBezTo>
                  <a:cubicBezTo>
                    <a:pt x="24" y="21"/>
                    <a:pt x="25" y="20"/>
                    <a:pt x="26" y="20"/>
                  </a:cubicBezTo>
                  <a:lnTo>
                    <a:pt x="28" y="20"/>
                  </a:lnTo>
                  <a:cubicBezTo>
                    <a:pt x="28" y="22"/>
                    <a:pt x="29" y="21"/>
                    <a:pt x="31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lnTo>
                    <a:pt x="29" y="19"/>
                  </a:lnTo>
                  <a:cubicBezTo>
                    <a:pt x="28" y="19"/>
                    <a:pt x="28" y="20"/>
                    <a:pt x="27" y="20"/>
                  </a:cubicBezTo>
                  <a:cubicBezTo>
                    <a:pt x="27" y="20"/>
                    <a:pt x="26" y="19"/>
                    <a:pt x="26" y="20"/>
                  </a:cubicBezTo>
                  <a:cubicBezTo>
                    <a:pt x="26" y="18"/>
                    <a:pt x="28" y="18"/>
                    <a:pt x="28" y="16"/>
                  </a:cubicBezTo>
                  <a:cubicBezTo>
                    <a:pt x="28" y="16"/>
                    <a:pt x="28" y="15"/>
                    <a:pt x="28" y="15"/>
                  </a:cubicBezTo>
                  <a:cubicBezTo>
                    <a:pt x="26" y="15"/>
                    <a:pt x="24" y="12"/>
                    <a:pt x="23" y="11"/>
                  </a:cubicBezTo>
                  <a:cubicBezTo>
                    <a:pt x="21" y="11"/>
                    <a:pt x="21" y="9"/>
                    <a:pt x="20" y="9"/>
                  </a:cubicBezTo>
                  <a:cubicBezTo>
                    <a:pt x="19" y="9"/>
                    <a:pt x="18" y="10"/>
                    <a:pt x="18" y="11"/>
                  </a:cubicBezTo>
                  <a:lnTo>
                    <a:pt x="16" y="11"/>
                  </a:lnTo>
                  <a:cubicBezTo>
                    <a:pt x="13" y="10"/>
                    <a:pt x="11" y="9"/>
                    <a:pt x="8" y="9"/>
                  </a:cubicBezTo>
                  <a:cubicBezTo>
                    <a:pt x="6" y="9"/>
                    <a:pt x="5" y="11"/>
                    <a:pt x="4" y="11"/>
                  </a:cubicBezTo>
                  <a:cubicBezTo>
                    <a:pt x="4" y="11"/>
                    <a:pt x="4" y="10"/>
                    <a:pt x="3" y="9"/>
                  </a:cubicBezTo>
                  <a:cubicBezTo>
                    <a:pt x="2" y="10"/>
                    <a:pt x="1" y="10"/>
                    <a:pt x="0" y="9"/>
                  </a:cubicBezTo>
                  <a:cubicBezTo>
                    <a:pt x="1" y="8"/>
                    <a:pt x="3" y="8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2" name="Freeform 404"/>
            <p:cNvSpPr>
              <a:spLocks/>
            </p:cNvSpPr>
            <p:nvPr/>
          </p:nvSpPr>
          <p:spPr bwMode="auto">
            <a:xfrm>
              <a:off x="2368943" y="1081409"/>
              <a:ext cx="608144" cy="170961"/>
            </a:xfrm>
            <a:custGeom>
              <a:avLst/>
              <a:gdLst>
                <a:gd name="T0" fmla="*/ 2147483647 w 61"/>
                <a:gd name="T1" fmla="*/ 2147483647 h 17"/>
                <a:gd name="T2" fmla="*/ 2147483647 w 61"/>
                <a:gd name="T3" fmla="*/ 2147483647 h 17"/>
                <a:gd name="T4" fmla="*/ 2147483647 w 61"/>
                <a:gd name="T5" fmla="*/ 2147483647 h 17"/>
                <a:gd name="T6" fmla="*/ 2147483647 w 61"/>
                <a:gd name="T7" fmla="*/ 2147483647 h 17"/>
                <a:gd name="T8" fmla="*/ 2147483647 w 61"/>
                <a:gd name="T9" fmla="*/ 2147483647 h 17"/>
                <a:gd name="T10" fmla="*/ 2147483647 w 61"/>
                <a:gd name="T11" fmla="*/ 2147483647 h 17"/>
                <a:gd name="T12" fmla="*/ 2147483647 w 61"/>
                <a:gd name="T13" fmla="*/ 2147483647 h 17"/>
                <a:gd name="T14" fmla="*/ 2147483647 w 61"/>
                <a:gd name="T15" fmla="*/ 2147483647 h 17"/>
                <a:gd name="T16" fmla="*/ 2147483647 w 61"/>
                <a:gd name="T17" fmla="*/ 2147483647 h 17"/>
                <a:gd name="T18" fmla="*/ 2147483647 w 61"/>
                <a:gd name="T19" fmla="*/ 2147483647 h 17"/>
                <a:gd name="T20" fmla="*/ 2147483647 w 61"/>
                <a:gd name="T21" fmla="*/ 2147483647 h 17"/>
                <a:gd name="T22" fmla="*/ 2147483647 w 61"/>
                <a:gd name="T23" fmla="*/ 2147483647 h 17"/>
                <a:gd name="T24" fmla="*/ 2147483647 w 61"/>
                <a:gd name="T25" fmla="*/ 2147483647 h 17"/>
                <a:gd name="T26" fmla="*/ 2147483647 w 61"/>
                <a:gd name="T27" fmla="*/ 2147483647 h 17"/>
                <a:gd name="T28" fmla="*/ 2147483647 w 61"/>
                <a:gd name="T29" fmla="*/ 2147483647 h 17"/>
                <a:gd name="T30" fmla="*/ 0 w 61"/>
                <a:gd name="T31" fmla="*/ 2147483647 h 17"/>
                <a:gd name="T32" fmla="*/ 2147483647 w 61"/>
                <a:gd name="T33" fmla="*/ 2147483647 h 17"/>
                <a:gd name="T34" fmla="*/ 2147483647 w 61"/>
                <a:gd name="T35" fmla="*/ 2147483647 h 17"/>
                <a:gd name="T36" fmla="*/ 2147483647 w 61"/>
                <a:gd name="T37" fmla="*/ 2147483647 h 17"/>
                <a:gd name="T38" fmla="*/ 2147483647 w 61"/>
                <a:gd name="T39" fmla="*/ 2147483647 h 17"/>
                <a:gd name="T40" fmla="*/ 2147483647 w 61"/>
                <a:gd name="T41" fmla="*/ 2147483647 h 17"/>
                <a:gd name="T42" fmla="*/ 2147483647 w 61"/>
                <a:gd name="T43" fmla="*/ 2147483647 h 17"/>
                <a:gd name="T44" fmla="*/ 2147483647 w 61"/>
                <a:gd name="T45" fmla="*/ 2147483647 h 17"/>
                <a:gd name="T46" fmla="*/ 2147483647 w 61"/>
                <a:gd name="T47" fmla="*/ 2147483647 h 17"/>
                <a:gd name="T48" fmla="*/ 2147483647 w 61"/>
                <a:gd name="T49" fmla="*/ 2147483647 h 17"/>
                <a:gd name="T50" fmla="*/ 2147483647 w 61"/>
                <a:gd name="T51" fmla="*/ 2147483647 h 17"/>
                <a:gd name="T52" fmla="*/ 2147483647 w 61"/>
                <a:gd name="T53" fmla="*/ 2147483647 h 17"/>
                <a:gd name="T54" fmla="*/ 2147483647 w 61"/>
                <a:gd name="T55" fmla="*/ 2147483647 h 17"/>
                <a:gd name="T56" fmla="*/ 2147483647 w 61"/>
                <a:gd name="T57" fmla="*/ 2147483647 h 17"/>
                <a:gd name="T58" fmla="*/ 2147483647 w 61"/>
                <a:gd name="T59" fmla="*/ 2147483647 h 17"/>
                <a:gd name="T60" fmla="*/ 2147483647 w 61"/>
                <a:gd name="T61" fmla="*/ 2147483647 h 17"/>
                <a:gd name="T62" fmla="*/ 2147483647 w 61"/>
                <a:gd name="T63" fmla="*/ 2147483647 h 17"/>
                <a:gd name="T64" fmla="*/ 2147483647 w 61"/>
                <a:gd name="T65" fmla="*/ 2147483647 h 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17"/>
                <a:gd name="T101" fmla="*/ 61 w 61"/>
                <a:gd name="T102" fmla="*/ 17 h 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17">
                  <a:moveTo>
                    <a:pt x="37" y="1"/>
                  </a:moveTo>
                  <a:cubicBezTo>
                    <a:pt x="37" y="1"/>
                    <a:pt x="38" y="2"/>
                    <a:pt x="38" y="2"/>
                  </a:cubicBezTo>
                  <a:cubicBezTo>
                    <a:pt x="39" y="2"/>
                    <a:pt x="39" y="0"/>
                    <a:pt x="40" y="0"/>
                  </a:cubicBezTo>
                  <a:cubicBezTo>
                    <a:pt x="41" y="0"/>
                    <a:pt x="41" y="1"/>
                    <a:pt x="42" y="1"/>
                  </a:cubicBezTo>
                  <a:cubicBezTo>
                    <a:pt x="45" y="1"/>
                    <a:pt x="46" y="0"/>
                    <a:pt x="49" y="0"/>
                  </a:cubicBezTo>
                  <a:cubicBezTo>
                    <a:pt x="50" y="0"/>
                    <a:pt x="52" y="1"/>
                    <a:pt x="53" y="1"/>
                  </a:cubicBezTo>
                  <a:cubicBezTo>
                    <a:pt x="54" y="1"/>
                    <a:pt x="54" y="1"/>
                    <a:pt x="55" y="1"/>
                  </a:cubicBezTo>
                  <a:cubicBezTo>
                    <a:pt x="58" y="1"/>
                    <a:pt x="59" y="1"/>
                    <a:pt x="61" y="2"/>
                  </a:cubicBezTo>
                  <a:cubicBezTo>
                    <a:pt x="60" y="4"/>
                    <a:pt x="53" y="3"/>
                    <a:pt x="50" y="4"/>
                  </a:cubicBezTo>
                  <a:cubicBezTo>
                    <a:pt x="50" y="4"/>
                    <a:pt x="50" y="5"/>
                    <a:pt x="49" y="5"/>
                  </a:cubicBezTo>
                  <a:cubicBezTo>
                    <a:pt x="48" y="5"/>
                    <a:pt x="48" y="5"/>
                    <a:pt x="47" y="5"/>
                  </a:cubicBezTo>
                  <a:lnTo>
                    <a:pt x="45" y="5"/>
                  </a:lnTo>
                  <a:cubicBezTo>
                    <a:pt x="45" y="5"/>
                    <a:pt x="45" y="6"/>
                    <a:pt x="45" y="6"/>
                  </a:cubicBezTo>
                  <a:cubicBezTo>
                    <a:pt x="42" y="6"/>
                    <a:pt x="32" y="6"/>
                    <a:pt x="30" y="9"/>
                  </a:cubicBezTo>
                  <a:lnTo>
                    <a:pt x="29" y="9"/>
                  </a:lnTo>
                  <a:cubicBezTo>
                    <a:pt x="29" y="9"/>
                    <a:pt x="29" y="9"/>
                    <a:pt x="29" y="8"/>
                  </a:cubicBezTo>
                  <a:cubicBezTo>
                    <a:pt x="28" y="8"/>
                    <a:pt x="28" y="8"/>
                    <a:pt x="26" y="8"/>
                  </a:cubicBezTo>
                  <a:cubicBezTo>
                    <a:pt x="27" y="9"/>
                    <a:pt x="28" y="9"/>
                    <a:pt x="29" y="11"/>
                  </a:cubicBezTo>
                  <a:cubicBezTo>
                    <a:pt x="28" y="11"/>
                    <a:pt x="26" y="12"/>
                    <a:pt x="25" y="12"/>
                  </a:cubicBezTo>
                  <a:cubicBezTo>
                    <a:pt x="24" y="12"/>
                    <a:pt x="24" y="12"/>
                    <a:pt x="22" y="12"/>
                  </a:cubicBezTo>
                  <a:cubicBezTo>
                    <a:pt x="20" y="12"/>
                    <a:pt x="19" y="13"/>
                    <a:pt x="18" y="13"/>
                  </a:cubicBezTo>
                  <a:cubicBezTo>
                    <a:pt x="19" y="13"/>
                    <a:pt x="19" y="13"/>
                    <a:pt x="20" y="13"/>
                  </a:cubicBezTo>
                  <a:lnTo>
                    <a:pt x="20" y="14"/>
                  </a:lnTo>
                  <a:cubicBezTo>
                    <a:pt x="20" y="15"/>
                    <a:pt x="17" y="17"/>
                    <a:pt x="17" y="17"/>
                  </a:cubicBezTo>
                  <a:cubicBezTo>
                    <a:pt x="15" y="17"/>
                    <a:pt x="14" y="15"/>
                    <a:pt x="12" y="15"/>
                  </a:cubicBezTo>
                  <a:cubicBezTo>
                    <a:pt x="7" y="15"/>
                    <a:pt x="4" y="14"/>
                    <a:pt x="0" y="15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8" y="12"/>
                    <a:pt x="8" y="11"/>
                    <a:pt x="9" y="11"/>
                  </a:cubicBezTo>
                  <a:cubicBezTo>
                    <a:pt x="10" y="11"/>
                    <a:pt x="11" y="13"/>
                    <a:pt x="12" y="13"/>
                  </a:cubicBezTo>
                  <a:lnTo>
                    <a:pt x="12" y="11"/>
                  </a:lnTo>
                  <a:cubicBezTo>
                    <a:pt x="11" y="11"/>
                    <a:pt x="9" y="11"/>
                    <a:pt x="9" y="10"/>
                  </a:cubicBezTo>
                  <a:cubicBezTo>
                    <a:pt x="9" y="8"/>
                    <a:pt x="11" y="9"/>
                    <a:pt x="12" y="9"/>
                  </a:cubicBezTo>
                  <a:cubicBezTo>
                    <a:pt x="13" y="9"/>
                    <a:pt x="15" y="9"/>
                    <a:pt x="16" y="9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18" y="8"/>
                    <a:pt x="15" y="9"/>
                    <a:pt x="14" y="7"/>
                  </a:cubicBezTo>
                  <a:cubicBezTo>
                    <a:pt x="16" y="7"/>
                    <a:pt x="17" y="7"/>
                    <a:pt x="20" y="7"/>
                  </a:cubicBezTo>
                  <a:cubicBezTo>
                    <a:pt x="20" y="7"/>
                    <a:pt x="21" y="8"/>
                    <a:pt x="21" y="8"/>
                  </a:cubicBezTo>
                  <a:lnTo>
                    <a:pt x="23" y="8"/>
                  </a:lnTo>
                  <a:cubicBezTo>
                    <a:pt x="23" y="7"/>
                    <a:pt x="23" y="7"/>
                    <a:pt x="23" y="6"/>
                  </a:cubicBezTo>
                  <a:lnTo>
                    <a:pt x="31" y="6"/>
                  </a:lnTo>
                  <a:cubicBezTo>
                    <a:pt x="31" y="5"/>
                    <a:pt x="31" y="5"/>
                    <a:pt x="32" y="4"/>
                  </a:cubicBezTo>
                  <a:cubicBezTo>
                    <a:pt x="31" y="4"/>
                    <a:pt x="30" y="6"/>
                    <a:pt x="29" y="6"/>
                  </a:cubicBezTo>
                  <a:cubicBezTo>
                    <a:pt x="28" y="6"/>
                    <a:pt x="25" y="5"/>
                    <a:pt x="24" y="5"/>
                  </a:cubicBezTo>
                  <a:cubicBezTo>
                    <a:pt x="22" y="5"/>
                    <a:pt x="14" y="7"/>
                    <a:pt x="11" y="4"/>
                  </a:cubicBezTo>
                  <a:cubicBezTo>
                    <a:pt x="10" y="4"/>
                    <a:pt x="22" y="2"/>
                    <a:pt x="22" y="2"/>
                  </a:cubicBezTo>
                  <a:lnTo>
                    <a:pt x="26" y="2"/>
                  </a:lnTo>
                  <a:lnTo>
                    <a:pt x="28" y="2"/>
                  </a:lnTo>
                  <a:cubicBezTo>
                    <a:pt x="30" y="2"/>
                    <a:pt x="31" y="1"/>
                    <a:pt x="33" y="1"/>
                  </a:cubicBezTo>
                  <a:cubicBezTo>
                    <a:pt x="35" y="1"/>
                    <a:pt x="35" y="1"/>
                    <a:pt x="3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3" name="Freeform 405"/>
            <p:cNvSpPr>
              <a:spLocks/>
            </p:cNvSpPr>
            <p:nvPr/>
          </p:nvSpPr>
          <p:spPr bwMode="auto">
            <a:xfrm>
              <a:off x="272403" y="1372370"/>
              <a:ext cx="878612" cy="460279"/>
            </a:xfrm>
            <a:custGeom>
              <a:avLst/>
              <a:gdLst>
                <a:gd name="T0" fmla="*/ 2147483647 w 88"/>
                <a:gd name="T1" fmla="*/ 2147483647 h 46"/>
                <a:gd name="T2" fmla="*/ 2147483647 w 88"/>
                <a:gd name="T3" fmla="*/ 2147483647 h 46"/>
                <a:gd name="T4" fmla="*/ 2147483647 w 88"/>
                <a:gd name="T5" fmla="*/ 2147483647 h 46"/>
                <a:gd name="T6" fmla="*/ 2147483647 w 88"/>
                <a:gd name="T7" fmla="*/ 2147483647 h 46"/>
                <a:gd name="T8" fmla="*/ 2147483647 w 88"/>
                <a:gd name="T9" fmla="*/ 2147483647 h 46"/>
                <a:gd name="T10" fmla="*/ 2147483647 w 88"/>
                <a:gd name="T11" fmla="*/ 2147483647 h 46"/>
                <a:gd name="T12" fmla="*/ 2147483647 w 88"/>
                <a:gd name="T13" fmla="*/ 2147483647 h 46"/>
                <a:gd name="T14" fmla="*/ 2147483647 w 88"/>
                <a:gd name="T15" fmla="*/ 2147483647 h 46"/>
                <a:gd name="T16" fmla="*/ 2147483647 w 88"/>
                <a:gd name="T17" fmla="*/ 2147483647 h 46"/>
                <a:gd name="T18" fmla="*/ 2147483647 w 88"/>
                <a:gd name="T19" fmla="*/ 2147483647 h 46"/>
                <a:gd name="T20" fmla="*/ 2147483647 w 88"/>
                <a:gd name="T21" fmla="*/ 2147483647 h 46"/>
                <a:gd name="T22" fmla="*/ 2147483647 w 88"/>
                <a:gd name="T23" fmla="*/ 2147483647 h 46"/>
                <a:gd name="T24" fmla="*/ 2147483647 w 88"/>
                <a:gd name="T25" fmla="*/ 2147483647 h 46"/>
                <a:gd name="T26" fmla="*/ 2147483647 w 88"/>
                <a:gd name="T27" fmla="*/ 2147483647 h 46"/>
                <a:gd name="T28" fmla="*/ 2147483647 w 88"/>
                <a:gd name="T29" fmla="*/ 2147483647 h 46"/>
                <a:gd name="T30" fmla="*/ 2147483647 w 88"/>
                <a:gd name="T31" fmla="*/ 2147483647 h 46"/>
                <a:gd name="T32" fmla="*/ 2147483647 w 88"/>
                <a:gd name="T33" fmla="*/ 2147483647 h 46"/>
                <a:gd name="T34" fmla="*/ 2147483647 w 88"/>
                <a:gd name="T35" fmla="*/ 2147483647 h 46"/>
                <a:gd name="T36" fmla="*/ 2147483647 w 88"/>
                <a:gd name="T37" fmla="*/ 2147483647 h 46"/>
                <a:gd name="T38" fmla="*/ 2147483647 w 88"/>
                <a:gd name="T39" fmla="*/ 2147483647 h 46"/>
                <a:gd name="T40" fmla="*/ 2147483647 w 88"/>
                <a:gd name="T41" fmla="*/ 2147483647 h 46"/>
                <a:gd name="T42" fmla="*/ 2147483647 w 88"/>
                <a:gd name="T43" fmla="*/ 2147483647 h 46"/>
                <a:gd name="T44" fmla="*/ 2147483647 w 88"/>
                <a:gd name="T45" fmla="*/ 2147483647 h 46"/>
                <a:gd name="T46" fmla="*/ 2147483647 w 88"/>
                <a:gd name="T47" fmla="*/ 2147483647 h 46"/>
                <a:gd name="T48" fmla="*/ 2147483647 w 88"/>
                <a:gd name="T49" fmla="*/ 2147483647 h 46"/>
                <a:gd name="T50" fmla="*/ 2147483647 w 88"/>
                <a:gd name="T51" fmla="*/ 2147483647 h 46"/>
                <a:gd name="T52" fmla="*/ 2147483647 w 88"/>
                <a:gd name="T53" fmla="*/ 2147483647 h 46"/>
                <a:gd name="T54" fmla="*/ 2147483647 w 88"/>
                <a:gd name="T55" fmla="*/ 2147483647 h 46"/>
                <a:gd name="T56" fmla="*/ 2147483647 w 88"/>
                <a:gd name="T57" fmla="*/ 2147483647 h 46"/>
                <a:gd name="T58" fmla="*/ 2147483647 w 88"/>
                <a:gd name="T59" fmla="*/ 2147483647 h 46"/>
                <a:gd name="T60" fmla="*/ 2147483647 w 88"/>
                <a:gd name="T61" fmla="*/ 2147483647 h 46"/>
                <a:gd name="T62" fmla="*/ 2147483647 w 88"/>
                <a:gd name="T63" fmla="*/ 2147483647 h 46"/>
                <a:gd name="T64" fmla="*/ 2147483647 w 88"/>
                <a:gd name="T65" fmla="*/ 2147483647 h 46"/>
                <a:gd name="T66" fmla="*/ 2147483647 w 88"/>
                <a:gd name="T67" fmla="*/ 2147483647 h 46"/>
                <a:gd name="T68" fmla="*/ 2147483647 w 88"/>
                <a:gd name="T69" fmla="*/ 2147483647 h 46"/>
                <a:gd name="T70" fmla="*/ 2147483647 w 88"/>
                <a:gd name="T71" fmla="*/ 2147483647 h 46"/>
                <a:gd name="T72" fmla="*/ 2147483647 w 88"/>
                <a:gd name="T73" fmla="*/ 2147483647 h 46"/>
                <a:gd name="T74" fmla="*/ 2147483647 w 88"/>
                <a:gd name="T75" fmla="*/ 2147483647 h 46"/>
                <a:gd name="T76" fmla="*/ 2147483647 w 88"/>
                <a:gd name="T77" fmla="*/ 2147483647 h 46"/>
                <a:gd name="T78" fmla="*/ 2147483647 w 88"/>
                <a:gd name="T79" fmla="*/ 2147483647 h 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8"/>
                <a:gd name="T121" fmla="*/ 0 h 46"/>
                <a:gd name="T122" fmla="*/ 88 w 88"/>
                <a:gd name="T123" fmla="*/ 46 h 4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8" h="46">
                  <a:moveTo>
                    <a:pt x="69" y="45"/>
                  </a:moveTo>
                  <a:cubicBezTo>
                    <a:pt x="68" y="45"/>
                    <a:pt x="68" y="42"/>
                    <a:pt x="68" y="41"/>
                  </a:cubicBezTo>
                  <a:cubicBezTo>
                    <a:pt x="68" y="41"/>
                    <a:pt x="68" y="36"/>
                    <a:pt x="68" y="35"/>
                  </a:cubicBezTo>
                  <a:cubicBezTo>
                    <a:pt x="67" y="35"/>
                    <a:pt x="65" y="35"/>
                    <a:pt x="65" y="34"/>
                  </a:cubicBezTo>
                  <a:lnTo>
                    <a:pt x="63" y="37"/>
                  </a:lnTo>
                  <a:cubicBezTo>
                    <a:pt x="63" y="35"/>
                    <a:pt x="62" y="35"/>
                    <a:pt x="62" y="33"/>
                  </a:cubicBezTo>
                  <a:cubicBezTo>
                    <a:pt x="58" y="32"/>
                    <a:pt x="54" y="31"/>
                    <a:pt x="50" y="30"/>
                  </a:cubicBezTo>
                  <a:lnTo>
                    <a:pt x="49" y="30"/>
                  </a:lnTo>
                  <a:cubicBezTo>
                    <a:pt x="48" y="29"/>
                    <a:pt x="48" y="27"/>
                    <a:pt x="46" y="27"/>
                  </a:cubicBezTo>
                  <a:cubicBezTo>
                    <a:pt x="44" y="27"/>
                    <a:pt x="44" y="29"/>
                    <a:pt x="43" y="30"/>
                  </a:cubicBezTo>
                  <a:cubicBezTo>
                    <a:pt x="42" y="32"/>
                    <a:pt x="35" y="34"/>
                    <a:pt x="33" y="34"/>
                  </a:cubicBezTo>
                  <a:cubicBezTo>
                    <a:pt x="32" y="34"/>
                    <a:pt x="34" y="31"/>
                    <a:pt x="33" y="31"/>
                  </a:cubicBezTo>
                  <a:cubicBezTo>
                    <a:pt x="36" y="28"/>
                    <a:pt x="39" y="32"/>
                    <a:pt x="40" y="28"/>
                  </a:cubicBezTo>
                  <a:lnTo>
                    <a:pt x="37" y="28"/>
                  </a:lnTo>
                  <a:cubicBezTo>
                    <a:pt x="34" y="30"/>
                    <a:pt x="32" y="31"/>
                    <a:pt x="29" y="32"/>
                  </a:cubicBezTo>
                  <a:cubicBezTo>
                    <a:pt x="27" y="33"/>
                    <a:pt x="28" y="34"/>
                    <a:pt x="27" y="35"/>
                  </a:cubicBezTo>
                  <a:cubicBezTo>
                    <a:pt x="26" y="36"/>
                    <a:pt x="24" y="35"/>
                    <a:pt x="23" y="35"/>
                  </a:cubicBezTo>
                  <a:cubicBezTo>
                    <a:pt x="21" y="36"/>
                    <a:pt x="19" y="38"/>
                    <a:pt x="18" y="38"/>
                  </a:cubicBezTo>
                  <a:cubicBezTo>
                    <a:pt x="14" y="40"/>
                    <a:pt x="13" y="40"/>
                    <a:pt x="10" y="42"/>
                  </a:cubicBezTo>
                  <a:cubicBezTo>
                    <a:pt x="6" y="44"/>
                    <a:pt x="5" y="43"/>
                    <a:pt x="2" y="45"/>
                  </a:cubicBezTo>
                  <a:lnTo>
                    <a:pt x="1" y="44"/>
                  </a:lnTo>
                  <a:cubicBezTo>
                    <a:pt x="1" y="43"/>
                    <a:pt x="0" y="44"/>
                    <a:pt x="1" y="43"/>
                  </a:cubicBezTo>
                  <a:cubicBezTo>
                    <a:pt x="3" y="41"/>
                    <a:pt x="6" y="41"/>
                    <a:pt x="7" y="41"/>
                  </a:cubicBezTo>
                  <a:cubicBezTo>
                    <a:pt x="11" y="40"/>
                    <a:pt x="14" y="37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4" y="34"/>
                    <a:pt x="14" y="35"/>
                    <a:pt x="13" y="35"/>
                  </a:cubicBezTo>
                  <a:cubicBezTo>
                    <a:pt x="12" y="35"/>
                    <a:pt x="8" y="35"/>
                    <a:pt x="8" y="34"/>
                  </a:cubicBezTo>
                  <a:cubicBezTo>
                    <a:pt x="8" y="33"/>
                    <a:pt x="12" y="31"/>
                    <a:pt x="12" y="29"/>
                  </a:cubicBezTo>
                  <a:cubicBezTo>
                    <a:pt x="10" y="30"/>
                    <a:pt x="8" y="32"/>
                    <a:pt x="6" y="31"/>
                  </a:cubicBezTo>
                  <a:cubicBezTo>
                    <a:pt x="8" y="28"/>
                    <a:pt x="11" y="26"/>
                    <a:pt x="14" y="24"/>
                  </a:cubicBezTo>
                  <a:cubicBezTo>
                    <a:pt x="15" y="23"/>
                    <a:pt x="16" y="22"/>
                    <a:pt x="17" y="21"/>
                  </a:cubicBezTo>
                  <a:lnTo>
                    <a:pt x="19" y="22"/>
                  </a:lnTo>
                  <a:cubicBezTo>
                    <a:pt x="22" y="19"/>
                    <a:pt x="29" y="22"/>
                    <a:pt x="30" y="17"/>
                  </a:cubicBezTo>
                  <a:lnTo>
                    <a:pt x="28" y="17"/>
                  </a:lnTo>
                  <a:cubicBezTo>
                    <a:pt x="27" y="17"/>
                    <a:pt x="26" y="18"/>
                    <a:pt x="25" y="18"/>
                  </a:cubicBezTo>
                  <a:cubicBezTo>
                    <a:pt x="24" y="18"/>
                    <a:pt x="22" y="17"/>
                    <a:pt x="21" y="18"/>
                  </a:cubicBezTo>
                  <a:cubicBezTo>
                    <a:pt x="22" y="17"/>
                    <a:pt x="25" y="15"/>
                    <a:pt x="27" y="14"/>
                  </a:cubicBezTo>
                  <a:lnTo>
                    <a:pt x="35" y="14"/>
                  </a:lnTo>
                  <a:cubicBezTo>
                    <a:pt x="35" y="13"/>
                    <a:pt x="37" y="14"/>
                    <a:pt x="37" y="13"/>
                  </a:cubicBezTo>
                  <a:cubicBezTo>
                    <a:pt x="37" y="11"/>
                    <a:pt x="34" y="11"/>
                    <a:pt x="33" y="9"/>
                  </a:cubicBezTo>
                  <a:cubicBezTo>
                    <a:pt x="34" y="8"/>
                    <a:pt x="36" y="7"/>
                    <a:pt x="38" y="6"/>
                  </a:cubicBezTo>
                  <a:cubicBezTo>
                    <a:pt x="44" y="4"/>
                    <a:pt x="49" y="1"/>
                    <a:pt x="56" y="1"/>
                  </a:cubicBezTo>
                  <a:cubicBezTo>
                    <a:pt x="58" y="1"/>
                    <a:pt x="58" y="1"/>
                    <a:pt x="60" y="1"/>
                  </a:cubicBezTo>
                  <a:cubicBezTo>
                    <a:pt x="61" y="1"/>
                    <a:pt x="63" y="0"/>
                    <a:pt x="63" y="1"/>
                  </a:cubicBezTo>
                  <a:cubicBezTo>
                    <a:pt x="64" y="1"/>
                    <a:pt x="67" y="1"/>
                    <a:pt x="67" y="1"/>
                  </a:cubicBezTo>
                  <a:cubicBezTo>
                    <a:pt x="71" y="1"/>
                    <a:pt x="77" y="4"/>
                    <a:pt x="82" y="4"/>
                  </a:cubicBezTo>
                  <a:lnTo>
                    <a:pt x="86" y="3"/>
                  </a:lnTo>
                  <a:cubicBezTo>
                    <a:pt x="87" y="3"/>
                    <a:pt x="88" y="4"/>
                    <a:pt x="88" y="4"/>
                  </a:cubicBezTo>
                  <a:lnTo>
                    <a:pt x="60" y="29"/>
                  </a:lnTo>
                  <a:cubicBezTo>
                    <a:pt x="62" y="29"/>
                    <a:pt x="64" y="29"/>
                    <a:pt x="65" y="29"/>
                  </a:cubicBezTo>
                  <a:cubicBezTo>
                    <a:pt x="65" y="31"/>
                    <a:pt x="64" y="31"/>
                    <a:pt x="64" y="32"/>
                  </a:cubicBezTo>
                  <a:cubicBezTo>
                    <a:pt x="64" y="32"/>
                    <a:pt x="65" y="33"/>
                    <a:pt x="66" y="33"/>
                  </a:cubicBezTo>
                  <a:cubicBezTo>
                    <a:pt x="68" y="33"/>
                    <a:pt x="68" y="32"/>
                    <a:pt x="70" y="31"/>
                  </a:cubicBezTo>
                  <a:cubicBezTo>
                    <a:pt x="70" y="33"/>
                    <a:pt x="72" y="34"/>
                    <a:pt x="72" y="36"/>
                  </a:cubicBezTo>
                  <a:cubicBezTo>
                    <a:pt x="72" y="38"/>
                    <a:pt x="71" y="38"/>
                    <a:pt x="71" y="39"/>
                  </a:cubicBezTo>
                  <a:cubicBezTo>
                    <a:pt x="71" y="41"/>
                    <a:pt x="73" y="41"/>
                    <a:pt x="73" y="43"/>
                  </a:cubicBezTo>
                  <a:cubicBezTo>
                    <a:pt x="73" y="44"/>
                    <a:pt x="70" y="46"/>
                    <a:pt x="68" y="45"/>
                  </a:cubicBezTo>
                  <a:lnTo>
                    <a:pt x="69" y="4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4" name="Freeform 406"/>
            <p:cNvSpPr>
              <a:spLocks/>
            </p:cNvSpPr>
            <p:nvPr/>
          </p:nvSpPr>
          <p:spPr bwMode="auto">
            <a:xfrm>
              <a:off x="801865" y="1992105"/>
              <a:ext cx="1547407" cy="770967"/>
            </a:xfrm>
            <a:custGeom>
              <a:avLst/>
              <a:gdLst>
                <a:gd name="T0" fmla="*/ 2147483647 w 155"/>
                <a:gd name="T1" fmla="*/ 2147483647 h 77"/>
                <a:gd name="T2" fmla="*/ 2147483647 w 155"/>
                <a:gd name="T3" fmla="*/ 2147483647 h 77"/>
                <a:gd name="T4" fmla="*/ 2147483647 w 155"/>
                <a:gd name="T5" fmla="*/ 2147483647 h 77"/>
                <a:gd name="T6" fmla="*/ 2147483647 w 155"/>
                <a:gd name="T7" fmla="*/ 2147483647 h 77"/>
                <a:gd name="T8" fmla="*/ 2147483647 w 155"/>
                <a:gd name="T9" fmla="*/ 2147483647 h 77"/>
                <a:gd name="T10" fmla="*/ 2147483647 w 155"/>
                <a:gd name="T11" fmla="*/ 2147483647 h 77"/>
                <a:gd name="T12" fmla="*/ 2147483647 w 155"/>
                <a:gd name="T13" fmla="*/ 2147483647 h 77"/>
                <a:gd name="T14" fmla="*/ 2147483647 w 155"/>
                <a:gd name="T15" fmla="*/ 2147483647 h 77"/>
                <a:gd name="T16" fmla="*/ 2147483647 w 155"/>
                <a:gd name="T17" fmla="*/ 2147483647 h 77"/>
                <a:gd name="T18" fmla="*/ 2147483647 w 155"/>
                <a:gd name="T19" fmla="*/ 2147483647 h 77"/>
                <a:gd name="T20" fmla="*/ 2147483647 w 155"/>
                <a:gd name="T21" fmla="*/ 2147483647 h 77"/>
                <a:gd name="T22" fmla="*/ 2147483647 w 155"/>
                <a:gd name="T23" fmla="*/ 2147483647 h 77"/>
                <a:gd name="T24" fmla="*/ 2147483647 w 155"/>
                <a:gd name="T25" fmla="*/ 2147483647 h 77"/>
                <a:gd name="T26" fmla="*/ 2147483647 w 155"/>
                <a:gd name="T27" fmla="*/ 2147483647 h 77"/>
                <a:gd name="T28" fmla="*/ 2147483647 w 155"/>
                <a:gd name="T29" fmla="*/ 2147483647 h 77"/>
                <a:gd name="T30" fmla="*/ 2147483647 w 155"/>
                <a:gd name="T31" fmla="*/ 2147483647 h 77"/>
                <a:gd name="T32" fmla="*/ 2147483647 w 155"/>
                <a:gd name="T33" fmla="*/ 2147483647 h 77"/>
                <a:gd name="T34" fmla="*/ 2147483647 w 155"/>
                <a:gd name="T35" fmla="*/ 2147483647 h 77"/>
                <a:gd name="T36" fmla="*/ 2147483647 w 155"/>
                <a:gd name="T37" fmla="*/ 2147483647 h 77"/>
                <a:gd name="T38" fmla="*/ 2147483647 w 155"/>
                <a:gd name="T39" fmla="*/ 2147483647 h 77"/>
                <a:gd name="T40" fmla="*/ 2147483647 w 155"/>
                <a:gd name="T41" fmla="*/ 2147483647 h 77"/>
                <a:gd name="T42" fmla="*/ 2147483647 w 155"/>
                <a:gd name="T43" fmla="*/ 2147483647 h 77"/>
                <a:gd name="T44" fmla="*/ 2147483647 w 155"/>
                <a:gd name="T45" fmla="*/ 2147483647 h 77"/>
                <a:gd name="T46" fmla="*/ 2147483647 w 155"/>
                <a:gd name="T47" fmla="*/ 2147483647 h 77"/>
                <a:gd name="T48" fmla="*/ 2147483647 w 155"/>
                <a:gd name="T49" fmla="*/ 2147483647 h 77"/>
                <a:gd name="T50" fmla="*/ 2147483647 w 155"/>
                <a:gd name="T51" fmla="*/ 2147483647 h 77"/>
                <a:gd name="T52" fmla="*/ 0 w 155"/>
                <a:gd name="T53" fmla="*/ 2147483647 h 77"/>
                <a:gd name="T54" fmla="*/ 2147483647 w 155"/>
                <a:gd name="T55" fmla="*/ 2147483647 h 77"/>
                <a:gd name="T56" fmla="*/ 2147483647 w 155"/>
                <a:gd name="T57" fmla="*/ 2147483647 h 77"/>
                <a:gd name="T58" fmla="*/ 2147483647 w 155"/>
                <a:gd name="T59" fmla="*/ 2147483647 h 77"/>
                <a:gd name="T60" fmla="*/ 2147483647 w 155"/>
                <a:gd name="T61" fmla="*/ 0 h 77"/>
                <a:gd name="T62" fmla="*/ 2147483647 w 155"/>
                <a:gd name="T63" fmla="*/ 0 h 77"/>
                <a:gd name="T64" fmla="*/ 2147483647 w 155"/>
                <a:gd name="T65" fmla="*/ 2147483647 h 77"/>
                <a:gd name="T66" fmla="*/ 2147483647 w 155"/>
                <a:gd name="T67" fmla="*/ 2147483647 h 77"/>
                <a:gd name="T68" fmla="*/ 2147483647 w 155"/>
                <a:gd name="T69" fmla="*/ 2147483647 h 77"/>
                <a:gd name="T70" fmla="*/ 2147483647 w 155"/>
                <a:gd name="T71" fmla="*/ 2147483647 h 77"/>
                <a:gd name="T72" fmla="*/ 2147483647 w 155"/>
                <a:gd name="T73" fmla="*/ 2147483647 h 77"/>
                <a:gd name="T74" fmla="*/ 2147483647 w 155"/>
                <a:gd name="T75" fmla="*/ 2147483647 h 77"/>
                <a:gd name="T76" fmla="*/ 2147483647 w 155"/>
                <a:gd name="T77" fmla="*/ 2147483647 h 77"/>
                <a:gd name="T78" fmla="*/ 2147483647 w 155"/>
                <a:gd name="T79" fmla="*/ 2147483647 h 77"/>
                <a:gd name="T80" fmla="*/ 2147483647 w 155"/>
                <a:gd name="T81" fmla="*/ 2147483647 h 77"/>
                <a:gd name="T82" fmla="*/ 2147483647 w 155"/>
                <a:gd name="T83" fmla="*/ 2147483647 h 77"/>
                <a:gd name="T84" fmla="*/ 2147483647 w 155"/>
                <a:gd name="T85" fmla="*/ 2147483647 h 77"/>
                <a:gd name="T86" fmla="*/ 2147483647 w 155"/>
                <a:gd name="T87" fmla="*/ 2147483647 h 77"/>
                <a:gd name="T88" fmla="*/ 2147483647 w 155"/>
                <a:gd name="T89" fmla="*/ 2147483647 h 77"/>
                <a:gd name="T90" fmla="*/ 2147483647 w 155"/>
                <a:gd name="T91" fmla="*/ 2147483647 h 7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5"/>
                <a:gd name="T139" fmla="*/ 0 h 77"/>
                <a:gd name="T140" fmla="*/ 155 w 155"/>
                <a:gd name="T141" fmla="*/ 77 h 7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5" h="77">
                  <a:moveTo>
                    <a:pt x="154" y="14"/>
                  </a:moveTo>
                  <a:cubicBezTo>
                    <a:pt x="150" y="15"/>
                    <a:pt x="147" y="16"/>
                    <a:pt x="144" y="18"/>
                  </a:cubicBezTo>
                  <a:cubicBezTo>
                    <a:pt x="142" y="19"/>
                    <a:pt x="141" y="22"/>
                    <a:pt x="140" y="23"/>
                  </a:cubicBezTo>
                  <a:cubicBezTo>
                    <a:pt x="140" y="23"/>
                    <a:pt x="140" y="23"/>
                    <a:pt x="140" y="24"/>
                  </a:cubicBezTo>
                  <a:cubicBezTo>
                    <a:pt x="140" y="23"/>
                    <a:pt x="141" y="23"/>
                    <a:pt x="142" y="23"/>
                  </a:cubicBezTo>
                  <a:cubicBezTo>
                    <a:pt x="142" y="25"/>
                    <a:pt x="140" y="25"/>
                    <a:pt x="138" y="25"/>
                  </a:cubicBezTo>
                  <a:cubicBezTo>
                    <a:pt x="135" y="25"/>
                    <a:pt x="132" y="26"/>
                    <a:pt x="130" y="27"/>
                  </a:cubicBezTo>
                  <a:lnTo>
                    <a:pt x="130" y="28"/>
                  </a:lnTo>
                  <a:cubicBezTo>
                    <a:pt x="130" y="31"/>
                    <a:pt x="128" y="31"/>
                    <a:pt x="127" y="33"/>
                  </a:cubicBezTo>
                  <a:cubicBezTo>
                    <a:pt x="127" y="32"/>
                    <a:pt x="127" y="32"/>
                    <a:pt x="127" y="32"/>
                  </a:cubicBezTo>
                  <a:cubicBezTo>
                    <a:pt x="126" y="32"/>
                    <a:pt x="126" y="31"/>
                    <a:pt x="126" y="30"/>
                  </a:cubicBezTo>
                  <a:cubicBezTo>
                    <a:pt x="125" y="32"/>
                    <a:pt x="126" y="33"/>
                    <a:pt x="126" y="34"/>
                  </a:cubicBezTo>
                  <a:cubicBezTo>
                    <a:pt x="126" y="35"/>
                    <a:pt x="124" y="36"/>
                    <a:pt x="123" y="37"/>
                  </a:cubicBezTo>
                  <a:cubicBezTo>
                    <a:pt x="123" y="35"/>
                    <a:pt x="123" y="34"/>
                    <a:pt x="124" y="32"/>
                  </a:cubicBezTo>
                  <a:cubicBezTo>
                    <a:pt x="123" y="32"/>
                    <a:pt x="122" y="33"/>
                    <a:pt x="122" y="34"/>
                  </a:cubicBezTo>
                  <a:cubicBezTo>
                    <a:pt x="122" y="34"/>
                    <a:pt x="121" y="34"/>
                    <a:pt x="121" y="34"/>
                  </a:cubicBezTo>
                  <a:cubicBezTo>
                    <a:pt x="121" y="35"/>
                    <a:pt x="122" y="37"/>
                    <a:pt x="123" y="37"/>
                  </a:cubicBezTo>
                  <a:lnTo>
                    <a:pt x="123" y="38"/>
                  </a:lnTo>
                  <a:cubicBezTo>
                    <a:pt x="121" y="39"/>
                    <a:pt x="121" y="38"/>
                    <a:pt x="120" y="38"/>
                  </a:cubicBezTo>
                  <a:cubicBezTo>
                    <a:pt x="120" y="39"/>
                    <a:pt x="121" y="39"/>
                    <a:pt x="121" y="39"/>
                  </a:cubicBezTo>
                  <a:cubicBezTo>
                    <a:pt x="121" y="40"/>
                    <a:pt x="122" y="41"/>
                    <a:pt x="122" y="41"/>
                  </a:cubicBezTo>
                  <a:cubicBezTo>
                    <a:pt x="119" y="44"/>
                    <a:pt x="119" y="47"/>
                    <a:pt x="114" y="48"/>
                  </a:cubicBezTo>
                  <a:cubicBezTo>
                    <a:pt x="113" y="49"/>
                    <a:pt x="109" y="53"/>
                    <a:pt x="109" y="53"/>
                  </a:cubicBezTo>
                  <a:cubicBezTo>
                    <a:pt x="105" y="55"/>
                    <a:pt x="103" y="56"/>
                    <a:pt x="103" y="60"/>
                  </a:cubicBezTo>
                  <a:cubicBezTo>
                    <a:pt x="103" y="60"/>
                    <a:pt x="103" y="63"/>
                    <a:pt x="103" y="63"/>
                  </a:cubicBezTo>
                  <a:cubicBezTo>
                    <a:pt x="103" y="64"/>
                    <a:pt x="104" y="66"/>
                    <a:pt x="103" y="68"/>
                  </a:cubicBezTo>
                  <a:lnTo>
                    <a:pt x="104" y="71"/>
                  </a:lnTo>
                  <a:cubicBezTo>
                    <a:pt x="103" y="73"/>
                    <a:pt x="103" y="76"/>
                    <a:pt x="102" y="77"/>
                  </a:cubicBezTo>
                  <a:lnTo>
                    <a:pt x="100" y="77"/>
                  </a:lnTo>
                  <a:cubicBezTo>
                    <a:pt x="100" y="75"/>
                    <a:pt x="98" y="76"/>
                    <a:pt x="99" y="73"/>
                  </a:cubicBezTo>
                  <a:lnTo>
                    <a:pt x="99" y="72"/>
                  </a:lnTo>
                  <a:cubicBezTo>
                    <a:pt x="98" y="72"/>
                    <a:pt x="97" y="70"/>
                    <a:pt x="97" y="69"/>
                  </a:cubicBezTo>
                  <a:cubicBezTo>
                    <a:pt x="97" y="68"/>
                    <a:pt x="97" y="67"/>
                    <a:pt x="97" y="65"/>
                  </a:cubicBezTo>
                  <a:cubicBezTo>
                    <a:pt x="97" y="64"/>
                    <a:pt x="96" y="62"/>
                    <a:pt x="94" y="62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0" y="62"/>
                    <a:pt x="89" y="61"/>
                    <a:pt x="87" y="61"/>
                  </a:cubicBezTo>
                  <a:cubicBezTo>
                    <a:pt x="85" y="61"/>
                    <a:pt x="85" y="60"/>
                    <a:pt x="83" y="60"/>
                  </a:cubicBezTo>
                  <a:cubicBezTo>
                    <a:pt x="82" y="60"/>
                    <a:pt x="78" y="60"/>
                    <a:pt x="78" y="61"/>
                  </a:cubicBezTo>
                  <a:cubicBezTo>
                    <a:pt x="78" y="62"/>
                    <a:pt x="80" y="63"/>
                    <a:pt x="80" y="64"/>
                  </a:cubicBezTo>
                  <a:cubicBezTo>
                    <a:pt x="78" y="64"/>
                    <a:pt x="76" y="65"/>
                    <a:pt x="75" y="65"/>
                  </a:cubicBezTo>
                  <a:cubicBezTo>
                    <a:pt x="75" y="65"/>
                    <a:pt x="74" y="63"/>
                    <a:pt x="74" y="63"/>
                  </a:cubicBezTo>
                  <a:lnTo>
                    <a:pt x="72" y="64"/>
                  </a:lnTo>
                  <a:cubicBezTo>
                    <a:pt x="71" y="63"/>
                    <a:pt x="70" y="62"/>
                    <a:pt x="69" y="62"/>
                  </a:cubicBezTo>
                  <a:cubicBezTo>
                    <a:pt x="65" y="62"/>
                    <a:pt x="59" y="67"/>
                    <a:pt x="57" y="70"/>
                  </a:cubicBezTo>
                  <a:cubicBezTo>
                    <a:pt x="56" y="71"/>
                    <a:pt x="57" y="73"/>
                    <a:pt x="56" y="74"/>
                  </a:cubicBezTo>
                  <a:cubicBezTo>
                    <a:pt x="54" y="74"/>
                    <a:pt x="53" y="73"/>
                    <a:pt x="53" y="72"/>
                  </a:cubicBezTo>
                  <a:cubicBezTo>
                    <a:pt x="53" y="69"/>
                    <a:pt x="51" y="62"/>
                    <a:pt x="48" y="62"/>
                  </a:cubicBezTo>
                  <a:cubicBezTo>
                    <a:pt x="46" y="62"/>
                    <a:pt x="45" y="63"/>
                    <a:pt x="45" y="64"/>
                  </a:cubicBezTo>
                  <a:lnTo>
                    <a:pt x="43" y="64"/>
                  </a:lnTo>
                  <a:cubicBezTo>
                    <a:pt x="42" y="64"/>
                    <a:pt x="40" y="60"/>
                    <a:pt x="40" y="59"/>
                  </a:cubicBezTo>
                  <a:cubicBezTo>
                    <a:pt x="38" y="59"/>
                    <a:pt x="39" y="55"/>
                    <a:pt x="36" y="55"/>
                  </a:cubicBezTo>
                  <a:cubicBezTo>
                    <a:pt x="32" y="55"/>
                    <a:pt x="32" y="57"/>
                    <a:pt x="28" y="57"/>
                  </a:cubicBezTo>
                  <a:cubicBezTo>
                    <a:pt x="22" y="57"/>
                    <a:pt x="20" y="53"/>
                    <a:pt x="15" y="53"/>
                  </a:cubicBezTo>
                  <a:cubicBezTo>
                    <a:pt x="12" y="53"/>
                    <a:pt x="11" y="54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7" y="50"/>
                    <a:pt x="5" y="48"/>
                    <a:pt x="2" y="48"/>
                  </a:cubicBezTo>
                  <a:cubicBezTo>
                    <a:pt x="2" y="47"/>
                    <a:pt x="2" y="46"/>
                    <a:pt x="2" y="46"/>
                  </a:cubicBezTo>
                  <a:cubicBezTo>
                    <a:pt x="2" y="43"/>
                    <a:pt x="1" y="39"/>
                    <a:pt x="1" y="36"/>
                  </a:cubicBezTo>
                  <a:cubicBezTo>
                    <a:pt x="1" y="36"/>
                    <a:pt x="2" y="35"/>
                    <a:pt x="2" y="34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0" y="35"/>
                    <a:pt x="0" y="33"/>
                    <a:pt x="0" y="33"/>
                  </a:cubicBezTo>
                  <a:cubicBezTo>
                    <a:pt x="0" y="31"/>
                    <a:pt x="0" y="30"/>
                    <a:pt x="1" y="28"/>
                  </a:cubicBezTo>
                  <a:cubicBezTo>
                    <a:pt x="4" y="24"/>
                    <a:pt x="6" y="19"/>
                    <a:pt x="10" y="15"/>
                  </a:cubicBezTo>
                  <a:cubicBezTo>
                    <a:pt x="11" y="13"/>
                    <a:pt x="11" y="10"/>
                    <a:pt x="13" y="8"/>
                  </a:cubicBezTo>
                  <a:cubicBezTo>
                    <a:pt x="13" y="6"/>
                    <a:pt x="13" y="5"/>
                    <a:pt x="14" y="4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6"/>
                    <a:pt x="16" y="7"/>
                    <a:pt x="16" y="8"/>
                  </a:cubicBezTo>
                  <a:cubicBezTo>
                    <a:pt x="19" y="8"/>
                    <a:pt x="20" y="2"/>
                    <a:pt x="20" y="2"/>
                  </a:cubicBezTo>
                  <a:lnTo>
                    <a:pt x="89" y="2"/>
                  </a:lnTo>
                  <a:cubicBezTo>
                    <a:pt x="89" y="1"/>
                    <a:pt x="89" y="1"/>
                    <a:pt x="89" y="0"/>
                  </a:cubicBezTo>
                  <a:lnTo>
                    <a:pt x="90" y="0"/>
                  </a:lnTo>
                  <a:cubicBezTo>
                    <a:pt x="90" y="2"/>
                    <a:pt x="91" y="3"/>
                    <a:pt x="93" y="3"/>
                  </a:cubicBezTo>
                  <a:cubicBezTo>
                    <a:pt x="93" y="3"/>
                    <a:pt x="93" y="3"/>
                    <a:pt x="94" y="3"/>
                  </a:cubicBezTo>
                  <a:cubicBezTo>
                    <a:pt x="95" y="3"/>
                    <a:pt x="96" y="4"/>
                    <a:pt x="97" y="4"/>
                  </a:cubicBezTo>
                  <a:cubicBezTo>
                    <a:pt x="97" y="4"/>
                    <a:pt x="98" y="4"/>
                    <a:pt x="98" y="4"/>
                  </a:cubicBezTo>
                  <a:cubicBezTo>
                    <a:pt x="99" y="5"/>
                    <a:pt x="100" y="5"/>
                    <a:pt x="101" y="5"/>
                  </a:cubicBezTo>
                  <a:cubicBezTo>
                    <a:pt x="103" y="5"/>
                    <a:pt x="103" y="3"/>
                    <a:pt x="104" y="3"/>
                  </a:cubicBezTo>
                  <a:cubicBezTo>
                    <a:pt x="105" y="2"/>
                    <a:pt x="106" y="2"/>
                    <a:pt x="107" y="2"/>
                  </a:cubicBezTo>
                  <a:lnTo>
                    <a:pt x="108" y="2"/>
                  </a:lnTo>
                  <a:cubicBezTo>
                    <a:pt x="108" y="5"/>
                    <a:pt x="111" y="5"/>
                    <a:pt x="112" y="6"/>
                  </a:cubicBezTo>
                  <a:cubicBezTo>
                    <a:pt x="112" y="8"/>
                    <a:pt x="111" y="9"/>
                    <a:pt x="112" y="10"/>
                  </a:cubicBezTo>
                  <a:cubicBezTo>
                    <a:pt x="113" y="11"/>
                    <a:pt x="116" y="10"/>
                    <a:pt x="118" y="10"/>
                  </a:cubicBezTo>
                  <a:cubicBezTo>
                    <a:pt x="120" y="10"/>
                    <a:pt x="120" y="12"/>
                    <a:pt x="121" y="13"/>
                  </a:cubicBezTo>
                  <a:lnTo>
                    <a:pt x="121" y="15"/>
                  </a:lnTo>
                  <a:cubicBezTo>
                    <a:pt x="120" y="15"/>
                    <a:pt x="119" y="15"/>
                    <a:pt x="118" y="16"/>
                  </a:cubicBezTo>
                  <a:cubicBezTo>
                    <a:pt x="118" y="15"/>
                    <a:pt x="117" y="14"/>
                    <a:pt x="117" y="13"/>
                  </a:cubicBezTo>
                  <a:lnTo>
                    <a:pt x="116" y="13"/>
                  </a:lnTo>
                  <a:cubicBezTo>
                    <a:pt x="115" y="15"/>
                    <a:pt x="115" y="16"/>
                    <a:pt x="114" y="18"/>
                  </a:cubicBezTo>
                  <a:cubicBezTo>
                    <a:pt x="113" y="20"/>
                    <a:pt x="112" y="20"/>
                    <a:pt x="110" y="22"/>
                  </a:cubicBezTo>
                  <a:cubicBezTo>
                    <a:pt x="111" y="23"/>
                    <a:pt x="111" y="22"/>
                    <a:pt x="112" y="22"/>
                  </a:cubicBezTo>
                  <a:cubicBezTo>
                    <a:pt x="113" y="22"/>
                    <a:pt x="115" y="22"/>
                    <a:pt x="117" y="22"/>
                  </a:cubicBezTo>
                  <a:cubicBezTo>
                    <a:pt x="118" y="22"/>
                    <a:pt x="119" y="22"/>
                    <a:pt x="120" y="21"/>
                  </a:cubicBezTo>
                  <a:lnTo>
                    <a:pt x="123" y="20"/>
                  </a:lnTo>
                  <a:cubicBezTo>
                    <a:pt x="127" y="20"/>
                    <a:pt x="131" y="17"/>
                    <a:pt x="133" y="13"/>
                  </a:cubicBezTo>
                  <a:lnTo>
                    <a:pt x="137" y="13"/>
                  </a:lnTo>
                  <a:cubicBezTo>
                    <a:pt x="142" y="12"/>
                    <a:pt x="144" y="13"/>
                    <a:pt x="147" y="11"/>
                  </a:cubicBezTo>
                  <a:cubicBezTo>
                    <a:pt x="148" y="9"/>
                    <a:pt x="149" y="6"/>
                    <a:pt x="151" y="6"/>
                  </a:cubicBezTo>
                  <a:cubicBezTo>
                    <a:pt x="153" y="6"/>
                    <a:pt x="154" y="7"/>
                    <a:pt x="155" y="6"/>
                  </a:cubicBezTo>
                  <a:cubicBezTo>
                    <a:pt x="155" y="7"/>
                    <a:pt x="153" y="9"/>
                    <a:pt x="153" y="10"/>
                  </a:cubicBezTo>
                  <a:lnTo>
                    <a:pt x="153" y="13"/>
                  </a:lnTo>
                  <a:lnTo>
                    <a:pt x="154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5" name="Freeform 407"/>
            <p:cNvSpPr>
              <a:spLocks/>
            </p:cNvSpPr>
            <p:nvPr/>
          </p:nvSpPr>
          <p:spPr bwMode="auto">
            <a:xfrm>
              <a:off x="7040670" y="3852947"/>
              <a:ext cx="1127771" cy="910695"/>
            </a:xfrm>
            <a:custGeom>
              <a:avLst/>
              <a:gdLst>
                <a:gd name="T0" fmla="*/ 2147483647 w 113"/>
                <a:gd name="T1" fmla="*/ 2147483647 h 91"/>
                <a:gd name="T2" fmla="*/ 2147483647 w 113"/>
                <a:gd name="T3" fmla="*/ 2147483647 h 91"/>
                <a:gd name="T4" fmla="*/ 2147483647 w 113"/>
                <a:gd name="T5" fmla="*/ 2147483647 h 91"/>
                <a:gd name="T6" fmla="*/ 2147483647 w 113"/>
                <a:gd name="T7" fmla="*/ 2147483647 h 91"/>
                <a:gd name="T8" fmla="*/ 2147483647 w 113"/>
                <a:gd name="T9" fmla="*/ 2147483647 h 91"/>
                <a:gd name="T10" fmla="*/ 2147483647 w 113"/>
                <a:gd name="T11" fmla="*/ 2147483647 h 91"/>
                <a:gd name="T12" fmla="*/ 2147483647 w 113"/>
                <a:gd name="T13" fmla="*/ 2147483647 h 91"/>
                <a:gd name="T14" fmla="*/ 2147483647 w 113"/>
                <a:gd name="T15" fmla="*/ 2147483647 h 91"/>
                <a:gd name="T16" fmla="*/ 2147483647 w 113"/>
                <a:gd name="T17" fmla="*/ 2147483647 h 91"/>
                <a:gd name="T18" fmla="*/ 2147483647 w 113"/>
                <a:gd name="T19" fmla="*/ 2147483647 h 91"/>
                <a:gd name="T20" fmla="*/ 2147483647 w 113"/>
                <a:gd name="T21" fmla="*/ 2147483647 h 91"/>
                <a:gd name="T22" fmla="*/ 2147483647 w 113"/>
                <a:gd name="T23" fmla="*/ 2147483647 h 91"/>
                <a:gd name="T24" fmla="*/ 2147483647 w 113"/>
                <a:gd name="T25" fmla="*/ 2147483647 h 91"/>
                <a:gd name="T26" fmla="*/ 2147483647 w 113"/>
                <a:gd name="T27" fmla="*/ 2147483647 h 91"/>
                <a:gd name="T28" fmla="*/ 2147483647 w 113"/>
                <a:gd name="T29" fmla="*/ 2147483647 h 91"/>
                <a:gd name="T30" fmla="*/ 2147483647 w 113"/>
                <a:gd name="T31" fmla="*/ 2147483647 h 91"/>
                <a:gd name="T32" fmla="*/ 2147483647 w 113"/>
                <a:gd name="T33" fmla="*/ 2147483647 h 91"/>
                <a:gd name="T34" fmla="*/ 2147483647 w 113"/>
                <a:gd name="T35" fmla="*/ 2147483647 h 91"/>
                <a:gd name="T36" fmla="*/ 2147483647 w 113"/>
                <a:gd name="T37" fmla="*/ 2147483647 h 91"/>
                <a:gd name="T38" fmla="*/ 2147483647 w 113"/>
                <a:gd name="T39" fmla="*/ 2147483647 h 91"/>
                <a:gd name="T40" fmla="*/ 2147483647 w 113"/>
                <a:gd name="T41" fmla="*/ 2147483647 h 91"/>
                <a:gd name="T42" fmla="*/ 2147483647 w 113"/>
                <a:gd name="T43" fmla="*/ 2147483647 h 91"/>
                <a:gd name="T44" fmla="*/ 2147483647 w 113"/>
                <a:gd name="T45" fmla="*/ 2147483647 h 91"/>
                <a:gd name="T46" fmla="*/ 2147483647 w 113"/>
                <a:gd name="T47" fmla="*/ 2147483647 h 91"/>
                <a:gd name="T48" fmla="*/ 2147483647 w 113"/>
                <a:gd name="T49" fmla="*/ 2147483647 h 91"/>
                <a:gd name="T50" fmla="*/ 2147483647 w 113"/>
                <a:gd name="T51" fmla="*/ 2147483647 h 91"/>
                <a:gd name="T52" fmla="*/ 2147483647 w 113"/>
                <a:gd name="T53" fmla="*/ 2147483647 h 91"/>
                <a:gd name="T54" fmla="*/ 2147483647 w 113"/>
                <a:gd name="T55" fmla="*/ 2147483647 h 91"/>
                <a:gd name="T56" fmla="*/ 2147483647 w 113"/>
                <a:gd name="T57" fmla="*/ 2147483647 h 91"/>
                <a:gd name="T58" fmla="*/ 2147483647 w 113"/>
                <a:gd name="T59" fmla="*/ 2147483647 h 91"/>
                <a:gd name="T60" fmla="*/ 2147483647 w 113"/>
                <a:gd name="T61" fmla="*/ 2147483647 h 91"/>
                <a:gd name="T62" fmla="*/ 2147483647 w 113"/>
                <a:gd name="T63" fmla="*/ 2147483647 h 91"/>
                <a:gd name="T64" fmla="*/ 2147483647 w 113"/>
                <a:gd name="T65" fmla="*/ 2147483647 h 91"/>
                <a:gd name="T66" fmla="*/ 2147483647 w 113"/>
                <a:gd name="T67" fmla="*/ 2147483647 h 91"/>
                <a:gd name="T68" fmla="*/ 2147483647 w 113"/>
                <a:gd name="T69" fmla="*/ 2147483647 h 91"/>
                <a:gd name="T70" fmla="*/ 2147483647 w 113"/>
                <a:gd name="T71" fmla="*/ 2147483647 h 91"/>
                <a:gd name="T72" fmla="*/ 2147483647 w 113"/>
                <a:gd name="T73" fmla="*/ 2147483647 h 91"/>
                <a:gd name="T74" fmla="*/ 2147483647 w 113"/>
                <a:gd name="T75" fmla="*/ 2147483647 h 91"/>
                <a:gd name="T76" fmla="*/ 2147483647 w 113"/>
                <a:gd name="T77" fmla="*/ 2147483647 h 91"/>
                <a:gd name="T78" fmla="*/ 2147483647 w 113"/>
                <a:gd name="T79" fmla="*/ 2147483647 h 91"/>
                <a:gd name="T80" fmla="*/ 2147483647 w 113"/>
                <a:gd name="T81" fmla="*/ 2147483647 h 91"/>
                <a:gd name="T82" fmla="*/ 2147483647 w 113"/>
                <a:gd name="T83" fmla="*/ 2147483647 h 91"/>
                <a:gd name="T84" fmla="*/ 2147483647 w 113"/>
                <a:gd name="T85" fmla="*/ 2147483647 h 9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3"/>
                <a:gd name="T130" fmla="*/ 0 h 91"/>
                <a:gd name="T131" fmla="*/ 113 w 113"/>
                <a:gd name="T132" fmla="*/ 91 h 9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3" h="91">
                  <a:moveTo>
                    <a:pt x="7" y="38"/>
                  </a:moveTo>
                  <a:cubicBezTo>
                    <a:pt x="7" y="39"/>
                    <a:pt x="8" y="39"/>
                    <a:pt x="8" y="39"/>
                  </a:cubicBezTo>
                  <a:cubicBezTo>
                    <a:pt x="10" y="38"/>
                    <a:pt x="10" y="37"/>
                    <a:pt x="11" y="36"/>
                  </a:cubicBezTo>
                  <a:cubicBezTo>
                    <a:pt x="13" y="34"/>
                    <a:pt x="15" y="35"/>
                    <a:pt x="16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20" y="33"/>
                    <a:pt x="21" y="31"/>
                    <a:pt x="24" y="31"/>
                  </a:cubicBezTo>
                  <a:cubicBezTo>
                    <a:pt x="25" y="31"/>
                    <a:pt x="27" y="31"/>
                    <a:pt x="28" y="30"/>
                  </a:cubicBezTo>
                  <a:cubicBezTo>
                    <a:pt x="30" y="30"/>
                    <a:pt x="33" y="26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4" y="22"/>
                    <a:pt x="34" y="21"/>
                    <a:pt x="35" y="20"/>
                  </a:cubicBezTo>
                  <a:cubicBezTo>
                    <a:pt x="35" y="22"/>
                    <a:pt x="36" y="23"/>
                    <a:pt x="37" y="23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8" y="21"/>
                    <a:pt x="37" y="20"/>
                    <a:pt x="38" y="19"/>
                  </a:cubicBezTo>
                  <a:cubicBezTo>
                    <a:pt x="38" y="19"/>
                    <a:pt x="38" y="20"/>
                    <a:pt x="38" y="20"/>
                  </a:cubicBezTo>
                  <a:lnTo>
                    <a:pt x="40" y="20"/>
                  </a:lnTo>
                  <a:cubicBezTo>
                    <a:pt x="40" y="18"/>
                    <a:pt x="40" y="17"/>
                    <a:pt x="40" y="16"/>
                  </a:cubicBezTo>
                  <a:cubicBezTo>
                    <a:pt x="42" y="16"/>
                    <a:pt x="41" y="17"/>
                    <a:pt x="42" y="16"/>
                  </a:cubicBezTo>
                  <a:cubicBezTo>
                    <a:pt x="43" y="15"/>
                    <a:pt x="43" y="15"/>
                    <a:pt x="44" y="13"/>
                  </a:cubicBezTo>
                  <a:cubicBezTo>
                    <a:pt x="45" y="14"/>
                    <a:pt x="45" y="12"/>
                    <a:pt x="46" y="11"/>
                  </a:cubicBezTo>
                  <a:cubicBezTo>
                    <a:pt x="47" y="12"/>
                    <a:pt x="48" y="11"/>
                    <a:pt x="49" y="11"/>
                  </a:cubicBezTo>
                  <a:cubicBezTo>
                    <a:pt x="50" y="12"/>
                    <a:pt x="50" y="15"/>
                    <a:pt x="51" y="15"/>
                  </a:cubicBezTo>
                  <a:cubicBezTo>
                    <a:pt x="51" y="15"/>
                    <a:pt x="52" y="15"/>
                    <a:pt x="52" y="15"/>
                  </a:cubicBezTo>
                  <a:cubicBezTo>
                    <a:pt x="52" y="15"/>
                    <a:pt x="53" y="15"/>
                    <a:pt x="53" y="15"/>
                  </a:cubicBezTo>
                  <a:cubicBezTo>
                    <a:pt x="55" y="15"/>
                    <a:pt x="54" y="14"/>
                    <a:pt x="54" y="13"/>
                  </a:cubicBezTo>
                  <a:cubicBezTo>
                    <a:pt x="54" y="11"/>
                    <a:pt x="57" y="10"/>
                    <a:pt x="57" y="9"/>
                  </a:cubicBezTo>
                  <a:cubicBezTo>
                    <a:pt x="60" y="5"/>
                    <a:pt x="63" y="8"/>
                    <a:pt x="64" y="6"/>
                  </a:cubicBezTo>
                  <a:cubicBezTo>
                    <a:pt x="63" y="4"/>
                    <a:pt x="62" y="4"/>
                    <a:pt x="62" y="3"/>
                  </a:cubicBezTo>
                  <a:cubicBezTo>
                    <a:pt x="63" y="3"/>
                    <a:pt x="64" y="2"/>
                    <a:pt x="65" y="2"/>
                  </a:cubicBezTo>
                  <a:cubicBezTo>
                    <a:pt x="66" y="5"/>
                    <a:pt x="68" y="6"/>
                    <a:pt x="71" y="6"/>
                  </a:cubicBezTo>
                  <a:cubicBezTo>
                    <a:pt x="71" y="6"/>
                    <a:pt x="72" y="6"/>
                    <a:pt x="73" y="6"/>
                  </a:cubicBezTo>
                  <a:cubicBezTo>
                    <a:pt x="73" y="6"/>
                    <a:pt x="74" y="6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lnTo>
                    <a:pt x="75" y="7"/>
                  </a:lnTo>
                  <a:cubicBezTo>
                    <a:pt x="75" y="8"/>
                    <a:pt x="71" y="14"/>
                    <a:pt x="70" y="14"/>
                  </a:cubicBezTo>
                  <a:cubicBezTo>
                    <a:pt x="72" y="15"/>
                    <a:pt x="71" y="16"/>
                    <a:pt x="73" y="17"/>
                  </a:cubicBezTo>
                  <a:cubicBezTo>
                    <a:pt x="73" y="18"/>
                    <a:pt x="74" y="17"/>
                    <a:pt x="75" y="18"/>
                  </a:cubicBezTo>
                  <a:cubicBezTo>
                    <a:pt x="76" y="18"/>
                    <a:pt x="77" y="20"/>
                    <a:pt x="78" y="20"/>
                  </a:cubicBezTo>
                  <a:cubicBezTo>
                    <a:pt x="81" y="21"/>
                    <a:pt x="81" y="24"/>
                    <a:pt x="83" y="24"/>
                  </a:cubicBezTo>
                  <a:cubicBezTo>
                    <a:pt x="86" y="24"/>
                    <a:pt x="88" y="16"/>
                    <a:pt x="88" y="13"/>
                  </a:cubicBezTo>
                  <a:cubicBezTo>
                    <a:pt x="88" y="7"/>
                    <a:pt x="92" y="5"/>
                    <a:pt x="92" y="0"/>
                  </a:cubicBezTo>
                  <a:cubicBezTo>
                    <a:pt x="92" y="1"/>
                    <a:pt x="94" y="4"/>
                    <a:pt x="94" y="4"/>
                  </a:cubicBezTo>
                  <a:cubicBezTo>
                    <a:pt x="94" y="4"/>
                    <a:pt x="93" y="4"/>
                    <a:pt x="93" y="4"/>
                  </a:cubicBezTo>
                  <a:cubicBezTo>
                    <a:pt x="93" y="6"/>
                    <a:pt x="94" y="6"/>
                    <a:pt x="94" y="7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2"/>
                    <a:pt x="95" y="13"/>
                    <a:pt x="96" y="13"/>
                  </a:cubicBezTo>
                  <a:cubicBezTo>
                    <a:pt x="96" y="13"/>
                    <a:pt x="97" y="14"/>
                    <a:pt x="97" y="14"/>
                  </a:cubicBezTo>
                  <a:cubicBezTo>
                    <a:pt x="97" y="19"/>
                    <a:pt x="99" y="23"/>
                    <a:pt x="99" y="28"/>
                  </a:cubicBezTo>
                  <a:cubicBezTo>
                    <a:pt x="99" y="28"/>
                    <a:pt x="101" y="28"/>
                    <a:pt x="101" y="29"/>
                  </a:cubicBezTo>
                  <a:cubicBezTo>
                    <a:pt x="102" y="30"/>
                    <a:pt x="102" y="31"/>
                    <a:pt x="103" y="31"/>
                  </a:cubicBezTo>
                  <a:cubicBezTo>
                    <a:pt x="103" y="32"/>
                    <a:pt x="105" y="38"/>
                    <a:pt x="106" y="38"/>
                  </a:cubicBezTo>
                  <a:cubicBezTo>
                    <a:pt x="106" y="39"/>
                    <a:pt x="108" y="39"/>
                    <a:pt x="109" y="39"/>
                  </a:cubicBezTo>
                  <a:cubicBezTo>
                    <a:pt x="108" y="40"/>
                    <a:pt x="108" y="40"/>
                    <a:pt x="107" y="40"/>
                  </a:cubicBezTo>
                  <a:cubicBezTo>
                    <a:pt x="108" y="43"/>
                    <a:pt x="110" y="45"/>
                    <a:pt x="112" y="48"/>
                  </a:cubicBezTo>
                  <a:cubicBezTo>
                    <a:pt x="112" y="47"/>
                    <a:pt x="113" y="47"/>
                    <a:pt x="113" y="46"/>
                  </a:cubicBezTo>
                  <a:cubicBezTo>
                    <a:pt x="113" y="47"/>
                    <a:pt x="113" y="47"/>
                    <a:pt x="113" y="48"/>
                  </a:cubicBezTo>
                  <a:lnTo>
                    <a:pt x="111" y="53"/>
                  </a:lnTo>
                  <a:cubicBezTo>
                    <a:pt x="112" y="57"/>
                    <a:pt x="108" y="61"/>
                    <a:pt x="107" y="63"/>
                  </a:cubicBezTo>
                  <a:cubicBezTo>
                    <a:pt x="105" y="66"/>
                    <a:pt x="102" y="72"/>
                    <a:pt x="98" y="72"/>
                  </a:cubicBezTo>
                  <a:cubicBezTo>
                    <a:pt x="98" y="76"/>
                    <a:pt x="94" y="77"/>
                    <a:pt x="92" y="79"/>
                  </a:cubicBezTo>
                  <a:cubicBezTo>
                    <a:pt x="90" y="81"/>
                    <a:pt x="90" y="83"/>
                    <a:pt x="87" y="85"/>
                  </a:cubicBezTo>
                  <a:cubicBezTo>
                    <a:pt x="86" y="86"/>
                    <a:pt x="87" y="88"/>
                    <a:pt x="85" y="88"/>
                  </a:cubicBezTo>
                  <a:cubicBezTo>
                    <a:pt x="84" y="88"/>
                    <a:pt x="83" y="88"/>
                    <a:pt x="83" y="88"/>
                  </a:cubicBezTo>
                  <a:cubicBezTo>
                    <a:pt x="81" y="88"/>
                    <a:pt x="79" y="90"/>
                    <a:pt x="75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3" y="90"/>
                    <a:pt x="73" y="88"/>
                    <a:pt x="73" y="88"/>
                  </a:cubicBezTo>
                  <a:cubicBezTo>
                    <a:pt x="71" y="89"/>
                    <a:pt x="69" y="91"/>
                    <a:pt x="68" y="91"/>
                  </a:cubicBezTo>
                  <a:cubicBezTo>
                    <a:pt x="68" y="91"/>
                    <a:pt x="67" y="90"/>
                    <a:pt x="67" y="90"/>
                  </a:cubicBezTo>
                  <a:cubicBezTo>
                    <a:pt x="65" y="90"/>
                    <a:pt x="61" y="89"/>
                    <a:pt x="61" y="86"/>
                  </a:cubicBezTo>
                  <a:cubicBezTo>
                    <a:pt x="61" y="85"/>
                    <a:pt x="62" y="85"/>
                    <a:pt x="62" y="83"/>
                  </a:cubicBezTo>
                  <a:lnTo>
                    <a:pt x="62" y="81"/>
                  </a:lnTo>
                  <a:lnTo>
                    <a:pt x="63" y="80"/>
                  </a:lnTo>
                  <a:lnTo>
                    <a:pt x="61" y="80"/>
                  </a:lnTo>
                  <a:lnTo>
                    <a:pt x="60" y="81"/>
                  </a:lnTo>
                  <a:cubicBezTo>
                    <a:pt x="61" y="80"/>
                    <a:pt x="61" y="79"/>
                    <a:pt x="62" y="79"/>
                  </a:cubicBezTo>
                  <a:lnTo>
                    <a:pt x="62" y="77"/>
                  </a:lnTo>
                  <a:cubicBezTo>
                    <a:pt x="60" y="77"/>
                    <a:pt x="60" y="79"/>
                    <a:pt x="59" y="79"/>
                  </a:cubicBezTo>
                  <a:lnTo>
                    <a:pt x="57" y="79"/>
                  </a:lnTo>
                  <a:cubicBezTo>
                    <a:pt x="60" y="77"/>
                    <a:pt x="61" y="74"/>
                    <a:pt x="63" y="72"/>
                  </a:cubicBezTo>
                  <a:cubicBezTo>
                    <a:pt x="62" y="71"/>
                    <a:pt x="61" y="73"/>
                    <a:pt x="61" y="73"/>
                  </a:cubicBezTo>
                  <a:cubicBezTo>
                    <a:pt x="60" y="74"/>
                    <a:pt x="54" y="78"/>
                    <a:pt x="54" y="78"/>
                  </a:cubicBezTo>
                  <a:lnTo>
                    <a:pt x="54" y="72"/>
                  </a:lnTo>
                  <a:cubicBezTo>
                    <a:pt x="52" y="72"/>
                    <a:pt x="52" y="72"/>
                    <a:pt x="52" y="70"/>
                  </a:cubicBezTo>
                  <a:cubicBezTo>
                    <a:pt x="51" y="69"/>
                    <a:pt x="48" y="67"/>
                    <a:pt x="46" y="67"/>
                  </a:cubicBezTo>
                  <a:cubicBezTo>
                    <a:pt x="45" y="67"/>
                    <a:pt x="44" y="68"/>
                    <a:pt x="44" y="68"/>
                  </a:cubicBezTo>
                  <a:lnTo>
                    <a:pt x="40" y="68"/>
                  </a:lnTo>
                  <a:cubicBezTo>
                    <a:pt x="37" y="70"/>
                    <a:pt x="35" y="69"/>
                    <a:pt x="32" y="70"/>
                  </a:cubicBezTo>
                  <a:cubicBezTo>
                    <a:pt x="30" y="70"/>
                    <a:pt x="26" y="72"/>
                    <a:pt x="26" y="72"/>
                  </a:cubicBezTo>
                  <a:cubicBezTo>
                    <a:pt x="24" y="74"/>
                    <a:pt x="24" y="75"/>
                    <a:pt x="22" y="75"/>
                  </a:cubicBezTo>
                  <a:lnTo>
                    <a:pt x="14" y="75"/>
                  </a:lnTo>
                  <a:cubicBezTo>
                    <a:pt x="10" y="76"/>
                    <a:pt x="10" y="78"/>
                    <a:pt x="5" y="78"/>
                  </a:cubicBezTo>
                  <a:cubicBezTo>
                    <a:pt x="2" y="78"/>
                    <a:pt x="0" y="77"/>
                    <a:pt x="0" y="75"/>
                  </a:cubicBezTo>
                  <a:cubicBezTo>
                    <a:pt x="0" y="74"/>
                    <a:pt x="1" y="74"/>
                    <a:pt x="2" y="74"/>
                  </a:cubicBezTo>
                  <a:cubicBezTo>
                    <a:pt x="3" y="73"/>
                    <a:pt x="5" y="70"/>
                    <a:pt x="5" y="68"/>
                  </a:cubicBezTo>
                  <a:cubicBezTo>
                    <a:pt x="5" y="66"/>
                    <a:pt x="3" y="66"/>
                    <a:pt x="3" y="64"/>
                  </a:cubicBezTo>
                  <a:cubicBezTo>
                    <a:pt x="3" y="62"/>
                    <a:pt x="5" y="63"/>
                    <a:pt x="5" y="61"/>
                  </a:cubicBezTo>
                  <a:cubicBezTo>
                    <a:pt x="5" y="57"/>
                    <a:pt x="3" y="53"/>
                    <a:pt x="2" y="50"/>
                  </a:cubicBezTo>
                  <a:lnTo>
                    <a:pt x="2" y="49"/>
                  </a:lnTo>
                  <a:cubicBezTo>
                    <a:pt x="2" y="50"/>
                    <a:pt x="3" y="50"/>
                    <a:pt x="3" y="51"/>
                  </a:cubicBezTo>
                  <a:lnTo>
                    <a:pt x="3" y="50"/>
                  </a:lnTo>
                  <a:cubicBezTo>
                    <a:pt x="3" y="50"/>
                    <a:pt x="4" y="51"/>
                    <a:pt x="5" y="51"/>
                  </a:cubicBezTo>
                  <a:cubicBezTo>
                    <a:pt x="5" y="50"/>
                    <a:pt x="6" y="50"/>
                    <a:pt x="6" y="49"/>
                  </a:cubicBezTo>
                  <a:cubicBezTo>
                    <a:pt x="6" y="47"/>
                    <a:pt x="4" y="47"/>
                    <a:pt x="4" y="45"/>
                  </a:cubicBezTo>
                  <a:cubicBezTo>
                    <a:pt x="4" y="44"/>
                    <a:pt x="6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40"/>
                    <a:pt x="7" y="39"/>
                    <a:pt x="7" y="3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66" name="Freeform 408"/>
            <p:cNvSpPr>
              <a:spLocks/>
            </p:cNvSpPr>
            <p:nvPr/>
          </p:nvSpPr>
          <p:spPr bwMode="auto">
            <a:xfrm>
              <a:off x="6659847" y="3352799"/>
              <a:ext cx="300807" cy="360366"/>
            </a:xfrm>
            <a:custGeom>
              <a:avLst/>
              <a:gdLst>
                <a:gd name="T0" fmla="*/ 2147483647 w 30"/>
                <a:gd name="T1" fmla="*/ 2147483647 h 36"/>
                <a:gd name="T2" fmla="*/ 2147483647 w 30"/>
                <a:gd name="T3" fmla="*/ 2147483647 h 36"/>
                <a:gd name="T4" fmla="*/ 2147483647 w 30"/>
                <a:gd name="T5" fmla="*/ 2147483647 h 36"/>
                <a:gd name="T6" fmla="*/ 2147483647 w 30"/>
                <a:gd name="T7" fmla="*/ 2147483647 h 36"/>
                <a:gd name="T8" fmla="*/ 2147483647 w 30"/>
                <a:gd name="T9" fmla="*/ 2147483647 h 36"/>
                <a:gd name="T10" fmla="*/ 2147483647 w 30"/>
                <a:gd name="T11" fmla="*/ 2147483647 h 36"/>
                <a:gd name="T12" fmla="*/ 2147483647 w 30"/>
                <a:gd name="T13" fmla="*/ 2147483647 h 36"/>
                <a:gd name="T14" fmla="*/ 2147483647 w 30"/>
                <a:gd name="T15" fmla="*/ 2147483647 h 36"/>
                <a:gd name="T16" fmla="*/ 2147483647 w 30"/>
                <a:gd name="T17" fmla="*/ 2147483647 h 36"/>
                <a:gd name="T18" fmla="*/ 2147483647 w 30"/>
                <a:gd name="T19" fmla="*/ 2147483647 h 36"/>
                <a:gd name="T20" fmla="*/ 2147483647 w 30"/>
                <a:gd name="T21" fmla="*/ 2147483647 h 36"/>
                <a:gd name="T22" fmla="*/ 2147483647 w 30"/>
                <a:gd name="T23" fmla="*/ 2147483647 h 36"/>
                <a:gd name="T24" fmla="*/ 2147483647 w 30"/>
                <a:gd name="T25" fmla="*/ 2147483647 h 36"/>
                <a:gd name="T26" fmla="*/ 2147483647 w 30"/>
                <a:gd name="T27" fmla="*/ 2147483647 h 36"/>
                <a:gd name="T28" fmla="*/ 2147483647 w 30"/>
                <a:gd name="T29" fmla="*/ 2147483647 h 36"/>
                <a:gd name="T30" fmla="*/ 2147483647 w 30"/>
                <a:gd name="T31" fmla="*/ 2147483647 h 36"/>
                <a:gd name="T32" fmla="*/ 2147483647 w 30"/>
                <a:gd name="T33" fmla="*/ 2147483647 h 36"/>
                <a:gd name="T34" fmla="*/ 2147483647 w 30"/>
                <a:gd name="T35" fmla="*/ 2147483647 h 36"/>
                <a:gd name="T36" fmla="*/ 2147483647 w 30"/>
                <a:gd name="T37" fmla="*/ 2147483647 h 36"/>
                <a:gd name="T38" fmla="*/ 2147483647 w 30"/>
                <a:gd name="T39" fmla="*/ 2147483647 h 36"/>
                <a:gd name="T40" fmla="*/ 0 w 30"/>
                <a:gd name="T41" fmla="*/ 0 h 36"/>
                <a:gd name="T42" fmla="*/ 2147483647 w 30"/>
                <a:gd name="T43" fmla="*/ 2147483647 h 36"/>
                <a:gd name="T44" fmla="*/ 2147483647 w 30"/>
                <a:gd name="T45" fmla="*/ 2147483647 h 36"/>
                <a:gd name="T46" fmla="*/ 2147483647 w 30"/>
                <a:gd name="T47" fmla="*/ 2147483647 h 36"/>
                <a:gd name="T48" fmla="*/ 2147483647 w 30"/>
                <a:gd name="T49" fmla="*/ 2147483647 h 36"/>
                <a:gd name="T50" fmla="*/ 2147483647 w 30"/>
                <a:gd name="T51" fmla="*/ 2147483647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"/>
                <a:gd name="T79" fmla="*/ 0 h 36"/>
                <a:gd name="T80" fmla="*/ 30 w 30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" h="36">
                  <a:moveTo>
                    <a:pt x="20" y="14"/>
                  </a:moveTo>
                  <a:lnTo>
                    <a:pt x="24" y="17"/>
                  </a:lnTo>
                  <a:cubicBezTo>
                    <a:pt x="24" y="18"/>
                    <a:pt x="23" y="18"/>
                    <a:pt x="23" y="18"/>
                  </a:cubicBezTo>
                  <a:lnTo>
                    <a:pt x="23" y="20"/>
                  </a:lnTo>
                  <a:cubicBezTo>
                    <a:pt x="24" y="20"/>
                    <a:pt x="25" y="21"/>
                    <a:pt x="26" y="21"/>
                  </a:cubicBezTo>
                  <a:cubicBezTo>
                    <a:pt x="27" y="24"/>
                    <a:pt x="27" y="25"/>
                    <a:pt x="30" y="25"/>
                  </a:cubicBezTo>
                  <a:cubicBezTo>
                    <a:pt x="30" y="26"/>
                    <a:pt x="30" y="26"/>
                    <a:pt x="30" y="27"/>
                  </a:cubicBezTo>
                  <a:cubicBezTo>
                    <a:pt x="30" y="29"/>
                    <a:pt x="29" y="33"/>
                    <a:pt x="29" y="36"/>
                  </a:cubicBezTo>
                  <a:cubicBezTo>
                    <a:pt x="27" y="36"/>
                    <a:pt x="26" y="36"/>
                    <a:pt x="25" y="36"/>
                  </a:cubicBezTo>
                  <a:lnTo>
                    <a:pt x="18" y="30"/>
                  </a:lnTo>
                  <a:cubicBezTo>
                    <a:pt x="19" y="29"/>
                    <a:pt x="19" y="28"/>
                    <a:pt x="18" y="28"/>
                  </a:cubicBezTo>
                  <a:cubicBezTo>
                    <a:pt x="17" y="26"/>
                    <a:pt x="15" y="24"/>
                    <a:pt x="14" y="23"/>
                  </a:cubicBezTo>
                  <a:cubicBezTo>
                    <a:pt x="13" y="21"/>
                    <a:pt x="14" y="19"/>
                    <a:pt x="13" y="18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10" y="11"/>
                    <a:pt x="7" y="10"/>
                    <a:pt x="6" y="7"/>
                  </a:cubicBezTo>
                  <a:cubicBezTo>
                    <a:pt x="3" y="7"/>
                    <a:pt x="0" y="2"/>
                    <a:pt x="0" y="0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1"/>
                    <a:pt x="9" y="6"/>
                    <a:pt x="10" y="7"/>
                  </a:cubicBezTo>
                  <a:cubicBezTo>
                    <a:pt x="12" y="9"/>
                    <a:pt x="14" y="12"/>
                    <a:pt x="18" y="12"/>
                  </a:cubicBezTo>
                  <a:cubicBezTo>
                    <a:pt x="19" y="12"/>
                    <a:pt x="19" y="14"/>
                    <a:pt x="20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7" name="Freeform 409"/>
            <p:cNvSpPr>
              <a:spLocks/>
            </p:cNvSpPr>
            <p:nvPr/>
          </p:nvSpPr>
          <p:spPr bwMode="auto">
            <a:xfrm>
              <a:off x="891722" y="2522531"/>
              <a:ext cx="737616" cy="581029"/>
            </a:xfrm>
            <a:custGeom>
              <a:avLst/>
              <a:gdLst>
                <a:gd name="T0" fmla="*/ 2147483647 w 74"/>
                <a:gd name="T1" fmla="*/ 2147483647 h 58"/>
                <a:gd name="T2" fmla="*/ 2147483647 w 74"/>
                <a:gd name="T3" fmla="*/ 2147483647 h 58"/>
                <a:gd name="T4" fmla="*/ 2147483647 w 74"/>
                <a:gd name="T5" fmla="*/ 2147483647 h 58"/>
                <a:gd name="T6" fmla="*/ 2147483647 w 74"/>
                <a:gd name="T7" fmla="*/ 2147483647 h 58"/>
                <a:gd name="T8" fmla="*/ 2147483647 w 74"/>
                <a:gd name="T9" fmla="*/ 2147483647 h 58"/>
                <a:gd name="T10" fmla="*/ 2147483647 w 74"/>
                <a:gd name="T11" fmla="*/ 2147483647 h 58"/>
                <a:gd name="T12" fmla="*/ 2147483647 w 74"/>
                <a:gd name="T13" fmla="*/ 2147483647 h 58"/>
                <a:gd name="T14" fmla="*/ 2147483647 w 74"/>
                <a:gd name="T15" fmla="*/ 2147483647 h 58"/>
                <a:gd name="T16" fmla="*/ 2147483647 w 74"/>
                <a:gd name="T17" fmla="*/ 2147483647 h 58"/>
                <a:gd name="T18" fmla="*/ 2147483647 w 74"/>
                <a:gd name="T19" fmla="*/ 2147483647 h 58"/>
                <a:gd name="T20" fmla="*/ 2147483647 w 74"/>
                <a:gd name="T21" fmla="*/ 2147483647 h 58"/>
                <a:gd name="T22" fmla="*/ 2147483647 w 74"/>
                <a:gd name="T23" fmla="*/ 2147483647 h 58"/>
                <a:gd name="T24" fmla="*/ 2147483647 w 74"/>
                <a:gd name="T25" fmla="*/ 2147483647 h 58"/>
                <a:gd name="T26" fmla="*/ 2147483647 w 74"/>
                <a:gd name="T27" fmla="*/ 2147483647 h 58"/>
                <a:gd name="T28" fmla="*/ 2147483647 w 74"/>
                <a:gd name="T29" fmla="*/ 2147483647 h 58"/>
                <a:gd name="T30" fmla="*/ 2147483647 w 74"/>
                <a:gd name="T31" fmla="*/ 2147483647 h 58"/>
                <a:gd name="T32" fmla="*/ 2147483647 w 74"/>
                <a:gd name="T33" fmla="*/ 2147483647 h 58"/>
                <a:gd name="T34" fmla="*/ 2147483647 w 74"/>
                <a:gd name="T35" fmla="*/ 2147483647 h 58"/>
                <a:gd name="T36" fmla="*/ 2147483647 w 74"/>
                <a:gd name="T37" fmla="*/ 2147483647 h 58"/>
                <a:gd name="T38" fmla="*/ 0 w 74"/>
                <a:gd name="T39" fmla="*/ 2147483647 h 58"/>
                <a:gd name="T40" fmla="*/ 0 w 74"/>
                <a:gd name="T41" fmla="*/ 2147483647 h 58"/>
                <a:gd name="T42" fmla="*/ 0 w 74"/>
                <a:gd name="T43" fmla="*/ 0 h 58"/>
                <a:gd name="T44" fmla="*/ 2147483647 w 74"/>
                <a:gd name="T45" fmla="*/ 2147483647 h 58"/>
                <a:gd name="T46" fmla="*/ 2147483647 w 74"/>
                <a:gd name="T47" fmla="*/ 2147483647 h 58"/>
                <a:gd name="T48" fmla="*/ 2147483647 w 74"/>
                <a:gd name="T49" fmla="*/ 2147483647 h 58"/>
                <a:gd name="T50" fmla="*/ 2147483647 w 74"/>
                <a:gd name="T51" fmla="*/ 2147483647 h 58"/>
                <a:gd name="T52" fmla="*/ 2147483647 w 74"/>
                <a:gd name="T53" fmla="*/ 2147483647 h 58"/>
                <a:gd name="T54" fmla="*/ 2147483647 w 74"/>
                <a:gd name="T55" fmla="*/ 2147483647 h 58"/>
                <a:gd name="T56" fmla="*/ 2147483647 w 74"/>
                <a:gd name="T57" fmla="*/ 2147483647 h 58"/>
                <a:gd name="T58" fmla="*/ 2147483647 w 74"/>
                <a:gd name="T59" fmla="*/ 2147483647 h 58"/>
                <a:gd name="T60" fmla="*/ 2147483647 w 74"/>
                <a:gd name="T61" fmla="*/ 2147483647 h 58"/>
                <a:gd name="T62" fmla="*/ 2147483647 w 74"/>
                <a:gd name="T63" fmla="*/ 2147483647 h 58"/>
                <a:gd name="T64" fmla="*/ 2147483647 w 74"/>
                <a:gd name="T65" fmla="*/ 2147483647 h 58"/>
                <a:gd name="T66" fmla="*/ 2147483647 w 74"/>
                <a:gd name="T67" fmla="*/ 2147483647 h 58"/>
                <a:gd name="T68" fmla="*/ 2147483647 w 74"/>
                <a:gd name="T69" fmla="*/ 2147483647 h 58"/>
                <a:gd name="T70" fmla="*/ 2147483647 w 74"/>
                <a:gd name="T71" fmla="*/ 2147483647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4"/>
                <a:gd name="T109" fmla="*/ 0 h 58"/>
                <a:gd name="T110" fmla="*/ 74 w 74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4" h="58">
                  <a:moveTo>
                    <a:pt x="64" y="46"/>
                  </a:moveTo>
                  <a:cubicBezTo>
                    <a:pt x="64" y="46"/>
                    <a:pt x="60" y="48"/>
                    <a:pt x="60" y="48"/>
                  </a:cubicBezTo>
                  <a:cubicBezTo>
                    <a:pt x="60" y="50"/>
                    <a:pt x="62" y="50"/>
                    <a:pt x="63" y="51"/>
                  </a:cubicBezTo>
                  <a:cubicBezTo>
                    <a:pt x="62" y="53"/>
                    <a:pt x="58" y="51"/>
                    <a:pt x="58" y="53"/>
                  </a:cubicBezTo>
                  <a:cubicBezTo>
                    <a:pt x="57" y="55"/>
                    <a:pt x="57" y="56"/>
                    <a:pt x="57" y="58"/>
                  </a:cubicBezTo>
                  <a:cubicBezTo>
                    <a:pt x="56" y="57"/>
                    <a:pt x="55" y="57"/>
                    <a:pt x="55" y="56"/>
                  </a:cubicBezTo>
                  <a:cubicBezTo>
                    <a:pt x="54" y="55"/>
                    <a:pt x="52" y="52"/>
                    <a:pt x="50" y="52"/>
                  </a:cubicBezTo>
                  <a:cubicBezTo>
                    <a:pt x="48" y="52"/>
                    <a:pt x="47" y="54"/>
                    <a:pt x="45" y="54"/>
                  </a:cubicBezTo>
                  <a:cubicBezTo>
                    <a:pt x="43" y="54"/>
                    <a:pt x="38" y="52"/>
                    <a:pt x="38" y="51"/>
                  </a:cubicBezTo>
                  <a:lnTo>
                    <a:pt x="35" y="51"/>
                  </a:lnTo>
                  <a:cubicBezTo>
                    <a:pt x="34" y="50"/>
                    <a:pt x="33" y="50"/>
                    <a:pt x="32" y="49"/>
                  </a:cubicBezTo>
                  <a:cubicBezTo>
                    <a:pt x="31" y="48"/>
                    <a:pt x="31" y="47"/>
                    <a:pt x="30" y="47"/>
                  </a:cubicBezTo>
                  <a:cubicBezTo>
                    <a:pt x="27" y="46"/>
                    <a:pt x="27" y="47"/>
                    <a:pt x="26" y="44"/>
                  </a:cubicBezTo>
                  <a:cubicBezTo>
                    <a:pt x="25" y="43"/>
                    <a:pt x="24" y="44"/>
                    <a:pt x="23" y="43"/>
                  </a:cubicBezTo>
                  <a:cubicBezTo>
                    <a:pt x="23" y="43"/>
                    <a:pt x="21" y="41"/>
                    <a:pt x="21" y="40"/>
                  </a:cubicBezTo>
                  <a:cubicBezTo>
                    <a:pt x="21" y="38"/>
                    <a:pt x="23" y="38"/>
                    <a:pt x="23" y="36"/>
                  </a:cubicBezTo>
                  <a:cubicBezTo>
                    <a:pt x="23" y="30"/>
                    <a:pt x="18" y="29"/>
                    <a:pt x="17" y="25"/>
                  </a:cubicBezTo>
                  <a:cubicBezTo>
                    <a:pt x="16" y="23"/>
                    <a:pt x="14" y="23"/>
                    <a:pt x="14" y="22"/>
                  </a:cubicBezTo>
                  <a:cubicBezTo>
                    <a:pt x="14" y="21"/>
                    <a:pt x="15" y="21"/>
                    <a:pt x="15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14" y="19"/>
                    <a:pt x="12" y="17"/>
                    <a:pt x="12" y="16"/>
                  </a:cubicBezTo>
                  <a:cubicBezTo>
                    <a:pt x="11" y="14"/>
                    <a:pt x="10" y="14"/>
                    <a:pt x="9" y="11"/>
                  </a:cubicBezTo>
                  <a:cubicBezTo>
                    <a:pt x="8" y="8"/>
                    <a:pt x="8" y="6"/>
                    <a:pt x="7" y="4"/>
                  </a:cubicBezTo>
                  <a:cubicBezTo>
                    <a:pt x="6" y="4"/>
                    <a:pt x="6" y="4"/>
                    <a:pt x="5" y="3"/>
                  </a:cubicBezTo>
                  <a:cubicBezTo>
                    <a:pt x="4" y="4"/>
                    <a:pt x="4" y="6"/>
                    <a:pt x="4" y="7"/>
                  </a:cubicBezTo>
                  <a:cubicBezTo>
                    <a:pt x="4" y="10"/>
                    <a:pt x="6" y="12"/>
                    <a:pt x="6" y="16"/>
                  </a:cubicBezTo>
                  <a:cubicBezTo>
                    <a:pt x="6" y="18"/>
                    <a:pt x="9" y="20"/>
                    <a:pt x="9" y="21"/>
                  </a:cubicBezTo>
                  <a:cubicBezTo>
                    <a:pt x="9" y="22"/>
                    <a:pt x="8" y="24"/>
                    <a:pt x="10" y="25"/>
                  </a:cubicBezTo>
                  <a:cubicBezTo>
                    <a:pt x="9" y="26"/>
                    <a:pt x="10" y="26"/>
                    <a:pt x="10" y="27"/>
                  </a:cubicBezTo>
                  <a:cubicBezTo>
                    <a:pt x="11" y="27"/>
                    <a:pt x="12" y="29"/>
                    <a:pt x="12" y="30"/>
                  </a:cubicBezTo>
                  <a:cubicBezTo>
                    <a:pt x="12" y="31"/>
                    <a:pt x="11" y="32"/>
                    <a:pt x="11" y="32"/>
                  </a:cubicBezTo>
                  <a:cubicBezTo>
                    <a:pt x="10" y="31"/>
                    <a:pt x="10" y="30"/>
                    <a:pt x="10" y="29"/>
                  </a:cubicBezTo>
                  <a:cubicBezTo>
                    <a:pt x="9" y="28"/>
                    <a:pt x="6" y="27"/>
                    <a:pt x="6" y="25"/>
                  </a:cubicBezTo>
                  <a:cubicBezTo>
                    <a:pt x="6" y="24"/>
                    <a:pt x="6" y="23"/>
                    <a:pt x="6" y="22"/>
                  </a:cubicBezTo>
                  <a:cubicBezTo>
                    <a:pt x="6" y="19"/>
                    <a:pt x="1" y="19"/>
                    <a:pt x="1" y="16"/>
                  </a:cubicBezTo>
                  <a:cubicBezTo>
                    <a:pt x="3" y="16"/>
                    <a:pt x="3" y="15"/>
                    <a:pt x="3" y="13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0" y="7"/>
                    <a:pt x="0" y="5"/>
                  </a:cubicBez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11" y="0"/>
                    <a:pt x="13" y="4"/>
                    <a:pt x="19" y="4"/>
                  </a:cubicBezTo>
                  <a:cubicBezTo>
                    <a:pt x="23" y="4"/>
                    <a:pt x="23" y="2"/>
                    <a:pt x="27" y="2"/>
                  </a:cubicBezTo>
                  <a:cubicBezTo>
                    <a:pt x="30" y="2"/>
                    <a:pt x="29" y="6"/>
                    <a:pt x="31" y="6"/>
                  </a:cubicBezTo>
                  <a:cubicBezTo>
                    <a:pt x="31" y="7"/>
                    <a:pt x="33" y="11"/>
                    <a:pt x="34" y="11"/>
                  </a:cubicBezTo>
                  <a:lnTo>
                    <a:pt x="36" y="11"/>
                  </a:lnTo>
                  <a:cubicBezTo>
                    <a:pt x="36" y="10"/>
                    <a:pt x="37" y="9"/>
                    <a:pt x="39" y="9"/>
                  </a:cubicBezTo>
                  <a:cubicBezTo>
                    <a:pt x="42" y="9"/>
                    <a:pt x="44" y="16"/>
                    <a:pt x="44" y="19"/>
                  </a:cubicBezTo>
                  <a:cubicBezTo>
                    <a:pt x="44" y="20"/>
                    <a:pt x="45" y="21"/>
                    <a:pt x="47" y="21"/>
                  </a:cubicBezTo>
                  <a:cubicBezTo>
                    <a:pt x="47" y="22"/>
                    <a:pt x="47" y="23"/>
                    <a:pt x="47" y="24"/>
                  </a:cubicBezTo>
                  <a:cubicBezTo>
                    <a:pt x="43" y="24"/>
                    <a:pt x="44" y="31"/>
                    <a:pt x="44" y="33"/>
                  </a:cubicBezTo>
                  <a:cubicBezTo>
                    <a:pt x="44" y="34"/>
                    <a:pt x="44" y="38"/>
                    <a:pt x="45" y="39"/>
                  </a:cubicBezTo>
                  <a:cubicBezTo>
                    <a:pt x="45" y="41"/>
                    <a:pt x="49" y="46"/>
                    <a:pt x="52" y="46"/>
                  </a:cubicBezTo>
                  <a:cubicBezTo>
                    <a:pt x="52" y="46"/>
                    <a:pt x="55" y="45"/>
                    <a:pt x="56" y="45"/>
                  </a:cubicBezTo>
                  <a:cubicBezTo>
                    <a:pt x="57" y="44"/>
                    <a:pt x="60" y="45"/>
                    <a:pt x="60" y="45"/>
                  </a:cubicBezTo>
                  <a:cubicBezTo>
                    <a:pt x="63" y="43"/>
                    <a:pt x="62" y="40"/>
                    <a:pt x="63" y="38"/>
                  </a:cubicBezTo>
                  <a:cubicBezTo>
                    <a:pt x="64" y="36"/>
                    <a:pt x="70" y="35"/>
                    <a:pt x="72" y="35"/>
                  </a:cubicBezTo>
                  <a:cubicBezTo>
                    <a:pt x="73" y="35"/>
                    <a:pt x="73" y="35"/>
                    <a:pt x="74" y="35"/>
                  </a:cubicBezTo>
                  <a:cubicBezTo>
                    <a:pt x="74" y="36"/>
                    <a:pt x="74" y="37"/>
                    <a:pt x="74" y="37"/>
                  </a:cubicBezTo>
                  <a:cubicBezTo>
                    <a:pt x="73" y="38"/>
                    <a:pt x="71" y="39"/>
                    <a:pt x="71" y="44"/>
                  </a:cubicBezTo>
                  <a:cubicBezTo>
                    <a:pt x="70" y="45"/>
                    <a:pt x="69" y="46"/>
                    <a:pt x="69" y="47"/>
                  </a:cubicBezTo>
                  <a:cubicBezTo>
                    <a:pt x="68" y="47"/>
                    <a:pt x="67" y="46"/>
                    <a:pt x="66" y="47"/>
                  </a:cubicBezTo>
                  <a:cubicBezTo>
                    <a:pt x="66" y="47"/>
                    <a:pt x="65" y="46"/>
                    <a:pt x="64" y="4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8" name="Freeform 410"/>
            <p:cNvSpPr>
              <a:spLocks/>
            </p:cNvSpPr>
            <p:nvPr/>
          </p:nvSpPr>
          <p:spPr bwMode="auto">
            <a:xfrm>
              <a:off x="7029456" y="3403600"/>
              <a:ext cx="289606" cy="249240"/>
            </a:xfrm>
            <a:custGeom>
              <a:avLst/>
              <a:gdLst>
                <a:gd name="T0" fmla="*/ 2147483647 w 29"/>
                <a:gd name="T1" fmla="*/ 0 h 25"/>
                <a:gd name="T2" fmla="*/ 2147483647 w 29"/>
                <a:gd name="T3" fmla="*/ 2147483647 h 25"/>
                <a:gd name="T4" fmla="*/ 2147483647 w 29"/>
                <a:gd name="T5" fmla="*/ 2147483647 h 25"/>
                <a:gd name="T6" fmla="*/ 2147483647 w 29"/>
                <a:gd name="T7" fmla="*/ 2147483647 h 25"/>
                <a:gd name="T8" fmla="*/ 2147483647 w 29"/>
                <a:gd name="T9" fmla="*/ 2147483647 h 25"/>
                <a:gd name="T10" fmla="*/ 2147483647 w 29"/>
                <a:gd name="T11" fmla="*/ 2147483647 h 25"/>
                <a:gd name="T12" fmla="*/ 2147483647 w 29"/>
                <a:gd name="T13" fmla="*/ 2147483647 h 25"/>
                <a:gd name="T14" fmla="*/ 2147483647 w 29"/>
                <a:gd name="T15" fmla="*/ 2147483647 h 25"/>
                <a:gd name="T16" fmla="*/ 2147483647 w 29"/>
                <a:gd name="T17" fmla="*/ 2147483647 h 25"/>
                <a:gd name="T18" fmla="*/ 2147483647 w 29"/>
                <a:gd name="T19" fmla="*/ 2147483647 h 25"/>
                <a:gd name="T20" fmla="*/ 2147483647 w 29"/>
                <a:gd name="T21" fmla="*/ 2147483647 h 25"/>
                <a:gd name="T22" fmla="*/ 2147483647 w 29"/>
                <a:gd name="T23" fmla="*/ 2147483647 h 25"/>
                <a:gd name="T24" fmla="*/ 2147483647 w 29"/>
                <a:gd name="T25" fmla="*/ 2147483647 h 25"/>
                <a:gd name="T26" fmla="*/ 2147483647 w 29"/>
                <a:gd name="T27" fmla="*/ 2147483647 h 25"/>
                <a:gd name="T28" fmla="*/ 2147483647 w 29"/>
                <a:gd name="T29" fmla="*/ 2147483647 h 25"/>
                <a:gd name="T30" fmla="*/ 2147483647 w 29"/>
                <a:gd name="T31" fmla="*/ 2147483647 h 25"/>
                <a:gd name="T32" fmla="*/ 2147483647 w 29"/>
                <a:gd name="T33" fmla="*/ 2147483647 h 25"/>
                <a:gd name="T34" fmla="*/ 2147483647 w 29"/>
                <a:gd name="T35" fmla="*/ 2147483647 h 25"/>
                <a:gd name="T36" fmla="*/ 2147483647 w 29"/>
                <a:gd name="T37" fmla="*/ 2147483647 h 25"/>
                <a:gd name="T38" fmla="*/ 2147483647 w 29"/>
                <a:gd name="T39" fmla="*/ 2147483647 h 25"/>
                <a:gd name="T40" fmla="*/ 2147483647 w 29"/>
                <a:gd name="T41" fmla="*/ 2147483647 h 25"/>
                <a:gd name="T42" fmla="*/ 2147483647 w 29"/>
                <a:gd name="T43" fmla="*/ 2147483647 h 25"/>
                <a:gd name="T44" fmla="*/ 2147483647 w 29"/>
                <a:gd name="T45" fmla="*/ 2147483647 h 25"/>
                <a:gd name="T46" fmla="*/ 2147483647 w 29"/>
                <a:gd name="T47" fmla="*/ 2147483647 h 25"/>
                <a:gd name="T48" fmla="*/ 2147483647 w 29"/>
                <a:gd name="T49" fmla="*/ 2147483647 h 25"/>
                <a:gd name="T50" fmla="*/ 2147483647 w 29"/>
                <a:gd name="T51" fmla="*/ 2147483647 h 25"/>
                <a:gd name="T52" fmla="*/ 2147483647 w 29"/>
                <a:gd name="T53" fmla="*/ 2147483647 h 25"/>
                <a:gd name="T54" fmla="*/ 2147483647 w 29"/>
                <a:gd name="T55" fmla="*/ 2147483647 h 25"/>
                <a:gd name="T56" fmla="*/ 2147483647 w 29"/>
                <a:gd name="T57" fmla="*/ 2147483647 h 25"/>
                <a:gd name="T58" fmla="*/ 2147483647 w 29"/>
                <a:gd name="T59" fmla="*/ 0 h 25"/>
                <a:gd name="T60" fmla="*/ 2147483647 w 29"/>
                <a:gd name="T61" fmla="*/ 0 h 25"/>
                <a:gd name="T62" fmla="*/ 2147483647 w 29"/>
                <a:gd name="T63" fmla="*/ 0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25"/>
                <a:gd name="T98" fmla="*/ 29 w 29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25">
                  <a:moveTo>
                    <a:pt x="26" y="0"/>
                  </a:moveTo>
                  <a:cubicBezTo>
                    <a:pt x="26" y="1"/>
                    <a:pt x="25" y="2"/>
                    <a:pt x="24" y="3"/>
                  </a:cubicBezTo>
                  <a:cubicBezTo>
                    <a:pt x="24" y="3"/>
                    <a:pt x="25" y="3"/>
                    <a:pt x="25" y="3"/>
                  </a:cubicBezTo>
                  <a:cubicBezTo>
                    <a:pt x="25" y="6"/>
                    <a:pt x="28" y="8"/>
                    <a:pt x="29" y="10"/>
                  </a:cubicBezTo>
                  <a:cubicBezTo>
                    <a:pt x="28" y="10"/>
                    <a:pt x="27" y="10"/>
                    <a:pt x="26" y="10"/>
                  </a:cubicBezTo>
                  <a:cubicBezTo>
                    <a:pt x="26" y="11"/>
                    <a:pt x="26" y="12"/>
                    <a:pt x="25" y="12"/>
                  </a:cubicBezTo>
                  <a:cubicBezTo>
                    <a:pt x="25" y="13"/>
                    <a:pt x="26" y="14"/>
                    <a:pt x="26" y="14"/>
                  </a:cubicBezTo>
                  <a:cubicBezTo>
                    <a:pt x="26" y="16"/>
                    <a:pt x="23" y="16"/>
                    <a:pt x="23" y="16"/>
                  </a:cubicBezTo>
                  <a:cubicBezTo>
                    <a:pt x="22" y="17"/>
                    <a:pt x="22" y="19"/>
                    <a:pt x="22" y="20"/>
                  </a:cubicBezTo>
                  <a:cubicBezTo>
                    <a:pt x="22" y="25"/>
                    <a:pt x="19" y="23"/>
                    <a:pt x="18" y="25"/>
                  </a:cubicBezTo>
                  <a:cubicBezTo>
                    <a:pt x="18" y="25"/>
                    <a:pt x="18" y="25"/>
                    <a:pt x="17" y="25"/>
                  </a:cubicBezTo>
                  <a:cubicBezTo>
                    <a:pt x="16" y="25"/>
                    <a:pt x="16" y="24"/>
                    <a:pt x="17" y="23"/>
                  </a:cubicBezTo>
                  <a:cubicBezTo>
                    <a:pt x="15" y="23"/>
                    <a:pt x="13" y="23"/>
                    <a:pt x="12" y="23"/>
                  </a:cubicBezTo>
                  <a:lnTo>
                    <a:pt x="11" y="24"/>
                  </a:lnTo>
                  <a:cubicBezTo>
                    <a:pt x="11" y="23"/>
                    <a:pt x="9" y="22"/>
                    <a:pt x="8" y="22"/>
                  </a:cubicBezTo>
                  <a:cubicBezTo>
                    <a:pt x="8" y="22"/>
                    <a:pt x="5" y="22"/>
                    <a:pt x="5" y="22"/>
                  </a:cubicBezTo>
                  <a:cubicBezTo>
                    <a:pt x="3" y="12"/>
                    <a:pt x="2" y="18"/>
                    <a:pt x="1" y="11"/>
                  </a:cubicBezTo>
                  <a:cubicBezTo>
                    <a:pt x="0" y="10"/>
                    <a:pt x="2" y="7"/>
                    <a:pt x="2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8"/>
                    <a:pt x="6" y="11"/>
                    <a:pt x="8" y="11"/>
                  </a:cubicBezTo>
                  <a:cubicBezTo>
                    <a:pt x="9" y="11"/>
                    <a:pt x="12" y="10"/>
                    <a:pt x="12" y="9"/>
                  </a:cubicBezTo>
                  <a:cubicBezTo>
                    <a:pt x="13" y="9"/>
                    <a:pt x="15" y="9"/>
                    <a:pt x="15" y="9"/>
                  </a:cubicBezTo>
                  <a:lnTo>
                    <a:pt x="16" y="9"/>
                  </a:lnTo>
                  <a:cubicBezTo>
                    <a:pt x="16" y="8"/>
                    <a:pt x="18" y="8"/>
                    <a:pt x="18" y="8"/>
                  </a:cubicBezTo>
                  <a:cubicBezTo>
                    <a:pt x="20" y="6"/>
                    <a:pt x="21" y="3"/>
                    <a:pt x="21" y="1"/>
                  </a:cubicBezTo>
                  <a:cubicBezTo>
                    <a:pt x="21" y="1"/>
                    <a:pt x="22" y="0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9" name="Freeform 411"/>
            <p:cNvSpPr>
              <a:spLocks/>
            </p:cNvSpPr>
            <p:nvPr/>
          </p:nvSpPr>
          <p:spPr bwMode="auto">
            <a:xfrm>
              <a:off x="2308293" y="4163635"/>
              <a:ext cx="250798" cy="259729"/>
            </a:xfrm>
            <a:custGeom>
              <a:avLst/>
              <a:gdLst>
                <a:gd name="T0" fmla="*/ 0 w 25"/>
                <a:gd name="T1" fmla="*/ 2147483647 h 26"/>
                <a:gd name="T2" fmla="*/ 2147483647 w 25"/>
                <a:gd name="T3" fmla="*/ 2147483647 h 26"/>
                <a:gd name="T4" fmla="*/ 2147483647 w 25"/>
                <a:gd name="T5" fmla="*/ 2147483647 h 26"/>
                <a:gd name="T6" fmla="*/ 2147483647 w 25"/>
                <a:gd name="T7" fmla="*/ 2147483647 h 26"/>
                <a:gd name="T8" fmla="*/ 2147483647 w 25"/>
                <a:gd name="T9" fmla="*/ 2147483647 h 26"/>
                <a:gd name="T10" fmla="*/ 2147483647 w 25"/>
                <a:gd name="T11" fmla="*/ 2147483647 h 26"/>
                <a:gd name="T12" fmla="*/ 2147483647 w 25"/>
                <a:gd name="T13" fmla="*/ 2147483647 h 26"/>
                <a:gd name="T14" fmla="*/ 2147483647 w 25"/>
                <a:gd name="T15" fmla="*/ 2147483647 h 26"/>
                <a:gd name="T16" fmla="*/ 2147483647 w 25"/>
                <a:gd name="T17" fmla="*/ 2147483647 h 26"/>
                <a:gd name="T18" fmla="*/ 2147483647 w 25"/>
                <a:gd name="T19" fmla="*/ 2147483647 h 26"/>
                <a:gd name="T20" fmla="*/ 2147483647 w 25"/>
                <a:gd name="T21" fmla="*/ 2147483647 h 26"/>
                <a:gd name="T22" fmla="*/ 2147483647 w 25"/>
                <a:gd name="T23" fmla="*/ 2147483647 h 26"/>
                <a:gd name="T24" fmla="*/ 2147483647 w 25"/>
                <a:gd name="T25" fmla="*/ 2147483647 h 26"/>
                <a:gd name="T26" fmla="*/ 2147483647 w 25"/>
                <a:gd name="T27" fmla="*/ 2147483647 h 26"/>
                <a:gd name="T28" fmla="*/ 2147483647 w 25"/>
                <a:gd name="T29" fmla="*/ 2147483647 h 26"/>
                <a:gd name="T30" fmla="*/ 2147483647 w 25"/>
                <a:gd name="T31" fmla="*/ 2147483647 h 26"/>
                <a:gd name="T32" fmla="*/ 2147483647 w 25"/>
                <a:gd name="T33" fmla="*/ 2147483647 h 26"/>
                <a:gd name="T34" fmla="*/ 2147483647 w 25"/>
                <a:gd name="T35" fmla="*/ 0 h 26"/>
                <a:gd name="T36" fmla="*/ 2147483647 w 25"/>
                <a:gd name="T37" fmla="*/ 2147483647 h 26"/>
                <a:gd name="T38" fmla="*/ 2147483647 w 25"/>
                <a:gd name="T39" fmla="*/ 2147483647 h 26"/>
                <a:gd name="T40" fmla="*/ 2147483647 w 25"/>
                <a:gd name="T41" fmla="*/ 2147483647 h 26"/>
                <a:gd name="T42" fmla="*/ 0 w 25"/>
                <a:gd name="T43" fmla="*/ 2147483647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"/>
                <a:gd name="T67" fmla="*/ 0 h 26"/>
                <a:gd name="T68" fmla="*/ 25 w 25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" h="26">
                  <a:moveTo>
                    <a:pt x="0" y="8"/>
                  </a:moveTo>
                  <a:cubicBezTo>
                    <a:pt x="2" y="10"/>
                    <a:pt x="2" y="11"/>
                    <a:pt x="3" y="13"/>
                  </a:cubicBezTo>
                  <a:cubicBezTo>
                    <a:pt x="7" y="17"/>
                    <a:pt x="10" y="16"/>
                    <a:pt x="15" y="18"/>
                  </a:cubicBezTo>
                  <a:cubicBezTo>
                    <a:pt x="14" y="21"/>
                    <a:pt x="13" y="22"/>
                    <a:pt x="13" y="24"/>
                  </a:cubicBezTo>
                  <a:cubicBezTo>
                    <a:pt x="13" y="26"/>
                    <a:pt x="16" y="26"/>
                    <a:pt x="19" y="26"/>
                  </a:cubicBezTo>
                  <a:cubicBezTo>
                    <a:pt x="20" y="26"/>
                    <a:pt x="25" y="23"/>
                    <a:pt x="23" y="20"/>
                  </a:cubicBezTo>
                  <a:lnTo>
                    <a:pt x="23" y="18"/>
                  </a:lnTo>
                  <a:cubicBezTo>
                    <a:pt x="23" y="17"/>
                    <a:pt x="23" y="14"/>
                    <a:pt x="22" y="13"/>
                  </a:cubicBezTo>
                  <a:cubicBezTo>
                    <a:pt x="21" y="12"/>
                    <a:pt x="20" y="12"/>
                    <a:pt x="19" y="11"/>
                  </a:cubicBezTo>
                  <a:cubicBezTo>
                    <a:pt x="18" y="10"/>
                    <a:pt x="14" y="9"/>
                    <a:pt x="13" y="8"/>
                  </a:cubicBezTo>
                  <a:cubicBezTo>
                    <a:pt x="12" y="7"/>
                    <a:pt x="13" y="5"/>
                    <a:pt x="12" y="4"/>
                  </a:cubicBezTo>
                  <a:cubicBezTo>
                    <a:pt x="12" y="3"/>
                    <a:pt x="11" y="3"/>
                    <a:pt x="11" y="1"/>
                  </a:cubicBezTo>
                  <a:lnTo>
                    <a:pt x="9" y="1"/>
                  </a:lnTo>
                  <a:cubicBezTo>
                    <a:pt x="9" y="1"/>
                    <a:pt x="8" y="0"/>
                    <a:pt x="7" y="0"/>
                  </a:cubicBezTo>
                  <a:cubicBezTo>
                    <a:pt x="5" y="0"/>
                    <a:pt x="1" y="1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70" name="Freeform 413"/>
            <p:cNvSpPr>
              <a:spLocks/>
            </p:cNvSpPr>
            <p:nvPr/>
          </p:nvSpPr>
          <p:spPr bwMode="auto">
            <a:xfrm>
              <a:off x="2578159" y="3533776"/>
              <a:ext cx="91201" cy="69850"/>
            </a:xfrm>
            <a:custGeom>
              <a:avLst/>
              <a:gdLst>
                <a:gd name="T0" fmla="*/ 635079403 w 9"/>
                <a:gd name="T1" fmla="*/ 181451275 h 7"/>
                <a:gd name="T2" fmla="*/ 453628082 w 9"/>
                <a:gd name="T3" fmla="*/ 90725637 h 7"/>
                <a:gd name="T4" fmla="*/ 181451248 w 9"/>
                <a:gd name="T5" fmla="*/ 181451275 h 7"/>
                <a:gd name="T6" fmla="*/ 0 w 9"/>
                <a:gd name="T7" fmla="*/ 453628150 h 7"/>
                <a:gd name="T8" fmla="*/ 362902495 w 9"/>
                <a:gd name="T9" fmla="*/ 544353751 h 7"/>
                <a:gd name="T10" fmla="*/ 635079403 w 9"/>
                <a:gd name="T11" fmla="*/ 453628150 h 7"/>
                <a:gd name="T12" fmla="*/ 635079403 w 9"/>
                <a:gd name="T13" fmla="*/ 453628150 h 7"/>
                <a:gd name="T14" fmla="*/ 816530577 w 9"/>
                <a:gd name="T15" fmla="*/ 181451275 h 7"/>
                <a:gd name="T16" fmla="*/ 635079403 w 9"/>
                <a:gd name="T17" fmla="*/ 181451275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"/>
                <a:gd name="T29" fmla="*/ 9 w 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">
                  <a:moveTo>
                    <a:pt x="7" y="2"/>
                  </a:move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2" y="0"/>
                    <a:pt x="2" y="2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6" y="6"/>
                    <a:pt x="7" y="7"/>
                    <a:pt x="7" y="5"/>
                  </a:cubicBezTo>
                  <a:lnTo>
                    <a:pt x="9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1" name="Freeform 414"/>
            <p:cNvSpPr>
              <a:spLocks/>
            </p:cNvSpPr>
            <p:nvPr/>
          </p:nvSpPr>
          <p:spPr bwMode="auto">
            <a:xfrm>
              <a:off x="2498157" y="3362324"/>
              <a:ext cx="80002" cy="120651"/>
            </a:xfrm>
            <a:custGeom>
              <a:avLst/>
              <a:gdLst>
                <a:gd name="T0" fmla="*/ 0 w 8"/>
                <a:gd name="T1" fmla="*/ 907256259 h 12"/>
                <a:gd name="T2" fmla="*/ 362902476 w 8"/>
                <a:gd name="T3" fmla="*/ 1088707452 h 12"/>
                <a:gd name="T4" fmla="*/ 362902476 w 8"/>
                <a:gd name="T5" fmla="*/ 1088707452 h 12"/>
                <a:gd name="T6" fmla="*/ 725804952 w 8"/>
                <a:gd name="T7" fmla="*/ 544353726 h 12"/>
                <a:gd name="T8" fmla="*/ 272176820 w 8"/>
                <a:gd name="T9" fmla="*/ 90725633 h 12"/>
                <a:gd name="T10" fmla="*/ 90725619 w 8"/>
                <a:gd name="T11" fmla="*/ 90725633 h 12"/>
                <a:gd name="T12" fmla="*/ 0 w 8"/>
                <a:gd name="T13" fmla="*/ 362902533 h 12"/>
                <a:gd name="T14" fmla="*/ 181451238 w 8"/>
                <a:gd name="T15" fmla="*/ 725805067 h 12"/>
                <a:gd name="T16" fmla="*/ 0 w 8"/>
                <a:gd name="T17" fmla="*/ 907256259 h 12"/>
                <a:gd name="T18" fmla="*/ 0 w 8"/>
                <a:gd name="T19" fmla="*/ 907256259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2"/>
                <a:gd name="T32" fmla="*/ 8 w 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2">
                  <a:moveTo>
                    <a:pt x="0" y="10"/>
                  </a:moveTo>
                  <a:lnTo>
                    <a:pt x="4" y="12"/>
                  </a:lnTo>
                  <a:cubicBezTo>
                    <a:pt x="5" y="12"/>
                    <a:pt x="8" y="7"/>
                    <a:pt x="8" y="6"/>
                  </a:cubicBezTo>
                  <a:cubicBezTo>
                    <a:pt x="5" y="5"/>
                    <a:pt x="3" y="4"/>
                    <a:pt x="3" y="1"/>
                  </a:cubicBezTo>
                  <a:cubicBezTo>
                    <a:pt x="1" y="1"/>
                    <a:pt x="2" y="0"/>
                    <a:pt x="1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2" y="7"/>
                    <a:pt x="2" y="8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2" name="Freeform 415"/>
            <p:cNvSpPr>
              <a:spLocks/>
            </p:cNvSpPr>
            <p:nvPr/>
          </p:nvSpPr>
          <p:spPr bwMode="auto">
            <a:xfrm>
              <a:off x="1949345" y="2933696"/>
              <a:ext cx="89602" cy="49213"/>
            </a:xfrm>
            <a:custGeom>
              <a:avLst/>
              <a:gdLst>
                <a:gd name="T0" fmla="*/ 2147483647 w 9"/>
                <a:gd name="T1" fmla="*/ 2147483647 h 5"/>
                <a:gd name="T2" fmla="*/ 2147483647 w 9"/>
                <a:gd name="T3" fmla="*/ 2147483647 h 5"/>
                <a:gd name="T4" fmla="*/ 0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2147483647 w 9"/>
                <a:gd name="T13" fmla="*/ 0 h 5"/>
                <a:gd name="T14" fmla="*/ 2147483647 w 9"/>
                <a:gd name="T15" fmla="*/ 0 h 5"/>
                <a:gd name="T16" fmla="*/ 2147483647 w 9"/>
                <a:gd name="T17" fmla="*/ 0 h 5"/>
                <a:gd name="T18" fmla="*/ 2147483647 w 9"/>
                <a:gd name="T19" fmla="*/ 0 h 5"/>
                <a:gd name="T20" fmla="*/ 2147483647 w 9"/>
                <a:gd name="T21" fmla="*/ 2147483647 h 5"/>
                <a:gd name="T22" fmla="*/ 2147483647 w 9"/>
                <a:gd name="T23" fmla="*/ 2147483647 h 5"/>
                <a:gd name="T24" fmla="*/ 2147483647 w 9"/>
                <a:gd name="T25" fmla="*/ 2147483647 h 5"/>
                <a:gd name="T26" fmla="*/ 2147483647 w 9"/>
                <a:gd name="T27" fmla="*/ 2147483647 h 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5"/>
                <a:gd name="T44" fmla="*/ 9 w 9"/>
                <a:gd name="T45" fmla="*/ 5 h 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5">
                  <a:moveTo>
                    <a:pt x="8" y="5"/>
                  </a:moveTo>
                  <a:cubicBezTo>
                    <a:pt x="7" y="5"/>
                    <a:pt x="5" y="4"/>
                    <a:pt x="3" y="5"/>
                  </a:cubicBezTo>
                  <a:cubicBezTo>
                    <a:pt x="2" y="5"/>
                    <a:pt x="0" y="4"/>
                    <a:pt x="0" y="4"/>
                  </a:cubicBezTo>
                  <a:cubicBezTo>
                    <a:pt x="0" y="3"/>
                    <a:pt x="2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3" y="1"/>
                    <a:pt x="3" y="0"/>
                  </a:cubicBezTo>
                  <a:lnTo>
                    <a:pt x="8" y="0"/>
                  </a:lnTo>
                  <a:cubicBezTo>
                    <a:pt x="8" y="1"/>
                    <a:pt x="9" y="3"/>
                    <a:pt x="8" y="3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3" name="Freeform 416"/>
            <p:cNvSpPr>
              <a:spLocks/>
            </p:cNvSpPr>
            <p:nvPr/>
          </p:nvSpPr>
          <p:spPr bwMode="auto">
            <a:xfrm>
              <a:off x="1848543" y="2963859"/>
              <a:ext cx="51201" cy="28575"/>
            </a:xfrm>
            <a:custGeom>
              <a:avLst/>
              <a:gdLst>
                <a:gd name="T0" fmla="*/ 0 w 5"/>
                <a:gd name="T1" fmla="*/ 90725633 h 3"/>
                <a:gd name="T2" fmla="*/ 453628101 w 5"/>
                <a:gd name="T3" fmla="*/ 272176863 h 3"/>
                <a:gd name="T4" fmla="*/ 453628101 w 5"/>
                <a:gd name="T5" fmla="*/ 272176863 h 3"/>
                <a:gd name="T6" fmla="*/ 453628101 w 5"/>
                <a:gd name="T7" fmla="*/ 181451267 h 3"/>
                <a:gd name="T8" fmla="*/ 453628101 w 5"/>
                <a:gd name="T9" fmla="*/ 181451267 h 3"/>
                <a:gd name="T10" fmla="*/ 181451255 w 5"/>
                <a:gd name="T11" fmla="*/ 0 h 3"/>
                <a:gd name="T12" fmla="*/ 0 w 5"/>
                <a:gd name="T13" fmla="*/ 90725633 h 3"/>
                <a:gd name="T14" fmla="*/ 0 w 5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1"/>
                  </a:moveTo>
                  <a:cubicBezTo>
                    <a:pt x="0" y="3"/>
                    <a:pt x="3" y="2"/>
                    <a:pt x="5" y="3"/>
                  </a:cubicBezTo>
                  <a:lnTo>
                    <a:pt x="5" y="2"/>
                  </a:ln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4" name="Freeform 417"/>
            <p:cNvSpPr>
              <a:spLocks/>
            </p:cNvSpPr>
            <p:nvPr/>
          </p:nvSpPr>
          <p:spPr bwMode="auto">
            <a:xfrm>
              <a:off x="1680539" y="2822570"/>
              <a:ext cx="278406" cy="111126"/>
            </a:xfrm>
            <a:custGeom>
              <a:avLst/>
              <a:gdLst>
                <a:gd name="T0" fmla="*/ 2147483647 w 28"/>
                <a:gd name="T1" fmla="*/ 0 h 11"/>
                <a:gd name="T2" fmla="*/ 2147483647 w 28"/>
                <a:gd name="T3" fmla="*/ 2147483647 h 11"/>
                <a:gd name="T4" fmla="*/ 2147483647 w 28"/>
                <a:gd name="T5" fmla="*/ 2147483647 h 11"/>
                <a:gd name="T6" fmla="*/ 2147483647 w 28"/>
                <a:gd name="T7" fmla="*/ 2147483647 h 11"/>
                <a:gd name="T8" fmla="*/ 2147483647 w 28"/>
                <a:gd name="T9" fmla="*/ 2147483647 h 11"/>
                <a:gd name="T10" fmla="*/ 2147483647 w 28"/>
                <a:gd name="T11" fmla="*/ 2147483647 h 11"/>
                <a:gd name="T12" fmla="*/ 2147483647 w 28"/>
                <a:gd name="T13" fmla="*/ 2147483647 h 11"/>
                <a:gd name="T14" fmla="*/ 2147483647 w 28"/>
                <a:gd name="T15" fmla="*/ 2147483647 h 11"/>
                <a:gd name="T16" fmla="*/ 2147483647 w 28"/>
                <a:gd name="T17" fmla="*/ 2147483647 h 11"/>
                <a:gd name="T18" fmla="*/ 2147483647 w 28"/>
                <a:gd name="T19" fmla="*/ 2147483647 h 11"/>
                <a:gd name="T20" fmla="*/ 2147483647 w 28"/>
                <a:gd name="T21" fmla="*/ 2147483647 h 11"/>
                <a:gd name="T22" fmla="*/ 2147483647 w 28"/>
                <a:gd name="T23" fmla="*/ 2147483647 h 11"/>
                <a:gd name="T24" fmla="*/ 2147483647 w 28"/>
                <a:gd name="T25" fmla="*/ 2147483647 h 11"/>
                <a:gd name="T26" fmla="*/ 2147483647 w 28"/>
                <a:gd name="T27" fmla="*/ 2147483647 h 11"/>
                <a:gd name="T28" fmla="*/ 2147483647 w 28"/>
                <a:gd name="T29" fmla="*/ 2147483647 h 11"/>
                <a:gd name="T30" fmla="*/ 2147483647 w 28"/>
                <a:gd name="T31" fmla="*/ 2147483647 h 11"/>
                <a:gd name="T32" fmla="*/ 2147483647 w 28"/>
                <a:gd name="T33" fmla="*/ 2147483647 h 11"/>
                <a:gd name="T34" fmla="*/ 2147483647 w 28"/>
                <a:gd name="T35" fmla="*/ 2147483647 h 11"/>
                <a:gd name="T36" fmla="*/ 2147483647 w 28"/>
                <a:gd name="T37" fmla="*/ 2147483647 h 11"/>
                <a:gd name="T38" fmla="*/ 2147483647 w 28"/>
                <a:gd name="T39" fmla="*/ 2147483647 h 11"/>
                <a:gd name="T40" fmla="*/ 2147483647 w 28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11"/>
                <a:gd name="T65" fmla="*/ 28 w 2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11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  <a:lnTo>
                    <a:pt x="9" y="2"/>
                  </a:lnTo>
                  <a:cubicBezTo>
                    <a:pt x="9" y="4"/>
                    <a:pt x="10" y="3"/>
                    <a:pt x="12" y="3"/>
                  </a:cubicBezTo>
                  <a:cubicBezTo>
                    <a:pt x="15" y="4"/>
                    <a:pt x="16" y="6"/>
                    <a:pt x="19" y="6"/>
                  </a:cubicBezTo>
                  <a:cubicBezTo>
                    <a:pt x="19" y="8"/>
                    <a:pt x="21" y="8"/>
                    <a:pt x="21" y="9"/>
                  </a:cubicBezTo>
                  <a:cubicBezTo>
                    <a:pt x="21" y="9"/>
                    <a:pt x="20" y="10"/>
                    <a:pt x="20" y="10"/>
                  </a:cubicBezTo>
                  <a:cubicBezTo>
                    <a:pt x="21" y="11"/>
                    <a:pt x="22" y="11"/>
                    <a:pt x="23" y="11"/>
                  </a:cubicBezTo>
                  <a:lnTo>
                    <a:pt x="27" y="10"/>
                  </a:lnTo>
                  <a:cubicBezTo>
                    <a:pt x="27" y="10"/>
                    <a:pt x="28" y="9"/>
                    <a:pt x="28" y="9"/>
                  </a:cubicBezTo>
                  <a:cubicBezTo>
                    <a:pt x="28" y="9"/>
                    <a:pt x="28" y="8"/>
                    <a:pt x="28" y="8"/>
                  </a:cubicBezTo>
                  <a:cubicBezTo>
                    <a:pt x="25" y="8"/>
                    <a:pt x="20" y="4"/>
                    <a:pt x="18" y="3"/>
                  </a:cubicBezTo>
                  <a:cubicBezTo>
                    <a:pt x="17" y="2"/>
                    <a:pt x="15" y="4"/>
                    <a:pt x="15" y="1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5" name="Freeform 418"/>
            <p:cNvSpPr>
              <a:spLocks/>
            </p:cNvSpPr>
            <p:nvPr/>
          </p:nvSpPr>
          <p:spPr bwMode="auto">
            <a:xfrm>
              <a:off x="2029347" y="2933696"/>
              <a:ext cx="99202" cy="58738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2147483647 w 10"/>
                <a:gd name="T5" fmla="*/ 0 h 6"/>
                <a:gd name="T6" fmla="*/ 2147483647 w 10"/>
                <a:gd name="T7" fmla="*/ 0 h 6"/>
                <a:gd name="T8" fmla="*/ 0 w 10"/>
                <a:gd name="T9" fmla="*/ 0 h 6"/>
                <a:gd name="T10" fmla="*/ 0 w 10"/>
                <a:gd name="T11" fmla="*/ 0 h 6"/>
                <a:gd name="T12" fmla="*/ 0 w 10"/>
                <a:gd name="T13" fmla="*/ 2147483647 h 6"/>
                <a:gd name="T14" fmla="*/ 0 w 10"/>
                <a:gd name="T15" fmla="*/ 2147483647 h 6"/>
                <a:gd name="T16" fmla="*/ 0 w 10"/>
                <a:gd name="T17" fmla="*/ 2147483647 h 6"/>
                <a:gd name="T18" fmla="*/ 0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6"/>
                <a:gd name="T38" fmla="*/ 10 w 10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6">
                  <a:moveTo>
                    <a:pt x="1" y="6"/>
                  </a:moveTo>
                  <a:cubicBezTo>
                    <a:pt x="4" y="4"/>
                    <a:pt x="8" y="4"/>
                    <a:pt x="10" y="3"/>
                  </a:cubicBezTo>
                  <a:cubicBezTo>
                    <a:pt x="7" y="1"/>
                    <a:pt x="4" y="1"/>
                    <a:pt x="2" y="0"/>
                  </a:cubicBezTo>
                  <a:lnTo>
                    <a:pt x="0" y="0"/>
                  </a:lnTo>
                  <a:cubicBezTo>
                    <a:pt x="0" y="1"/>
                    <a:pt x="1" y="3"/>
                    <a:pt x="0" y="3"/>
                  </a:cubicBezTo>
                  <a:lnTo>
                    <a:pt x="0" y="5"/>
                  </a:lnTo>
                  <a:cubicBezTo>
                    <a:pt x="0" y="5"/>
                    <a:pt x="0" y="5"/>
                    <a:pt x="1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6" name="Freeform 419"/>
            <p:cNvSpPr>
              <a:spLocks/>
            </p:cNvSpPr>
            <p:nvPr/>
          </p:nvSpPr>
          <p:spPr bwMode="auto">
            <a:xfrm>
              <a:off x="1539736" y="2982910"/>
              <a:ext cx="51201" cy="79376"/>
            </a:xfrm>
            <a:custGeom>
              <a:avLst/>
              <a:gdLst>
                <a:gd name="T0" fmla="*/ 362902510 w 5"/>
                <a:gd name="T1" fmla="*/ 90725619 h 8"/>
                <a:gd name="T2" fmla="*/ 362902510 w 5"/>
                <a:gd name="T3" fmla="*/ 90725619 h 8"/>
                <a:gd name="T4" fmla="*/ 362902510 w 5"/>
                <a:gd name="T5" fmla="*/ 181451238 h 8"/>
                <a:gd name="T6" fmla="*/ 181451255 w 5"/>
                <a:gd name="T7" fmla="*/ 725804952 h 8"/>
                <a:gd name="T8" fmla="*/ 181451255 w 5"/>
                <a:gd name="T9" fmla="*/ 725804952 h 8"/>
                <a:gd name="T10" fmla="*/ 181451255 w 5"/>
                <a:gd name="T11" fmla="*/ 725804952 h 8"/>
                <a:gd name="T12" fmla="*/ 181451255 w 5"/>
                <a:gd name="T13" fmla="*/ 725804952 h 8"/>
                <a:gd name="T14" fmla="*/ 0 w 5"/>
                <a:gd name="T15" fmla="*/ 725804952 h 8"/>
                <a:gd name="T16" fmla="*/ 90725628 w 5"/>
                <a:gd name="T17" fmla="*/ 272176820 h 8"/>
                <a:gd name="T18" fmla="*/ 90725628 w 5"/>
                <a:gd name="T19" fmla="*/ 272176820 h 8"/>
                <a:gd name="T20" fmla="*/ 90725628 w 5"/>
                <a:gd name="T21" fmla="*/ 0 h 8"/>
                <a:gd name="T22" fmla="*/ 90725628 w 5"/>
                <a:gd name="T23" fmla="*/ 0 h 8"/>
                <a:gd name="T24" fmla="*/ 362902510 w 5"/>
                <a:gd name="T25" fmla="*/ 90725619 h 8"/>
                <a:gd name="T26" fmla="*/ 362902510 w 5"/>
                <a:gd name="T27" fmla="*/ 90725619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"/>
                <a:gd name="T43" fmla="*/ 0 h 8"/>
                <a:gd name="T44" fmla="*/ 5 w 5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" h="8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3" y="7"/>
                    <a:pt x="2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1" y="7"/>
                    <a:pt x="1" y="5"/>
                    <a:pt x="1" y="3"/>
                  </a:cubicBezTo>
                  <a:lnTo>
                    <a:pt x="1" y="0"/>
                  </a:ln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7" name="Freeform 420"/>
            <p:cNvSpPr>
              <a:spLocks noEditPoints="1"/>
            </p:cNvSpPr>
            <p:nvPr/>
          </p:nvSpPr>
          <p:spPr bwMode="auto">
            <a:xfrm>
              <a:off x="1530136" y="2982910"/>
              <a:ext cx="60801" cy="100013"/>
            </a:xfrm>
            <a:custGeom>
              <a:avLst/>
              <a:gdLst>
                <a:gd name="T0" fmla="*/ 453628130 w 6"/>
                <a:gd name="T1" fmla="*/ 90725628 h 10"/>
                <a:gd name="T2" fmla="*/ 453628130 w 6"/>
                <a:gd name="T3" fmla="*/ 0 h 10"/>
                <a:gd name="T4" fmla="*/ 453628130 w 6"/>
                <a:gd name="T5" fmla="*/ 90725628 h 10"/>
                <a:gd name="T6" fmla="*/ 362902533 w 6"/>
                <a:gd name="T7" fmla="*/ 181451255 h 10"/>
                <a:gd name="T8" fmla="*/ 453628130 w 6"/>
                <a:gd name="T9" fmla="*/ 90725628 h 10"/>
                <a:gd name="T10" fmla="*/ 362902533 w 6"/>
                <a:gd name="T11" fmla="*/ 181451255 h 10"/>
                <a:gd name="T12" fmla="*/ 453628130 w 6"/>
                <a:gd name="T13" fmla="*/ 181451255 h 10"/>
                <a:gd name="T14" fmla="*/ 453628130 w 6"/>
                <a:gd name="T15" fmla="*/ 181451255 h 10"/>
                <a:gd name="T16" fmla="*/ 362902533 w 6"/>
                <a:gd name="T17" fmla="*/ 272176846 h 10"/>
                <a:gd name="T18" fmla="*/ 453628130 w 6"/>
                <a:gd name="T19" fmla="*/ 181451255 h 10"/>
                <a:gd name="T20" fmla="*/ 453628130 w 6"/>
                <a:gd name="T21" fmla="*/ 272176846 h 10"/>
                <a:gd name="T22" fmla="*/ 362902533 w 6"/>
                <a:gd name="T23" fmla="*/ 272176846 h 10"/>
                <a:gd name="T24" fmla="*/ 453628130 w 6"/>
                <a:gd name="T25" fmla="*/ 272176846 h 10"/>
                <a:gd name="T26" fmla="*/ 362902533 w 6"/>
                <a:gd name="T27" fmla="*/ 362902510 h 10"/>
                <a:gd name="T28" fmla="*/ 453628130 w 6"/>
                <a:gd name="T29" fmla="*/ 272176846 h 10"/>
                <a:gd name="T30" fmla="*/ 272176863 w 6"/>
                <a:gd name="T31" fmla="*/ 816530611 h 10"/>
                <a:gd name="T32" fmla="*/ 362902533 w 6"/>
                <a:gd name="T33" fmla="*/ 362902510 h 10"/>
                <a:gd name="T34" fmla="*/ 272176863 w 6"/>
                <a:gd name="T35" fmla="*/ 816530611 h 10"/>
                <a:gd name="T36" fmla="*/ 181451267 w 6"/>
                <a:gd name="T37" fmla="*/ 725805021 h 10"/>
                <a:gd name="T38" fmla="*/ 272176863 w 6"/>
                <a:gd name="T39" fmla="*/ 816530611 h 10"/>
                <a:gd name="T40" fmla="*/ 181451267 w 6"/>
                <a:gd name="T41" fmla="*/ 725805021 h 10"/>
                <a:gd name="T42" fmla="*/ 362902533 w 6"/>
                <a:gd name="T43" fmla="*/ 725805021 h 10"/>
                <a:gd name="T44" fmla="*/ 272176863 w 6"/>
                <a:gd name="T45" fmla="*/ 725805021 h 10"/>
                <a:gd name="T46" fmla="*/ 362902533 w 6"/>
                <a:gd name="T47" fmla="*/ 725805021 h 10"/>
                <a:gd name="T48" fmla="*/ 272176863 w 6"/>
                <a:gd name="T49" fmla="*/ 816530611 h 10"/>
                <a:gd name="T50" fmla="*/ 90725633 w 6"/>
                <a:gd name="T51" fmla="*/ 725805021 h 10"/>
                <a:gd name="T52" fmla="*/ 272176863 w 6"/>
                <a:gd name="T53" fmla="*/ 816530611 h 10"/>
                <a:gd name="T54" fmla="*/ 0 w 6"/>
                <a:gd name="T55" fmla="*/ 816530611 h 10"/>
                <a:gd name="T56" fmla="*/ 90725633 w 6"/>
                <a:gd name="T57" fmla="*/ 725805021 h 10"/>
                <a:gd name="T58" fmla="*/ 90725633 w 6"/>
                <a:gd name="T59" fmla="*/ 725805021 h 10"/>
                <a:gd name="T60" fmla="*/ 181451267 w 6"/>
                <a:gd name="T61" fmla="*/ 816530611 h 10"/>
                <a:gd name="T62" fmla="*/ 90725633 w 6"/>
                <a:gd name="T63" fmla="*/ 725805021 h 10"/>
                <a:gd name="T64" fmla="*/ 181451267 w 6"/>
                <a:gd name="T65" fmla="*/ 816530611 h 10"/>
                <a:gd name="T66" fmla="*/ 181451267 w 6"/>
                <a:gd name="T67" fmla="*/ 816530611 h 10"/>
                <a:gd name="T68" fmla="*/ 90725633 w 6"/>
                <a:gd name="T69" fmla="*/ 453628101 h 10"/>
                <a:gd name="T70" fmla="*/ 181451267 w 6"/>
                <a:gd name="T71" fmla="*/ 816530611 h 10"/>
                <a:gd name="T72" fmla="*/ 90725633 w 6"/>
                <a:gd name="T73" fmla="*/ 453628101 h 10"/>
                <a:gd name="T74" fmla="*/ 272176863 w 6"/>
                <a:gd name="T75" fmla="*/ 272176846 h 10"/>
                <a:gd name="T76" fmla="*/ 90725633 w 6"/>
                <a:gd name="T77" fmla="*/ 453628101 h 10"/>
                <a:gd name="T78" fmla="*/ 272176863 w 6"/>
                <a:gd name="T79" fmla="*/ 272176846 h 10"/>
                <a:gd name="T80" fmla="*/ 181451267 w 6"/>
                <a:gd name="T81" fmla="*/ 272176846 h 10"/>
                <a:gd name="T82" fmla="*/ 181451267 w 6"/>
                <a:gd name="T83" fmla="*/ 272176846 h 10"/>
                <a:gd name="T84" fmla="*/ 272176863 w 6"/>
                <a:gd name="T85" fmla="*/ 0 h 10"/>
                <a:gd name="T86" fmla="*/ 181451267 w 6"/>
                <a:gd name="T87" fmla="*/ 272176846 h 10"/>
                <a:gd name="T88" fmla="*/ 181451267 w 6"/>
                <a:gd name="T89" fmla="*/ 0 h 10"/>
                <a:gd name="T90" fmla="*/ 181451267 w 6"/>
                <a:gd name="T91" fmla="*/ 0 h 10"/>
                <a:gd name="T92" fmla="*/ 453628130 w 6"/>
                <a:gd name="T93" fmla="*/ 0 h 10"/>
                <a:gd name="T94" fmla="*/ 181451267 w 6"/>
                <a:gd name="T95" fmla="*/ 90725628 h 10"/>
                <a:gd name="T96" fmla="*/ 453628130 w 6"/>
                <a:gd name="T97" fmla="*/ 0 h 10"/>
                <a:gd name="T98" fmla="*/ 453628130 w 6"/>
                <a:gd name="T99" fmla="*/ 90725628 h 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"/>
                <a:gd name="T151" fmla="*/ 0 h 10"/>
                <a:gd name="T152" fmla="*/ 6 w 6"/>
                <a:gd name="T153" fmla="*/ 10 h 1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" h="10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close/>
                  <a:moveTo>
                    <a:pt x="4" y="3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4" y="3"/>
                  </a:lnTo>
                  <a:close/>
                  <a:moveTo>
                    <a:pt x="5" y="2"/>
                  </a:moveTo>
                  <a:lnTo>
                    <a:pt x="5" y="2"/>
                  </a:lnTo>
                  <a:lnTo>
                    <a:pt x="4" y="3"/>
                  </a:lnTo>
                  <a:lnTo>
                    <a:pt x="5" y="2"/>
                  </a:lnTo>
                  <a:close/>
                  <a:moveTo>
                    <a:pt x="5" y="2"/>
                  </a:moveTo>
                  <a:cubicBezTo>
                    <a:pt x="5" y="2"/>
                    <a:pt x="5" y="3"/>
                    <a:pt x="5" y="3"/>
                  </a:cubicBezTo>
                  <a:lnTo>
                    <a:pt x="4" y="3"/>
                  </a:lnTo>
                  <a:cubicBezTo>
                    <a:pt x="4" y="3"/>
                    <a:pt x="4" y="3"/>
                    <a:pt x="4" y="3"/>
                  </a:cubicBezTo>
                  <a:lnTo>
                    <a:pt x="5" y="2"/>
                  </a:lnTo>
                  <a:close/>
                  <a:moveTo>
                    <a:pt x="5" y="3"/>
                  </a:moveTo>
                  <a:cubicBezTo>
                    <a:pt x="6" y="3"/>
                    <a:pt x="6" y="4"/>
                    <a:pt x="5" y="4"/>
                  </a:cubicBezTo>
                  <a:lnTo>
                    <a:pt x="4" y="4"/>
                  </a:lnTo>
                  <a:cubicBezTo>
                    <a:pt x="4" y="4"/>
                    <a:pt x="4" y="3"/>
                    <a:pt x="4" y="3"/>
                  </a:cubicBezTo>
                  <a:lnTo>
                    <a:pt x="5" y="3"/>
                  </a:lnTo>
                  <a:close/>
                  <a:moveTo>
                    <a:pt x="5" y="4"/>
                  </a:moveTo>
                  <a:cubicBezTo>
                    <a:pt x="5" y="6"/>
                    <a:pt x="4" y="8"/>
                    <a:pt x="3" y="9"/>
                  </a:cubicBezTo>
                  <a:lnTo>
                    <a:pt x="3" y="8"/>
                  </a:lnTo>
                  <a:cubicBezTo>
                    <a:pt x="3" y="7"/>
                    <a:pt x="4" y="6"/>
                    <a:pt x="4" y="4"/>
                  </a:cubicBezTo>
                  <a:lnTo>
                    <a:pt x="5" y="4"/>
                  </a:lnTo>
                  <a:close/>
                  <a:moveTo>
                    <a:pt x="3" y="9"/>
                  </a:moveTo>
                  <a:lnTo>
                    <a:pt x="2" y="10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4" y="8"/>
                  </a:lnTo>
                  <a:lnTo>
                    <a:pt x="2" y="8"/>
                  </a:lnTo>
                  <a:close/>
                  <a:moveTo>
                    <a:pt x="3" y="8"/>
                  </a:move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close/>
                  <a:moveTo>
                    <a:pt x="3" y="9"/>
                  </a:moveTo>
                  <a:cubicBezTo>
                    <a:pt x="3" y="9"/>
                    <a:pt x="2" y="9"/>
                    <a:pt x="1" y="9"/>
                  </a:cubicBezTo>
                  <a:lnTo>
                    <a:pt x="1" y="8"/>
                  </a:lnTo>
                  <a:cubicBezTo>
                    <a:pt x="2" y="8"/>
                    <a:pt x="3" y="8"/>
                    <a:pt x="3" y="8"/>
                  </a:cubicBezTo>
                  <a:lnTo>
                    <a:pt x="3" y="9"/>
                  </a:lnTo>
                  <a:close/>
                  <a:moveTo>
                    <a:pt x="1" y="9"/>
                  </a:moveTo>
                  <a:lnTo>
                    <a:pt x="0" y="9"/>
                  </a:lnTo>
                  <a:lnTo>
                    <a:pt x="1" y="8"/>
                  </a:lnTo>
                  <a:lnTo>
                    <a:pt x="1" y="9"/>
                  </a:lnTo>
                  <a:close/>
                  <a:moveTo>
                    <a:pt x="1" y="8"/>
                  </a:moveTo>
                  <a:lnTo>
                    <a:pt x="1" y="8"/>
                  </a:lnTo>
                  <a:lnTo>
                    <a:pt x="2" y="9"/>
                  </a:lnTo>
                  <a:lnTo>
                    <a:pt x="1" y="8"/>
                  </a:lnTo>
                  <a:close/>
                  <a:moveTo>
                    <a:pt x="2" y="9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2" y="9"/>
                  </a:lnTo>
                  <a:close/>
                  <a:moveTo>
                    <a:pt x="1" y="8"/>
                  </a:moveTo>
                  <a:cubicBezTo>
                    <a:pt x="1" y="7"/>
                    <a:pt x="1" y="6"/>
                    <a:pt x="1" y="5"/>
                  </a:cubicBezTo>
                  <a:lnTo>
                    <a:pt x="3" y="5"/>
                  </a:lnTo>
                  <a:cubicBezTo>
                    <a:pt x="2" y="6"/>
                    <a:pt x="2" y="8"/>
                    <a:pt x="2" y="9"/>
                  </a:cubicBezTo>
                  <a:lnTo>
                    <a:pt x="1" y="8"/>
                  </a:lnTo>
                  <a:close/>
                  <a:moveTo>
                    <a:pt x="1" y="5"/>
                  </a:moveTo>
                  <a:cubicBezTo>
                    <a:pt x="2" y="4"/>
                    <a:pt x="2" y="4"/>
                    <a:pt x="2" y="3"/>
                  </a:cubicBezTo>
                  <a:lnTo>
                    <a:pt x="3" y="3"/>
                  </a:lnTo>
                  <a:cubicBezTo>
                    <a:pt x="3" y="4"/>
                    <a:pt x="3" y="4"/>
                    <a:pt x="3" y="5"/>
                  </a:cubicBezTo>
                  <a:lnTo>
                    <a:pt x="1" y="5"/>
                  </a:lnTo>
                  <a:close/>
                  <a:moveTo>
                    <a:pt x="3" y="3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close/>
                  <a:moveTo>
                    <a:pt x="2" y="3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2" y="3"/>
                  </a:lnTo>
                  <a:close/>
                  <a:moveTo>
                    <a:pt x="2" y="0"/>
                  </a:moveTo>
                  <a:lnTo>
                    <a:pt x="2" y="0"/>
                  </a:lnTo>
                  <a:close/>
                  <a:moveTo>
                    <a:pt x="2" y="0"/>
                  </a:moveTo>
                  <a:cubicBezTo>
                    <a:pt x="2" y="0"/>
                    <a:pt x="4" y="0"/>
                    <a:pt x="5" y="0"/>
                  </a:cubicBezTo>
                  <a:lnTo>
                    <a:pt x="5" y="1"/>
                  </a:lnTo>
                  <a:cubicBezTo>
                    <a:pt x="4" y="1"/>
                    <a:pt x="2" y="1"/>
                    <a:pt x="2" y="1"/>
                  </a:cubicBezTo>
                  <a:lnTo>
                    <a:pt x="2" y="0"/>
                  </a:lnTo>
                  <a:close/>
                  <a:moveTo>
                    <a:pt x="5" y="0"/>
                  </a:moveTo>
                  <a:lnTo>
                    <a:pt x="5" y="1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8" name="Freeform 421"/>
            <p:cNvSpPr>
              <a:spLocks/>
            </p:cNvSpPr>
            <p:nvPr/>
          </p:nvSpPr>
          <p:spPr bwMode="auto">
            <a:xfrm>
              <a:off x="1451734" y="2982910"/>
              <a:ext cx="108802" cy="139701"/>
            </a:xfrm>
            <a:custGeom>
              <a:avLst/>
              <a:gdLst>
                <a:gd name="T0" fmla="*/ 90725631 w 11"/>
                <a:gd name="T1" fmla="*/ 1088707501 h 14"/>
                <a:gd name="T2" fmla="*/ 181451261 w 11"/>
                <a:gd name="T3" fmla="*/ 635079500 h 14"/>
                <a:gd name="T4" fmla="*/ 635079452 w 11"/>
                <a:gd name="T5" fmla="*/ 453628150 h 14"/>
                <a:gd name="T6" fmla="*/ 362902523 w 11"/>
                <a:gd name="T7" fmla="*/ 181451275 h 14"/>
                <a:gd name="T8" fmla="*/ 725805046 w 11"/>
                <a:gd name="T9" fmla="*/ 0 h 14"/>
                <a:gd name="T10" fmla="*/ 907256233 w 11"/>
                <a:gd name="T11" fmla="*/ 90725637 h 14"/>
                <a:gd name="T12" fmla="*/ 907256233 w 11"/>
                <a:gd name="T13" fmla="*/ 90725637 h 14"/>
                <a:gd name="T14" fmla="*/ 907256233 w 11"/>
                <a:gd name="T15" fmla="*/ 272176875 h 14"/>
                <a:gd name="T16" fmla="*/ 907256233 w 11"/>
                <a:gd name="T17" fmla="*/ 272176875 h 14"/>
                <a:gd name="T18" fmla="*/ 816530639 w 11"/>
                <a:gd name="T19" fmla="*/ 725805100 h 14"/>
                <a:gd name="T20" fmla="*/ 997981827 w 11"/>
                <a:gd name="T21" fmla="*/ 725805100 h 14"/>
                <a:gd name="T22" fmla="*/ 907256233 w 11"/>
                <a:gd name="T23" fmla="*/ 907256300 h 14"/>
                <a:gd name="T24" fmla="*/ 544353710 w 11"/>
                <a:gd name="T25" fmla="*/ 1270158999 h 14"/>
                <a:gd name="T26" fmla="*/ 0 w 11"/>
                <a:gd name="T27" fmla="*/ 1088707501 h 14"/>
                <a:gd name="T28" fmla="*/ 0 w 11"/>
                <a:gd name="T29" fmla="*/ 1088707501 h 14"/>
                <a:gd name="T30" fmla="*/ 90725631 w 11"/>
                <a:gd name="T31" fmla="*/ 1088707501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14"/>
                <a:gd name="T50" fmla="*/ 11 w 11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14">
                  <a:moveTo>
                    <a:pt x="1" y="12"/>
                  </a:moveTo>
                  <a:cubicBezTo>
                    <a:pt x="1" y="10"/>
                    <a:pt x="1" y="9"/>
                    <a:pt x="2" y="7"/>
                  </a:cubicBezTo>
                  <a:cubicBezTo>
                    <a:pt x="2" y="5"/>
                    <a:pt x="6" y="7"/>
                    <a:pt x="7" y="5"/>
                  </a:cubicBezTo>
                  <a:cubicBezTo>
                    <a:pt x="6" y="4"/>
                    <a:pt x="4" y="4"/>
                    <a:pt x="4" y="2"/>
                  </a:cubicBezTo>
                  <a:cubicBezTo>
                    <a:pt x="4" y="2"/>
                    <a:pt x="8" y="0"/>
                    <a:pt x="8" y="0"/>
                  </a:cubicBezTo>
                  <a:cubicBezTo>
                    <a:pt x="9" y="0"/>
                    <a:pt x="10" y="1"/>
                    <a:pt x="10" y="1"/>
                  </a:cubicBezTo>
                  <a:lnTo>
                    <a:pt x="10" y="3"/>
                  </a:lnTo>
                  <a:cubicBezTo>
                    <a:pt x="10" y="5"/>
                    <a:pt x="10" y="7"/>
                    <a:pt x="9" y="8"/>
                  </a:cubicBezTo>
                  <a:cubicBezTo>
                    <a:pt x="10" y="8"/>
                    <a:pt x="11" y="8"/>
                    <a:pt x="11" y="8"/>
                  </a:cubicBezTo>
                  <a:cubicBezTo>
                    <a:pt x="11" y="8"/>
                    <a:pt x="11" y="10"/>
                    <a:pt x="10" y="10"/>
                  </a:cubicBezTo>
                  <a:cubicBezTo>
                    <a:pt x="10" y="12"/>
                    <a:pt x="6" y="14"/>
                    <a:pt x="6" y="14"/>
                  </a:cubicBezTo>
                  <a:cubicBezTo>
                    <a:pt x="4" y="14"/>
                    <a:pt x="2" y="13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79" name="Freeform 422"/>
            <p:cNvSpPr>
              <a:spLocks/>
            </p:cNvSpPr>
            <p:nvPr/>
          </p:nvSpPr>
          <p:spPr bwMode="auto">
            <a:xfrm>
              <a:off x="1509336" y="3094035"/>
              <a:ext cx="81601" cy="49212"/>
            </a:xfrm>
            <a:custGeom>
              <a:avLst/>
              <a:gdLst>
                <a:gd name="T0" fmla="*/ 272176820 w 8"/>
                <a:gd name="T1" fmla="*/ 0 h 5"/>
                <a:gd name="T2" fmla="*/ 725804952 w 8"/>
                <a:gd name="T3" fmla="*/ 181451255 h 5"/>
                <a:gd name="T4" fmla="*/ 725804952 w 8"/>
                <a:gd name="T5" fmla="*/ 181451255 h 5"/>
                <a:gd name="T6" fmla="*/ 725804952 w 8"/>
                <a:gd name="T7" fmla="*/ 272176846 h 5"/>
                <a:gd name="T8" fmla="*/ 725804952 w 8"/>
                <a:gd name="T9" fmla="*/ 272176846 h 5"/>
                <a:gd name="T10" fmla="*/ 544353639 w 8"/>
                <a:gd name="T11" fmla="*/ 453628101 h 5"/>
                <a:gd name="T12" fmla="*/ 0 w 8"/>
                <a:gd name="T13" fmla="*/ 272176846 h 5"/>
                <a:gd name="T14" fmla="*/ 272176820 w 8"/>
                <a:gd name="T15" fmla="*/ 90725628 h 5"/>
                <a:gd name="T16" fmla="*/ 272176820 w 8"/>
                <a:gd name="T17" fmla="*/ 90725628 h 5"/>
                <a:gd name="T18" fmla="*/ 272176820 w 8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5"/>
                <a:gd name="T32" fmla="*/ 8 w 8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5">
                  <a:moveTo>
                    <a:pt x="3" y="0"/>
                  </a:moveTo>
                  <a:cubicBezTo>
                    <a:pt x="5" y="1"/>
                    <a:pt x="6" y="2"/>
                    <a:pt x="8" y="2"/>
                  </a:cubicBezTo>
                  <a:lnTo>
                    <a:pt x="8" y="3"/>
                  </a:lnTo>
                  <a:cubicBezTo>
                    <a:pt x="7" y="4"/>
                    <a:pt x="6" y="5"/>
                    <a:pt x="6" y="5"/>
                  </a:cubicBezTo>
                  <a:cubicBezTo>
                    <a:pt x="3" y="4"/>
                    <a:pt x="2" y="4"/>
                    <a:pt x="0" y="3"/>
                  </a:cubicBezTo>
                  <a:cubicBezTo>
                    <a:pt x="0" y="3"/>
                    <a:pt x="2" y="2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0" name="Freeform 423"/>
            <p:cNvSpPr>
              <a:spLocks/>
            </p:cNvSpPr>
            <p:nvPr/>
          </p:nvSpPr>
          <p:spPr bwMode="auto">
            <a:xfrm>
              <a:off x="1539736" y="3052760"/>
              <a:ext cx="160003" cy="100013"/>
            </a:xfrm>
            <a:custGeom>
              <a:avLst/>
              <a:gdLst>
                <a:gd name="T0" fmla="*/ 0 w 16"/>
                <a:gd name="T1" fmla="*/ 453628101 h 10"/>
                <a:gd name="T2" fmla="*/ 0 w 16"/>
                <a:gd name="T3" fmla="*/ 362902510 h 10"/>
                <a:gd name="T4" fmla="*/ 0 w 16"/>
                <a:gd name="T5" fmla="*/ 362902510 h 10"/>
                <a:gd name="T6" fmla="*/ 453628058 w 16"/>
                <a:gd name="T7" fmla="*/ 544353691 h 10"/>
                <a:gd name="T8" fmla="*/ 453628058 w 16"/>
                <a:gd name="T9" fmla="*/ 544353691 h 10"/>
                <a:gd name="T10" fmla="*/ 362902476 w 16"/>
                <a:gd name="T11" fmla="*/ 725805021 h 10"/>
                <a:gd name="T12" fmla="*/ 362902476 w 16"/>
                <a:gd name="T13" fmla="*/ 725805021 h 10"/>
                <a:gd name="T14" fmla="*/ 544353639 w 16"/>
                <a:gd name="T15" fmla="*/ 907256202 h 10"/>
                <a:gd name="T16" fmla="*/ 725804952 w 16"/>
                <a:gd name="T17" fmla="*/ 635079430 h 10"/>
                <a:gd name="T18" fmla="*/ 1451609903 w 16"/>
                <a:gd name="T19" fmla="*/ 272176846 h 10"/>
                <a:gd name="T20" fmla="*/ 1451609903 w 16"/>
                <a:gd name="T21" fmla="*/ 0 h 10"/>
                <a:gd name="T22" fmla="*/ 635079370 w 16"/>
                <a:gd name="T23" fmla="*/ 0 h 10"/>
                <a:gd name="T24" fmla="*/ 181451238 w 16"/>
                <a:gd name="T25" fmla="*/ 90725628 h 10"/>
                <a:gd name="T26" fmla="*/ 90725619 w 16"/>
                <a:gd name="T27" fmla="*/ 272176846 h 10"/>
                <a:gd name="T28" fmla="*/ 0 w 16"/>
                <a:gd name="T29" fmla="*/ 362902510 h 10"/>
                <a:gd name="T30" fmla="*/ 0 w 16"/>
                <a:gd name="T31" fmla="*/ 362902510 h 10"/>
                <a:gd name="T32" fmla="*/ 0 w 16"/>
                <a:gd name="T33" fmla="*/ 453628101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0"/>
                <a:gd name="T53" fmla="*/ 16 w 16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0">
                  <a:moveTo>
                    <a:pt x="0" y="5"/>
                  </a:moveTo>
                  <a:lnTo>
                    <a:pt x="0" y="4"/>
                  </a:lnTo>
                  <a:cubicBezTo>
                    <a:pt x="2" y="5"/>
                    <a:pt x="3" y="6"/>
                    <a:pt x="5" y="6"/>
                  </a:cubicBezTo>
                  <a:lnTo>
                    <a:pt x="4" y="8"/>
                  </a:lnTo>
                  <a:cubicBezTo>
                    <a:pt x="5" y="8"/>
                    <a:pt x="5" y="10"/>
                    <a:pt x="6" y="10"/>
                  </a:cubicBezTo>
                  <a:cubicBezTo>
                    <a:pt x="7" y="10"/>
                    <a:pt x="7" y="7"/>
                    <a:pt x="8" y="7"/>
                  </a:cubicBezTo>
                  <a:cubicBezTo>
                    <a:pt x="10" y="5"/>
                    <a:pt x="12" y="4"/>
                    <a:pt x="16" y="3"/>
                  </a:cubicBezTo>
                  <a:cubicBezTo>
                    <a:pt x="16" y="2"/>
                    <a:pt x="16" y="2"/>
                    <a:pt x="16" y="0"/>
                  </a:cubicBezTo>
                  <a:cubicBezTo>
                    <a:pt x="15" y="0"/>
                    <a:pt x="11" y="0"/>
                    <a:pt x="7" y="0"/>
                  </a:cubicBezTo>
                  <a:cubicBezTo>
                    <a:pt x="5" y="1"/>
                    <a:pt x="2" y="2"/>
                    <a:pt x="2" y="1"/>
                  </a:cubicBezTo>
                  <a:cubicBezTo>
                    <a:pt x="2" y="1"/>
                    <a:pt x="2" y="3"/>
                    <a:pt x="1" y="3"/>
                  </a:cubicBezTo>
                  <a:cubicBezTo>
                    <a:pt x="1" y="3"/>
                    <a:pt x="1" y="4"/>
                    <a:pt x="0" y="4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1" name="Freeform 424"/>
            <p:cNvSpPr>
              <a:spLocks/>
            </p:cNvSpPr>
            <p:nvPr/>
          </p:nvSpPr>
          <p:spPr bwMode="auto">
            <a:xfrm>
              <a:off x="1570652" y="3083624"/>
              <a:ext cx="129496" cy="129864"/>
            </a:xfrm>
            <a:custGeom>
              <a:avLst/>
              <a:gdLst>
                <a:gd name="T0" fmla="*/ 2147483647 w 13"/>
                <a:gd name="T1" fmla="*/ 2147483647 h 13"/>
                <a:gd name="T2" fmla="*/ 2147483647 w 13"/>
                <a:gd name="T3" fmla="*/ 2147483647 h 13"/>
                <a:gd name="T4" fmla="*/ 2147483647 w 13"/>
                <a:gd name="T5" fmla="*/ 2147483647 h 13"/>
                <a:gd name="T6" fmla="*/ 2147483647 w 13"/>
                <a:gd name="T7" fmla="*/ 0 h 13"/>
                <a:gd name="T8" fmla="*/ 2147483647 w 13"/>
                <a:gd name="T9" fmla="*/ 2147483647 h 13"/>
                <a:gd name="T10" fmla="*/ 2147483647 w 13"/>
                <a:gd name="T11" fmla="*/ 2147483647 h 13"/>
                <a:gd name="T12" fmla="*/ 2147483647 w 13"/>
                <a:gd name="T13" fmla="*/ 2147483647 h 13"/>
                <a:gd name="T14" fmla="*/ 2147483647 w 13"/>
                <a:gd name="T15" fmla="*/ 2147483647 h 13"/>
                <a:gd name="T16" fmla="*/ 2147483647 w 13"/>
                <a:gd name="T17" fmla="*/ 2147483647 h 13"/>
                <a:gd name="T18" fmla="*/ 0 w 13"/>
                <a:gd name="T19" fmla="*/ 2147483647 h 13"/>
                <a:gd name="T20" fmla="*/ 2147483647 w 13"/>
                <a:gd name="T21" fmla="*/ 2147483647 h 13"/>
                <a:gd name="T22" fmla="*/ 2147483647 w 13"/>
                <a:gd name="T23" fmla="*/ 2147483647 h 13"/>
                <a:gd name="T24" fmla="*/ 2147483647 w 13"/>
                <a:gd name="T25" fmla="*/ 2147483647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13"/>
                <a:gd name="T41" fmla="*/ 13 w 13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13">
                  <a:moveTo>
                    <a:pt x="1" y="5"/>
                  </a:moveTo>
                  <a:cubicBezTo>
                    <a:pt x="2" y="5"/>
                    <a:pt x="2" y="7"/>
                    <a:pt x="3" y="7"/>
                  </a:cubicBezTo>
                  <a:cubicBezTo>
                    <a:pt x="4" y="7"/>
                    <a:pt x="4" y="4"/>
                    <a:pt x="5" y="4"/>
                  </a:cubicBezTo>
                  <a:cubicBezTo>
                    <a:pt x="7" y="2"/>
                    <a:pt x="9" y="1"/>
                    <a:pt x="13" y="0"/>
                  </a:cubicBezTo>
                  <a:cubicBezTo>
                    <a:pt x="13" y="3"/>
                    <a:pt x="11" y="8"/>
                    <a:pt x="11" y="12"/>
                  </a:cubicBezTo>
                  <a:lnTo>
                    <a:pt x="6" y="12"/>
                  </a:lnTo>
                  <a:cubicBezTo>
                    <a:pt x="6" y="12"/>
                    <a:pt x="6" y="12"/>
                    <a:pt x="5" y="13"/>
                  </a:cubicBezTo>
                  <a:cubicBezTo>
                    <a:pt x="3" y="11"/>
                    <a:pt x="3" y="7"/>
                    <a:pt x="0" y="6"/>
                  </a:cubicBezTo>
                  <a:cubicBezTo>
                    <a:pt x="0" y="6"/>
                    <a:pt x="1" y="5"/>
                    <a:pt x="2" y="4"/>
                  </a:cubicBezTo>
                  <a:lnTo>
                    <a:pt x="1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82" name="Freeform 425"/>
            <p:cNvSpPr>
              <a:spLocks/>
            </p:cNvSpPr>
            <p:nvPr/>
          </p:nvSpPr>
          <p:spPr bwMode="auto">
            <a:xfrm>
              <a:off x="1619738" y="3203573"/>
              <a:ext cx="100803" cy="100014"/>
            </a:xfrm>
            <a:custGeom>
              <a:avLst/>
              <a:gdLst>
                <a:gd name="T0" fmla="*/ 907256202 w 10"/>
                <a:gd name="T1" fmla="*/ 907256202 h 10"/>
                <a:gd name="T2" fmla="*/ 907256202 w 10"/>
                <a:gd name="T3" fmla="*/ 907256202 h 10"/>
                <a:gd name="T4" fmla="*/ 907256202 w 10"/>
                <a:gd name="T5" fmla="*/ 907256202 h 10"/>
                <a:gd name="T6" fmla="*/ 725805021 w 10"/>
                <a:gd name="T7" fmla="*/ 907256202 h 10"/>
                <a:gd name="T8" fmla="*/ 362902510 w 10"/>
                <a:gd name="T9" fmla="*/ 544353691 h 10"/>
                <a:gd name="T10" fmla="*/ 362902510 w 10"/>
                <a:gd name="T11" fmla="*/ 635079430 h 10"/>
                <a:gd name="T12" fmla="*/ 90725628 w 10"/>
                <a:gd name="T13" fmla="*/ 272176846 h 10"/>
                <a:gd name="T14" fmla="*/ 181451255 w 10"/>
                <a:gd name="T15" fmla="*/ 362902510 h 10"/>
                <a:gd name="T16" fmla="*/ 181451255 w 10"/>
                <a:gd name="T17" fmla="*/ 362902510 h 10"/>
                <a:gd name="T18" fmla="*/ 181451255 w 10"/>
                <a:gd name="T19" fmla="*/ 453628101 h 10"/>
                <a:gd name="T20" fmla="*/ 90725628 w 10"/>
                <a:gd name="T21" fmla="*/ 453628101 h 10"/>
                <a:gd name="T22" fmla="*/ 90725628 w 10"/>
                <a:gd name="T23" fmla="*/ 453628101 h 10"/>
                <a:gd name="T24" fmla="*/ 0 w 10"/>
                <a:gd name="T25" fmla="*/ 181451255 h 10"/>
                <a:gd name="T26" fmla="*/ 0 w 10"/>
                <a:gd name="T27" fmla="*/ 90725628 h 10"/>
                <a:gd name="T28" fmla="*/ 90725628 w 10"/>
                <a:gd name="T29" fmla="*/ 0 h 10"/>
                <a:gd name="T30" fmla="*/ 90725628 w 10"/>
                <a:gd name="T31" fmla="*/ 0 h 10"/>
                <a:gd name="T32" fmla="*/ 544353691 w 10"/>
                <a:gd name="T33" fmla="*/ 0 h 10"/>
                <a:gd name="T34" fmla="*/ 544353691 w 10"/>
                <a:gd name="T35" fmla="*/ 0 h 10"/>
                <a:gd name="T36" fmla="*/ 816530611 w 10"/>
                <a:gd name="T37" fmla="*/ 635079430 h 10"/>
                <a:gd name="T38" fmla="*/ 816530611 w 10"/>
                <a:gd name="T39" fmla="*/ 907256202 h 10"/>
                <a:gd name="T40" fmla="*/ 816530611 w 10"/>
                <a:gd name="T41" fmla="*/ 907256202 h 10"/>
                <a:gd name="T42" fmla="*/ 816530611 w 10"/>
                <a:gd name="T43" fmla="*/ 907256202 h 10"/>
                <a:gd name="T44" fmla="*/ 907256202 w 10"/>
                <a:gd name="T45" fmla="*/ 907256202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10"/>
                <a:gd name="T71" fmla="*/ 10 w 10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10">
                  <a:moveTo>
                    <a:pt x="10" y="10"/>
                  </a:moveTo>
                  <a:lnTo>
                    <a:pt x="10" y="10"/>
                  </a:lnTo>
                  <a:cubicBezTo>
                    <a:pt x="8" y="10"/>
                    <a:pt x="9" y="10"/>
                    <a:pt x="8" y="10"/>
                  </a:cubicBezTo>
                  <a:cubicBezTo>
                    <a:pt x="6" y="10"/>
                    <a:pt x="6" y="7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4" y="7"/>
                    <a:pt x="2" y="4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lnTo>
                    <a:pt x="2" y="5"/>
                  </a:lnTo>
                  <a:lnTo>
                    <a:pt x="1" y="5"/>
                  </a:lnTo>
                  <a:cubicBezTo>
                    <a:pt x="0" y="5"/>
                    <a:pt x="0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6" y="0"/>
                  </a:lnTo>
                  <a:cubicBezTo>
                    <a:pt x="6" y="2"/>
                    <a:pt x="7" y="5"/>
                    <a:pt x="9" y="7"/>
                  </a:cubicBezTo>
                  <a:cubicBezTo>
                    <a:pt x="9" y="7"/>
                    <a:pt x="9" y="8"/>
                    <a:pt x="9" y="1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3" name="Freeform 426"/>
            <p:cNvSpPr>
              <a:spLocks/>
            </p:cNvSpPr>
            <p:nvPr/>
          </p:nvSpPr>
          <p:spPr bwMode="auto">
            <a:xfrm>
              <a:off x="1709340" y="3252787"/>
              <a:ext cx="160003" cy="90488"/>
            </a:xfrm>
            <a:custGeom>
              <a:avLst/>
              <a:gdLst>
                <a:gd name="T0" fmla="*/ 0 w 16"/>
                <a:gd name="T1" fmla="*/ 362902495 h 9"/>
                <a:gd name="T2" fmla="*/ 0 w 16"/>
                <a:gd name="T3" fmla="*/ 181451248 h 9"/>
                <a:gd name="T4" fmla="*/ 272176820 w 16"/>
                <a:gd name="T5" fmla="*/ 272176834 h 9"/>
                <a:gd name="T6" fmla="*/ 816530533 w 16"/>
                <a:gd name="T7" fmla="*/ 0 h 9"/>
                <a:gd name="T8" fmla="*/ 1451609903 w 16"/>
                <a:gd name="T9" fmla="*/ 362902495 h 9"/>
                <a:gd name="T10" fmla="*/ 1179432860 w 16"/>
                <a:gd name="T11" fmla="*/ 816530577 h 9"/>
                <a:gd name="T12" fmla="*/ 997981697 w 16"/>
                <a:gd name="T13" fmla="*/ 635079403 h 9"/>
                <a:gd name="T14" fmla="*/ 1179432860 w 16"/>
                <a:gd name="T15" fmla="*/ 453628082 h 9"/>
                <a:gd name="T16" fmla="*/ 816530533 w 16"/>
                <a:gd name="T17" fmla="*/ 181451248 h 9"/>
                <a:gd name="T18" fmla="*/ 544353639 w 16"/>
                <a:gd name="T19" fmla="*/ 635079403 h 9"/>
                <a:gd name="T20" fmla="*/ 453628058 w 16"/>
                <a:gd name="T21" fmla="*/ 635079403 h 9"/>
                <a:gd name="T22" fmla="*/ 90725619 w 16"/>
                <a:gd name="T23" fmla="*/ 362902495 h 9"/>
                <a:gd name="T24" fmla="*/ 90725619 w 16"/>
                <a:gd name="T25" fmla="*/ 362902495 h 9"/>
                <a:gd name="T26" fmla="*/ 0 w 16"/>
                <a:gd name="T27" fmla="*/ 362902495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9"/>
                <a:gd name="T44" fmla="*/ 16 w 16"/>
                <a:gd name="T45" fmla="*/ 9 h 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9"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6" y="3"/>
                    <a:pt x="7" y="0"/>
                    <a:pt x="9" y="0"/>
                  </a:cubicBezTo>
                  <a:cubicBezTo>
                    <a:pt x="13" y="0"/>
                    <a:pt x="13" y="4"/>
                    <a:pt x="16" y="4"/>
                  </a:cubicBezTo>
                  <a:cubicBezTo>
                    <a:pt x="14" y="6"/>
                    <a:pt x="14" y="7"/>
                    <a:pt x="13" y="9"/>
                  </a:cubicBezTo>
                  <a:cubicBezTo>
                    <a:pt x="13" y="8"/>
                    <a:pt x="11" y="7"/>
                    <a:pt x="11" y="7"/>
                  </a:cubicBezTo>
                  <a:cubicBezTo>
                    <a:pt x="11" y="5"/>
                    <a:pt x="12" y="5"/>
                    <a:pt x="13" y="5"/>
                  </a:cubicBezTo>
                  <a:cubicBezTo>
                    <a:pt x="11" y="4"/>
                    <a:pt x="10" y="4"/>
                    <a:pt x="9" y="2"/>
                  </a:cubicBezTo>
                  <a:cubicBezTo>
                    <a:pt x="7" y="3"/>
                    <a:pt x="6" y="5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3" y="7"/>
                    <a:pt x="3" y="4"/>
                    <a:pt x="1" y="4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4" name="Freeform 427"/>
            <p:cNvSpPr>
              <a:spLocks/>
            </p:cNvSpPr>
            <p:nvPr/>
          </p:nvSpPr>
          <p:spPr bwMode="auto">
            <a:xfrm>
              <a:off x="2468935" y="4336241"/>
              <a:ext cx="159003" cy="159453"/>
            </a:xfrm>
            <a:custGeom>
              <a:avLst/>
              <a:gdLst>
                <a:gd name="T0" fmla="*/ 2147483647 w 16"/>
                <a:gd name="T1" fmla="*/ 2147483647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2147483647 h 16"/>
                <a:gd name="T10" fmla="*/ 2147483647 w 16"/>
                <a:gd name="T11" fmla="*/ 2147483647 h 16"/>
                <a:gd name="T12" fmla="*/ 2147483647 w 16"/>
                <a:gd name="T13" fmla="*/ 2147483647 h 16"/>
                <a:gd name="T14" fmla="*/ 0 w 16"/>
                <a:gd name="T15" fmla="*/ 2147483647 h 16"/>
                <a:gd name="T16" fmla="*/ 0 w 16"/>
                <a:gd name="T17" fmla="*/ 2147483647 h 16"/>
                <a:gd name="T18" fmla="*/ 2147483647 w 16"/>
                <a:gd name="T19" fmla="*/ 2147483647 h 16"/>
                <a:gd name="T20" fmla="*/ 2147483647 w 16"/>
                <a:gd name="T21" fmla="*/ 2147483647 h 16"/>
                <a:gd name="T22" fmla="*/ 2147483647 w 16"/>
                <a:gd name="T23" fmla="*/ 2147483647 h 16"/>
                <a:gd name="T24" fmla="*/ 2147483647 w 16"/>
                <a:gd name="T25" fmla="*/ 2147483647 h 16"/>
                <a:gd name="T26" fmla="*/ 2147483647 w 16"/>
                <a:gd name="T27" fmla="*/ 2147483647 h 16"/>
                <a:gd name="T28" fmla="*/ 2147483647 w 16"/>
                <a:gd name="T29" fmla="*/ 2147483647 h 16"/>
                <a:gd name="T30" fmla="*/ 2147483647 w 16"/>
                <a:gd name="T31" fmla="*/ 2147483647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6"/>
                <a:gd name="T50" fmla="*/ 16 w 16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6">
                  <a:moveTo>
                    <a:pt x="15" y="9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0"/>
                    <a:pt x="13" y="12"/>
                  </a:cubicBezTo>
                  <a:cubicBezTo>
                    <a:pt x="12" y="14"/>
                    <a:pt x="12" y="16"/>
                    <a:pt x="9" y="16"/>
                  </a:cubicBezTo>
                  <a:cubicBezTo>
                    <a:pt x="7" y="16"/>
                    <a:pt x="4" y="16"/>
                    <a:pt x="4" y="14"/>
                  </a:cubicBezTo>
                  <a:lnTo>
                    <a:pt x="1" y="13"/>
                  </a:lnTo>
                  <a:lnTo>
                    <a:pt x="0" y="6"/>
                  </a:ln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2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9" y="4"/>
                    <a:pt x="10" y="6"/>
                    <a:pt x="13" y="7"/>
                  </a:cubicBezTo>
                  <a:cubicBezTo>
                    <a:pt x="13" y="8"/>
                    <a:pt x="16" y="8"/>
                    <a:pt x="15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85" name="Freeform 428"/>
            <p:cNvSpPr>
              <a:spLocks/>
            </p:cNvSpPr>
            <p:nvPr/>
          </p:nvSpPr>
          <p:spPr bwMode="auto">
            <a:xfrm>
              <a:off x="901322" y="1962139"/>
              <a:ext cx="80002" cy="60325"/>
            </a:xfrm>
            <a:custGeom>
              <a:avLst/>
              <a:gdLst>
                <a:gd name="T0" fmla="*/ 0 w 8"/>
                <a:gd name="T1" fmla="*/ 0 h 6"/>
                <a:gd name="T2" fmla="*/ 544353639 w 8"/>
                <a:gd name="T3" fmla="*/ 544353726 h 6"/>
                <a:gd name="T4" fmla="*/ 725804952 w 8"/>
                <a:gd name="T5" fmla="*/ 453628130 h 6"/>
                <a:gd name="T6" fmla="*/ 544353639 w 8"/>
                <a:gd name="T7" fmla="*/ 181451267 h 6"/>
                <a:gd name="T8" fmla="*/ 272176820 w 8"/>
                <a:gd name="T9" fmla="*/ 0 h 6"/>
                <a:gd name="T10" fmla="*/ 181451238 w 8"/>
                <a:gd name="T11" fmla="*/ 0 h 6"/>
                <a:gd name="T12" fmla="*/ 181451238 w 8"/>
                <a:gd name="T13" fmla="*/ 0 h 6"/>
                <a:gd name="T14" fmla="*/ 0 w 8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6"/>
                <a:gd name="T26" fmla="*/ 8 w 8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6">
                  <a:moveTo>
                    <a:pt x="0" y="0"/>
                  </a:moveTo>
                  <a:cubicBezTo>
                    <a:pt x="0" y="2"/>
                    <a:pt x="4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7" y="4"/>
                    <a:pt x="6" y="4"/>
                    <a:pt x="6" y="2"/>
                  </a:cubicBezTo>
                  <a:cubicBezTo>
                    <a:pt x="5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6" name="Freeform 429"/>
            <p:cNvSpPr>
              <a:spLocks/>
            </p:cNvSpPr>
            <p:nvPr/>
          </p:nvSpPr>
          <p:spPr bwMode="auto">
            <a:xfrm>
              <a:off x="861321" y="1852602"/>
              <a:ext cx="40001" cy="68262"/>
            </a:xfrm>
            <a:custGeom>
              <a:avLst/>
              <a:gdLst>
                <a:gd name="T0" fmla="*/ 181451238 w 4"/>
                <a:gd name="T1" fmla="*/ 544353751 h 7"/>
                <a:gd name="T2" fmla="*/ 362902476 w 4"/>
                <a:gd name="T3" fmla="*/ 90725637 h 7"/>
                <a:gd name="T4" fmla="*/ 362902476 w 4"/>
                <a:gd name="T5" fmla="*/ 0 h 7"/>
                <a:gd name="T6" fmla="*/ 362902476 w 4"/>
                <a:gd name="T7" fmla="*/ 0 h 7"/>
                <a:gd name="T8" fmla="*/ 181451238 w 4"/>
                <a:gd name="T9" fmla="*/ 0 h 7"/>
                <a:gd name="T10" fmla="*/ 181451238 w 4"/>
                <a:gd name="T11" fmla="*/ 0 h 7"/>
                <a:gd name="T12" fmla="*/ 0 w 4"/>
                <a:gd name="T13" fmla="*/ 0 h 7"/>
                <a:gd name="T14" fmla="*/ 0 w 4"/>
                <a:gd name="T15" fmla="*/ 0 h 7"/>
                <a:gd name="T16" fmla="*/ 0 w 4"/>
                <a:gd name="T17" fmla="*/ 272176875 h 7"/>
                <a:gd name="T18" fmla="*/ 90725619 w 4"/>
                <a:gd name="T19" fmla="*/ 635079500 h 7"/>
                <a:gd name="T20" fmla="*/ 181451238 w 4"/>
                <a:gd name="T21" fmla="*/ 544353751 h 7"/>
                <a:gd name="T22" fmla="*/ 181451238 w 4"/>
                <a:gd name="T23" fmla="*/ 544353751 h 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"/>
                <a:gd name="T37" fmla="*/ 0 h 7"/>
                <a:gd name="T38" fmla="*/ 4 w 4"/>
                <a:gd name="T39" fmla="*/ 7 h 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" h="7">
                  <a:moveTo>
                    <a:pt x="2" y="6"/>
                  </a:moveTo>
                  <a:lnTo>
                    <a:pt x="4" y="1"/>
                  </a:lnTo>
                  <a:lnTo>
                    <a:pt x="4" y="0"/>
                  </a:ln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1" y="6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7" name="Freeform 430"/>
            <p:cNvSpPr>
              <a:spLocks/>
            </p:cNvSpPr>
            <p:nvPr/>
          </p:nvSpPr>
          <p:spPr bwMode="auto">
            <a:xfrm>
              <a:off x="2139749" y="1512874"/>
              <a:ext cx="129602" cy="68262"/>
            </a:xfrm>
            <a:custGeom>
              <a:avLst/>
              <a:gdLst>
                <a:gd name="T0" fmla="*/ 0 w 13"/>
                <a:gd name="T1" fmla="*/ 453628150 h 7"/>
                <a:gd name="T2" fmla="*/ 272176870 w 13"/>
                <a:gd name="T3" fmla="*/ 635079500 h 7"/>
                <a:gd name="T4" fmla="*/ 725805085 w 13"/>
                <a:gd name="T5" fmla="*/ 453628150 h 7"/>
                <a:gd name="T6" fmla="*/ 997981880 w 13"/>
                <a:gd name="T7" fmla="*/ 635079500 h 7"/>
                <a:gd name="T8" fmla="*/ 997981880 w 13"/>
                <a:gd name="T9" fmla="*/ 635079500 h 7"/>
                <a:gd name="T10" fmla="*/ 1179433077 w 13"/>
                <a:gd name="T11" fmla="*/ 635079500 h 7"/>
                <a:gd name="T12" fmla="*/ 1179433077 w 13"/>
                <a:gd name="T13" fmla="*/ 453628150 h 7"/>
                <a:gd name="T14" fmla="*/ 1179433077 w 13"/>
                <a:gd name="T15" fmla="*/ 453628150 h 7"/>
                <a:gd name="T16" fmla="*/ 997981880 w 13"/>
                <a:gd name="T17" fmla="*/ 453628150 h 7"/>
                <a:gd name="T18" fmla="*/ 1088707478 w 13"/>
                <a:gd name="T19" fmla="*/ 362902550 h 7"/>
                <a:gd name="T20" fmla="*/ 544353739 w 13"/>
                <a:gd name="T21" fmla="*/ 0 h 7"/>
                <a:gd name="T22" fmla="*/ 0 w 13"/>
                <a:gd name="T23" fmla="*/ 453628150 h 7"/>
                <a:gd name="T24" fmla="*/ 0 w 13"/>
                <a:gd name="T25" fmla="*/ 45362815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"/>
                <a:gd name="T40" fmla="*/ 0 h 7"/>
                <a:gd name="T41" fmla="*/ 13 w 13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" h="7">
                  <a:moveTo>
                    <a:pt x="0" y="5"/>
                  </a:moveTo>
                  <a:cubicBezTo>
                    <a:pt x="0" y="6"/>
                    <a:pt x="2" y="7"/>
                    <a:pt x="3" y="7"/>
                  </a:cubicBezTo>
                  <a:cubicBezTo>
                    <a:pt x="5" y="7"/>
                    <a:pt x="5" y="5"/>
                    <a:pt x="8" y="5"/>
                  </a:cubicBezTo>
                  <a:cubicBezTo>
                    <a:pt x="9" y="5"/>
                    <a:pt x="10" y="6"/>
                    <a:pt x="11" y="7"/>
                  </a:cubicBezTo>
                  <a:lnTo>
                    <a:pt x="13" y="7"/>
                  </a:lnTo>
                  <a:lnTo>
                    <a:pt x="13" y="5"/>
                  </a:ln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0" y="2"/>
                    <a:pt x="8" y="2"/>
                    <a:pt x="6" y="0"/>
                  </a:cubicBezTo>
                  <a:cubicBezTo>
                    <a:pt x="4" y="1"/>
                    <a:pt x="1" y="4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8" name="Freeform 431"/>
            <p:cNvSpPr>
              <a:spLocks/>
            </p:cNvSpPr>
            <p:nvPr/>
          </p:nvSpPr>
          <p:spPr bwMode="auto">
            <a:xfrm>
              <a:off x="2339753" y="1522399"/>
              <a:ext cx="49602" cy="28575"/>
            </a:xfrm>
            <a:custGeom>
              <a:avLst/>
              <a:gdLst>
                <a:gd name="T0" fmla="*/ 0 w 5"/>
                <a:gd name="T1" fmla="*/ 181451267 h 3"/>
                <a:gd name="T2" fmla="*/ 181451255 w 5"/>
                <a:gd name="T3" fmla="*/ 272176863 h 3"/>
                <a:gd name="T4" fmla="*/ 453628101 w 5"/>
                <a:gd name="T5" fmla="*/ 0 h 3"/>
                <a:gd name="T6" fmla="*/ 0 w 5"/>
                <a:gd name="T7" fmla="*/ 181451267 h 3"/>
                <a:gd name="T8" fmla="*/ 0 w 5"/>
                <a:gd name="T9" fmla="*/ 18145126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0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89" name="Freeform 432"/>
            <p:cNvSpPr>
              <a:spLocks/>
            </p:cNvSpPr>
            <p:nvPr/>
          </p:nvSpPr>
          <p:spPr bwMode="auto">
            <a:xfrm>
              <a:off x="2408555" y="1441436"/>
              <a:ext cx="51201" cy="31750"/>
            </a:xfrm>
            <a:custGeom>
              <a:avLst/>
              <a:gdLst>
                <a:gd name="T0" fmla="*/ 0 w 5"/>
                <a:gd name="T1" fmla="*/ 181451267 h 3"/>
                <a:gd name="T2" fmla="*/ 90725628 w 5"/>
                <a:gd name="T3" fmla="*/ 181451267 h 3"/>
                <a:gd name="T4" fmla="*/ 453628101 w 5"/>
                <a:gd name="T5" fmla="*/ 90725633 h 3"/>
                <a:gd name="T6" fmla="*/ 453628101 w 5"/>
                <a:gd name="T7" fmla="*/ 90725633 h 3"/>
                <a:gd name="T8" fmla="*/ 453628101 w 5"/>
                <a:gd name="T9" fmla="*/ 0 h 3"/>
                <a:gd name="T10" fmla="*/ 453628101 w 5"/>
                <a:gd name="T11" fmla="*/ 0 h 3"/>
                <a:gd name="T12" fmla="*/ 0 w 5"/>
                <a:gd name="T13" fmla="*/ 181451267 h 3"/>
                <a:gd name="T14" fmla="*/ 0 w 5"/>
                <a:gd name="T15" fmla="*/ 181451267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0" y="2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2" y="2"/>
                    <a:pt x="3" y="2"/>
                    <a:pt x="5" y="1"/>
                  </a:cubicBezTo>
                  <a:lnTo>
                    <a:pt x="5" y="0"/>
                  </a:lnTo>
                  <a:cubicBezTo>
                    <a:pt x="4" y="0"/>
                    <a:pt x="1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0" name="Freeform 433"/>
            <p:cNvSpPr>
              <a:spLocks/>
            </p:cNvSpPr>
            <p:nvPr/>
          </p:nvSpPr>
          <p:spPr bwMode="auto">
            <a:xfrm>
              <a:off x="2139749" y="1292210"/>
              <a:ext cx="120002" cy="49213"/>
            </a:xfrm>
            <a:custGeom>
              <a:avLst/>
              <a:gdLst>
                <a:gd name="T0" fmla="*/ 181451267 w 12"/>
                <a:gd name="T1" fmla="*/ 453628101 h 5"/>
                <a:gd name="T2" fmla="*/ 0 w 12"/>
                <a:gd name="T3" fmla="*/ 362902510 h 5"/>
                <a:gd name="T4" fmla="*/ 635079471 w 12"/>
                <a:gd name="T5" fmla="*/ 0 h 5"/>
                <a:gd name="T6" fmla="*/ 1088707452 w 12"/>
                <a:gd name="T7" fmla="*/ 0 h 5"/>
                <a:gd name="T8" fmla="*/ 544353726 w 12"/>
                <a:gd name="T9" fmla="*/ 362902510 h 5"/>
                <a:gd name="T10" fmla="*/ 453628130 w 12"/>
                <a:gd name="T11" fmla="*/ 362902510 h 5"/>
                <a:gd name="T12" fmla="*/ 181451267 w 12"/>
                <a:gd name="T13" fmla="*/ 453628101 h 5"/>
                <a:gd name="T14" fmla="*/ 181451267 w 12"/>
                <a:gd name="T15" fmla="*/ 453628101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5"/>
                <a:gd name="T26" fmla="*/ 12 w 1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6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3" y="5"/>
                    <a:pt x="2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1" name="Freeform 434"/>
            <p:cNvSpPr>
              <a:spLocks/>
            </p:cNvSpPr>
            <p:nvPr/>
          </p:nvSpPr>
          <p:spPr bwMode="auto">
            <a:xfrm>
              <a:off x="2019746" y="1301735"/>
              <a:ext cx="110403" cy="60325"/>
            </a:xfrm>
            <a:custGeom>
              <a:avLst/>
              <a:gdLst>
                <a:gd name="T0" fmla="*/ 181451261 w 11"/>
                <a:gd name="T1" fmla="*/ 362902533 h 6"/>
                <a:gd name="T2" fmla="*/ 0 w 11"/>
                <a:gd name="T3" fmla="*/ 362902533 h 6"/>
                <a:gd name="T4" fmla="*/ 0 w 11"/>
                <a:gd name="T5" fmla="*/ 362902533 h 6"/>
                <a:gd name="T6" fmla="*/ 0 w 11"/>
                <a:gd name="T7" fmla="*/ 272176863 h 6"/>
                <a:gd name="T8" fmla="*/ 0 w 11"/>
                <a:gd name="T9" fmla="*/ 272176863 h 6"/>
                <a:gd name="T10" fmla="*/ 90725631 w 11"/>
                <a:gd name="T11" fmla="*/ 181451267 h 6"/>
                <a:gd name="T12" fmla="*/ 181451261 w 11"/>
                <a:gd name="T13" fmla="*/ 181451267 h 6"/>
                <a:gd name="T14" fmla="*/ 635079452 w 11"/>
                <a:gd name="T15" fmla="*/ 0 h 6"/>
                <a:gd name="T16" fmla="*/ 725805046 w 11"/>
                <a:gd name="T17" fmla="*/ 90725633 h 6"/>
                <a:gd name="T18" fmla="*/ 907256233 w 11"/>
                <a:gd name="T19" fmla="*/ 0 h 6"/>
                <a:gd name="T20" fmla="*/ 907256233 w 11"/>
                <a:gd name="T21" fmla="*/ 0 h 6"/>
                <a:gd name="T22" fmla="*/ 997981827 w 11"/>
                <a:gd name="T23" fmla="*/ 0 h 6"/>
                <a:gd name="T24" fmla="*/ 997981827 w 11"/>
                <a:gd name="T25" fmla="*/ 0 h 6"/>
                <a:gd name="T26" fmla="*/ 816530639 w 11"/>
                <a:gd name="T27" fmla="*/ 90725633 h 6"/>
                <a:gd name="T28" fmla="*/ 816530639 w 11"/>
                <a:gd name="T29" fmla="*/ 362902533 h 6"/>
                <a:gd name="T30" fmla="*/ 544353710 w 11"/>
                <a:gd name="T31" fmla="*/ 453628130 h 6"/>
                <a:gd name="T32" fmla="*/ 272176855 w 11"/>
                <a:gd name="T33" fmla="*/ 544353726 h 6"/>
                <a:gd name="T34" fmla="*/ 181451261 w 11"/>
                <a:gd name="T35" fmla="*/ 362902533 h 6"/>
                <a:gd name="T36" fmla="*/ 181451261 w 11"/>
                <a:gd name="T37" fmla="*/ 36290253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"/>
                <a:gd name="T58" fmla="*/ 0 h 6"/>
                <a:gd name="T59" fmla="*/ 11 w 11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" h="6">
                  <a:moveTo>
                    <a:pt x="2" y="4"/>
                  </a:moveTo>
                  <a:cubicBezTo>
                    <a:pt x="1" y="4"/>
                    <a:pt x="0" y="4"/>
                    <a:pt x="0" y="4"/>
                  </a:cubicBezTo>
                  <a:lnTo>
                    <a:pt x="0" y="3"/>
                  </a:ln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10" y="0"/>
                    <a:pt x="10" y="0"/>
                  </a:cubicBezTo>
                  <a:lnTo>
                    <a:pt x="11" y="0"/>
                  </a:lnTo>
                  <a:cubicBezTo>
                    <a:pt x="11" y="1"/>
                    <a:pt x="10" y="1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4" y="5"/>
                    <a:pt x="4" y="6"/>
                    <a:pt x="3" y="6"/>
                  </a:cubicBezTo>
                  <a:cubicBezTo>
                    <a:pt x="2" y="6"/>
                    <a:pt x="2" y="5"/>
                    <a:pt x="2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2" name="Freeform 435"/>
            <p:cNvSpPr>
              <a:spLocks/>
            </p:cNvSpPr>
            <p:nvPr/>
          </p:nvSpPr>
          <p:spPr bwMode="auto">
            <a:xfrm>
              <a:off x="1550937" y="1282685"/>
              <a:ext cx="228804" cy="88901"/>
            </a:xfrm>
            <a:custGeom>
              <a:avLst/>
              <a:gdLst>
                <a:gd name="T0" fmla="*/ 0 w 23"/>
                <a:gd name="T1" fmla="*/ 635079403 h 9"/>
                <a:gd name="T2" fmla="*/ 272176859 w 23"/>
                <a:gd name="T3" fmla="*/ 816530577 h 9"/>
                <a:gd name="T4" fmla="*/ 1179433031 w 23"/>
                <a:gd name="T5" fmla="*/ 453628082 h 9"/>
                <a:gd name="T6" fmla="*/ 2086689278 w 23"/>
                <a:gd name="T7" fmla="*/ 181451248 h 9"/>
                <a:gd name="T8" fmla="*/ 997981842 w 23"/>
                <a:gd name="T9" fmla="*/ 0 h 9"/>
                <a:gd name="T10" fmla="*/ 725805057 w 23"/>
                <a:gd name="T11" fmla="*/ 0 h 9"/>
                <a:gd name="T12" fmla="*/ 0 w 23"/>
                <a:gd name="T13" fmla="*/ 635079403 h 9"/>
                <a:gd name="T14" fmla="*/ 0 w 23"/>
                <a:gd name="T15" fmla="*/ 635079403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9"/>
                <a:gd name="T26" fmla="*/ 23 w 23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9">
                  <a:moveTo>
                    <a:pt x="0" y="7"/>
                  </a:moveTo>
                  <a:cubicBezTo>
                    <a:pt x="0" y="9"/>
                    <a:pt x="2" y="9"/>
                    <a:pt x="3" y="9"/>
                  </a:cubicBezTo>
                  <a:cubicBezTo>
                    <a:pt x="6" y="9"/>
                    <a:pt x="9" y="6"/>
                    <a:pt x="13" y="5"/>
                  </a:cubicBezTo>
                  <a:cubicBezTo>
                    <a:pt x="15" y="5"/>
                    <a:pt x="23" y="4"/>
                    <a:pt x="23" y="2"/>
                  </a:cubicBezTo>
                  <a:cubicBezTo>
                    <a:pt x="19" y="1"/>
                    <a:pt x="16" y="0"/>
                    <a:pt x="11" y="0"/>
                  </a:cubicBezTo>
                  <a:cubicBezTo>
                    <a:pt x="10" y="0"/>
                    <a:pt x="9" y="1"/>
                    <a:pt x="8" y="0"/>
                  </a:cubicBezTo>
                  <a:cubicBezTo>
                    <a:pt x="8" y="5"/>
                    <a:pt x="0" y="3"/>
                    <a:pt x="0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3" name="Freeform 436"/>
            <p:cNvSpPr>
              <a:spLocks/>
            </p:cNvSpPr>
            <p:nvPr/>
          </p:nvSpPr>
          <p:spPr bwMode="auto">
            <a:xfrm>
              <a:off x="1639498" y="1311549"/>
              <a:ext cx="329479" cy="139727"/>
            </a:xfrm>
            <a:custGeom>
              <a:avLst/>
              <a:gdLst>
                <a:gd name="T0" fmla="*/ 2147483647 w 33"/>
                <a:gd name="T1" fmla="*/ 2147483647 h 14"/>
                <a:gd name="T2" fmla="*/ 2147483647 w 33"/>
                <a:gd name="T3" fmla="*/ 0 h 14"/>
                <a:gd name="T4" fmla="*/ 2147483647 w 33"/>
                <a:gd name="T5" fmla="*/ 0 h 14"/>
                <a:gd name="T6" fmla="*/ 2147483647 w 33"/>
                <a:gd name="T7" fmla="*/ 2147483647 h 14"/>
                <a:gd name="T8" fmla="*/ 2147483647 w 33"/>
                <a:gd name="T9" fmla="*/ 2147483647 h 14"/>
                <a:gd name="T10" fmla="*/ 2147483647 w 33"/>
                <a:gd name="T11" fmla="*/ 2147483647 h 14"/>
                <a:gd name="T12" fmla="*/ 2147483647 w 33"/>
                <a:gd name="T13" fmla="*/ 2147483647 h 14"/>
                <a:gd name="T14" fmla="*/ 2147483647 w 33"/>
                <a:gd name="T15" fmla="*/ 2147483647 h 14"/>
                <a:gd name="T16" fmla="*/ 2147483647 w 33"/>
                <a:gd name="T17" fmla="*/ 2147483647 h 14"/>
                <a:gd name="T18" fmla="*/ 2147483647 w 33"/>
                <a:gd name="T19" fmla="*/ 2147483647 h 14"/>
                <a:gd name="T20" fmla="*/ 2147483647 w 33"/>
                <a:gd name="T21" fmla="*/ 2147483647 h 14"/>
                <a:gd name="T22" fmla="*/ 2147483647 w 33"/>
                <a:gd name="T23" fmla="*/ 2147483647 h 14"/>
                <a:gd name="T24" fmla="*/ 2147483647 w 33"/>
                <a:gd name="T25" fmla="*/ 0 h 14"/>
                <a:gd name="T26" fmla="*/ 2147483647 w 33"/>
                <a:gd name="T27" fmla="*/ 0 h 14"/>
                <a:gd name="T28" fmla="*/ 2147483647 w 33"/>
                <a:gd name="T29" fmla="*/ 2147483647 h 14"/>
                <a:gd name="T30" fmla="*/ 2147483647 w 33"/>
                <a:gd name="T31" fmla="*/ 2147483647 h 14"/>
                <a:gd name="T32" fmla="*/ 2147483647 w 33"/>
                <a:gd name="T33" fmla="*/ 2147483647 h 14"/>
                <a:gd name="T34" fmla="*/ 2147483647 w 33"/>
                <a:gd name="T35" fmla="*/ 2147483647 h 14"/>
                <a:gd name="T36" fmla="*/ 2147483647 w 33"/>
                <a:gd name="T37" fmla="*/ 2147483647 h 14"/>
                <a:gd name="T38" fmla="*/ 2147483647 w 33"/>
                <a:gd name="T39" fmla="*/ 2147483647 h 14"/>
                <a:gd name="T40" fmla="*/ 2147483647 w 33"/>
                <a:gd name="T41" fmla="*/ 2147483647 h 14"/>
                <a:gd name="T42" fmla="*/ 2147483647 w 33"/>
                <a:gd name="T43" fmla="*/ 2147483647 h 14"/>
                <a:gd name="T44" fmla="*/ 2147483647 w 33"/>
                <a:gd name="T45" fmla="*/ 2147483647 h 14"/>
                <a:gd name="T46" fmla="*/ 2147483647 w 33"/>
                <a:gd name="T47" fmla="*/ 2147483647 h 14"/>
                <a:gd name="T48" fmla="*/ 2147483647 w 33"/>
                <a:gd name="T49" fmla="*/ 2147483647 h 14"/>
                <a:gd name="T50" fmla="*/ 2147483647 w 33"/>
                <a:gd name="T51" fmla="*/ 2147483647 h 14"/>
                <a:gd name="T52" fmla="*/ 2147483647 w 33"/>
                <a:gd name="T53" fmla="*/ 2147483647 h 14"/>
                <a:gd name="T54" fmla="*/ 2147483647 w 33"/>
                <a:gd name="T55" fmla="*/ 2147483647 h 14"/>
                <a:gd name="T56" fmla="*/ 0 w 33"/>
                <a:gd name="T57" fmla="*/ 2147483647 h 14"/>
                <a:gd name="T58" fmla="*/ 2147483647 w 33"/>
                <a:gd name="T59" fmla="*/ 2147483647 h 14"/>
                <a:gd name="T60" fmla="*/ 2147483647 w 33"/>
                <a:gd name="T61" fmla="*/ 2147483647 h 14"/>
                <a:gd name="T62" fmla="*/ 2147483647 w 33"/>
                <a:gd name="T63" fmla="*/ 2147483647 h 14"/>
                <a:gd name="T64" fmla="*/ 2147483647 w 33"/>
                <a:gd name="T65" fmla="*/ 2147483647 h 14"/>
                <a:gd name="T66" fmla="*/ 2147483647 w 33"/>
                <a:gd name="T67" fmla="*/ 2147483647 h 14"/>
                <a:gd name="T68" fmla="*/ 2147483647 w 33"/>
                <a:gd name="T69" fmla="*/ 2147483647 h 14"/>
                <a:gd name="T70" fmla="*/ 2147483647 w 33"/>
                <a:gd name="T71" fmla="*/ 2147483647 h 14"/>
                <a:gd name="T72" fmla="*/ 2147483647 w 33"/>
                <a:gd name="T73" fmla="*/ 2147483647 h 14"/>
                <a:gd name="T74" fmla="*/ 2147483647 w 33"/>
                <a:gd name="T75" fmla="*/ 2147483647 h 14"/>
                <a:gd name="T76" fmla="*/ 2147483647 w 33"/>
                <a:gd name="T77" fmla="*/ 2147483647 h 14"/>
                <a:gd name="T78" fmla="*/ 2147483647 w 33"/>
                <a:gd name="T79" fmla="*/ 2147483647 h 1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"/>
                <a:gd name="T121" fmla="*/ 0 h 14"/>
                <a:gd name="T122" fmla="*/ 33 w 33"/>
                <a:gd name="T123" fmla="*/ 14 h 1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" h="14">
                  <a:moveTo>
                    <a:pt x="3" y="4"/>
                  </a:moveTo>
                  <a:lnTo>
                    <a:pt x="15" y="0"/>
                  </a:lnTo>
                  <a:cubicBezTo>
                    <a:pt x="15" y="1"/>
                    <a:pt x="14" y="2"/>
                    <a:pt x="14" y="2"/>
                  </a:cubicBezTo>
                  <a:cubicBezTo>
                    <a:pt x="17" y="2"/>
                    <a:pt x="17" y="2"/>
                    <a:pt x="18" y="1"/>
                  </a:cubicBezTo>
                  <a:cubicBezTo>
                    <a:pt x="19" y="2"/>
                    <a:pt x="18" y="3"/>
                    <a:pt x="18" y="3"/>
                  </a:cubicBezTo>
                  <a:lnTo>
                    <a:pt x="20" y="3"/>
                  </a:lnTo>
                  <a:lnTo>
                    <a:pt x="24" y="1"/>
                  </a:lnTo>
                  <a:cubicBezTo>
                    <a:pt x="24" y="2"/>
                    <a:pt x="24" y="3"/>
                    <a:pt x="25" y="4"/>
                  </a:cubicBezTo>
                  <a:cubicBezTo>
                    <a:pt x="27" y="3"/>
                    <a:pt x="27" y="3"/>
                    <a:pt x="27" y="1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1" y="1"/>
                    <a:pt x="32" y="2"/>
                    <a:pt x="32" y="3"/>
                  </a:cubicBezTo>
                  <a:cubicBezTo>
                    <a:pt x="32" y="4"/>
                    <a:pt x="30" y="6"/>
                    <a:pt x="30" y="6"/>
                  </a:cubicBezTo>
                  <a:cubicBezTo>
                    <a:pt x="31" y="7"/>
                    <a:pt x="32" y="7"/>
                    <a:pt x="33" y="8"/>
                  </a:cubicBezTo>
                  <a:lnTo>
                    <a:pt x="33" y="9"/>
                  </a:lnTo>
                  <a:cubicBezTo>
                    <a:pt x="30" y="10"/>
                    <a:pt x="30" y="9"/>
                    <a:pt x="28" y="9"/>
                  </a:cubicBezTo>
                  <a:cubicBezTo>
                    <a:pt x="27" y="9"/>
                    <a:pt x="26" y="11"/>
                    <a:pt x="24" y="11"/>
                  </a:cubicBezTo>
                  <a:cubicBezTo>
                    <a:pt x="22" y="11"/>
                    <a:pt x="21" y="10"/>
                    <a:pt x="20" y="10"/>
                  </a:cubicBezTo>
                  <a:cubicBezTo>
                    <a:pt x="20" y="10"/>
                    <a:pt x="13" y="12"/>
                    <a:pt x="12" y="12"/>
                  </a:cubicBezTo>
                  <a:cubicBezTo>
                    <a:pt x="9" y="12"/>
                    <a:pt x="6" y="14"/>
                    <a:pt x="4" y="12"/>
                  </a:cubicBezTo>
                  <a:lnTo>
                    <a:pt x="4" y="11"/>
                  </a:lnTo>
                  <a:cubicBezTo>
                    <a:pt x="2" y="11"/>
                    <a:pt x="1" y="10"/>
                    <a:pt x="0" y="9"/>
                  </a:cubicBezTo>
                  <a:cubicBezTo>
                    <a:pt x="2" y="9"/>
                    <a:pt x="3" y="8"/>
                    <a:pt x="5" y="8"/>
                  </a:cubicBezTo>
                  <a:cubicBezTo>
                    <a:pt x="7" y="8"/>
                    <a:pt x="9" y="9"/>
                    <a:pt x="11" y="8"/>
                  </a:cubicBezTo>
                  <a:lnTo>
                    <a:pt x="6" y="7"/>
                  </a:lnTo>
                  <a:lnTo>
                    <a:pt x="1" y="7"/>
                  </a:lnTo>
                  <a:cubicBezTo>
                    <a:pt x="3" y="6"/>
                    <a:pt x="7" y="6"/>
                    <a:pt x="9" y="5"/>
                  </a:cubicBezTo>
                  <a:cubicBezTo>
                    <a:pt x="7" y="4"/>
                    <a:pt x="4" y="6"/>
                    <a:pt x="2" y="6"/>
                  </a:cubicBezTo>
                  <a:cubicBezTo>
                    <a:pt x="2" y="6"/>
                    <a:pt x="3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94" name="Freeform 437"/>
            <p:cNvSpPr>
              <a:spLocks/>
            </p:cNvSpPr>
            <p:nvPr/>
          </p:nvSpPr>
          <p:spPr bwMode="auto">
            <a:xfrm>
              <a:off x="2547758" y="1920864"/>
              <a:ext cx="160003" cy="161926"/>
            </a:xfrm>
            <a:custGeom>
              <a:avLst/>
              <a:gdLst>
                <a:gd name="T0" fmla="*/ 725804952 w 16"/>
                <a:gd name="T1" fmla="*/ 272176820 h 16"/>
                <a:gd name="T2" fmla="*/ 997981697 w 16"/>
                <a:gd name="T3" fmla="*/ 90725619 h 16"/>
                <a:gd name="T4" fmla="*/ 725804952 w 16"/>
                <a:gd name="T5" fmla="*/ 453628058 h 16"/>
                <a:gd name="T6" fmla="*/ 907256115 w 16"/>
                <a:gd name="T7" fmla="*/ 453628058 h 16"/>
                <a:gd name="T8" fmla="*/ 907256115 w 16"/>
                <a:gd name="T9" fmla="*/ 544353639 h 16"/>
                <a:gd name="T10" fmla="*/ 1451609903 w 16"/>
                <a:gd name="T11" fmla="*/ 725804952 h 16"/>
                <a:gd name="T12" fmla="*/ 1270158740 w 16"/>
                <a:gd name="T13" fmla="*/ 816530533 h 16"/>
                <a:gd name="T14" fmla="*/ 1451609903 w 16"/>
                <a:gd name="T15" fmla="*/ 997981697 h 16"/>
                <a:gd name="T16" fmla="*/ 816530533 w 16"/>
                <a:gd name="T17" fmla="*/ 1451609903 h 16"/>
                <a:gd name="T18" fmla="*/ 816530533 w 16"/>
                <a:gd name="T19" fmla="*/ 1451609903 h 16"/>
                <a:gd name="T20" fmla="*/ 725804952 w 16"/>
                <a:gd name="T21" fmla="*/ 1270158740 h 16"/>
                <a:gd name="T22" fmla="*/ 725804952 w 16"/>
                <a:gd name="T23" fmla="*/ 1270158740 h 16"/>
                <a:gd name="T24" fmla="*/ 816530533 w 16"/>
                <a:gd name="T25" fmla="*/ 1179432860 h 16"/>
                <a:gd name="T26" fmla="*/ 90725619 w 16"/>
                <a:gd name="T27" fmla="*/ 1179432860 h 16"/>
                <a:gd name="T28" fmla="*/ 0 w 16"/>
                <a:gd name="T29" fmla="*/ 1088707279 h 16"/>
                <a:gd name="T30" fmla="*/ 362902476 w 16"/>
                <a:gd name="T31" fmla="*/ 725804952 h 16"/>
                <a:gd name="T32" fmla="*/ 725804952 w 16"/>
                <a:gd name="T33" fmla="*/ 272176820 h 16"/>
                <a:gd name="T34" fmla="*/ 725804952 w 16"/>
                <a:gd name="T35" fmla="*/ 272176820 h 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6"/>
                <a:gd name="T56" fmla="*/ 16 w 16"/>
                <a:gd name="T57" fmla="*/ 16 h 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6">
                  <a:moveTo>
                    <a:pt x="8" y="3"/>
                  </a:moveTo>
                  <a:cubicBezTo>
                    <a:pt x="8" y="3"/>
                    <a:pt x="11" y="0"/>
                    <a:pt x="11" y="1"/>
                  </a:cubicBezTo>
                  <a:cubicBezTo>
                    <a:pt x="11" y="2"/>
                    <a:pt x="10" y="5"/>
                    <a:pt x="8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16" y="8"/>
                    <a:pt x="16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10"/>
                    <a:pt x="16" y="10"/>
                    <a:pt x="16" y="11"/>
                  </a:cubicBezTo>
                  <a:cubicBezTo>
                    <a:pt x="12" y="13"/>
                    <a:pt x="11" y="13"/>
                    <a:pt x="9" y="16"/>
                  </a:cubicBezTo>
                  <a:lnTo>
                    <a:pt x="8" y="14"/>
                  </a:lnTo>
                  <a:cubicBezTo>
                    <a:pt x="8" y="14"/>
                    <a:pt x="9" y="13"/>
                    <a:pt x="9" y="13"/>
                  </a:cubicBezTo>
                  <a:cubicBezTo>
                    <a:pt x="6" y="13"/>
                    <a:pt x="2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1"/>
                    <a:pt x="3" y="9"/>
                    <a:pt x="4" y="8"/>
                  </a:cubicBezTo>
                  <a:cubicBezTo>
                    <a:pt x="6" y="7"/>
                    <a:pt x="5" y="3"/>
                    <a:pt x="8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5" name="Freeform 438"/>
            <p:cNvSpPr>
              <a:spLocks/>
            </p:cNvSpPr>
            <p:nvPr/>
          </p:nvSpPr>
          <p:spPr bwMode="auto">
            <a:xfrm>
              <a:off x="1730141" y="1201722"/>
              <a:ext cx="160003" cy="50800"/>
            </a:xfrm>
            <a:custGeom>
              <a:avLst/>
              <a:gdLst>
                <a:gd name="T0" fmla="*/ 453628058 w 16"/>
                <a:gd name="T1" fmla="*/ 453628101 h 5"/>
                <a:gd name="T2" fmla="*/ 1451609903 w 16"/>
                <a:gd name="T3" fmla="*/ 90725628 h 5"/>
                <a:gd name="T4" fmla="*/ 1179432860 w 16"/>
                <a:gd name="T5" fmla="*/ 0 h 5"/>
                <a:gd name="T6" fmla="*/ 0 w 16"/>
                <a:gd name="T7" fmla="*/ 453628101 h 5"/>
                <a:gd name="T8" fmla="*/ 0 w 16"/>
                <a:gd name="T9" fmla="*/ 453628101 h 5"/>
                <a:gd name="T10" fmla="*/ 453628058 w 16"/>
                <a:gd name="T11" fmla="*/ 45362810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5"/>
                <a:gd name="T20" fmla="*/ 16 w 1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5">
                  <a:moveTo>
                    <a:pt x="5" y="5"/>
                  </a:moveTo>
                  <a:cubicBezTo>
                    <a:pt x="8" y="3"/>
                    <a:pt x="14" y="4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0" y="0"/>
                    <a:pt x="1" y="3"/>
                    <a:pt x="0" y="5"/>
                  </a:cubicBezTo>
                  <a:lnTo>
                    <a:pt x="5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6" name="Freeform 439"/>
            <p:cNvSpPr>
              <a:spLocks/>
            </p:cNvSpPr>
            <p:nvPr/>
          </p:nvSpPr>
          <p:spPr bwMode="auto">
            <a:xfrm>
              <a:off x="1810142" y="1220772"/>
              <a:ext cx="228804" cy="71438"/>
            </a:xfrm>
            <a:custGeom>
              <a:avLst/>
              <a:gdLst>
                <a:gd name="T0" fmla="*/ 0 w 23"/>
                <a:gd name="T1" fmla="*/ 453628150 h 7"/>
                <a:gd name="T2" fmla="*/ 453628123 w 23"/>
                <a:gd name="T3" fmla="*/ 362902550 h 7"/>
                <a:gd name="T4" fmla="*/ 362902528 w 23"/>
                <a:gd name="T5" fmla="*/ 544353751 h 7"/>
                <a:gd name="T6" fmla="*/ 453628123 w 23"/>
                <a:gd name="T7" fmla="*/ 635079500 h 7"/>
                <a:gd name="T8" fmla="*/ 1088707437 w 23"/>
                <a:gd name="T9" fmla="*/ 453628150 h 7"/>
                <a:gd name="T10" fmla="*/ 1360884519 w 23"/>
                <a:gd name="T11" fmla="*/ 453628150 h 7"/>
                <a:gd name="T12" fmla="*/ 2086689278 w 23"/>
                <a:gd name="T13" fmla="*/ 272176875 h 7"/>
                <a:gd name="T14" fmla="*/ 1723786899 w 23"/>
                <a:gd name="T15" fmla="*/ 272176875 h 7"/>
                <a:gd name="T16" fmla="*/ 1814512493 w 23"/>
                <a:gd name="T17" fmla="*/ 0 h 7"/>
                <a:gd name="T18" fmla="*/ 1814512493 w 23"/>
                <a:gd name="T19" fmla="*/ 0 h 7"/>
                <a:gd name="T20" fmla="*/ 1723786899 w 23"/>
                <a:gd name="T21" fmla="*/ 0 h 7"/>
                <a:gd name="T22" fmla="*/ 1723786899 w 23"/>
                <a:gd name="T23" fmla="*/ 0 h 7"/>
                <a:gd name="T24" fmla="*/ 1270158924 w 23"/>
                <a:gd name="T25" fmla="*/ 362902550 h 7"/>
                <a:gd name="T26" fmla="*/ 907256247 w 23"/>
                <a:gd name="T27" fmla="*/ 181451275 h 7"/>
                <a:gd name="T28" fmla="*/ 0 w 23"/>
                <a:gd name="T29" fmla="*/ 453628150 h 7"/>
                <a:gd name="T30" fmla="*/ 0 w 23"/>
                <a:gd name="T31" fmla="*/ 453628150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7"/>
                <a:gd name="T50" fmla="*/ 23 w 23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7">
                  <a:moveTo>
                    <a:pt x="0" y="5"/>
                  </a:moveTo>
                  <a:cubicBezTo>
                    <a:pt x="1" y="5"/>
                    <a:pt x="4" y="4"/>
                    <a:pt x="5" y="4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7" y="7"/>
                    <a:pt x="10" y="5"/>
                    <a:pt x="12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18" y="5"/>
                    <a:pt x="21" y="5"/>
                    <a:pt x="23" y="3"/>
                  </a:cubicBezTo>
                  <a:cubicBezTo>
                    <a:pt x="21" y="2"/>
                    <a:pt x="21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  <a:lnTo>
                    <a:pt x="19" y="0"/>
                  </a:lnTo>
                  <a:cubicBezTo>
                    <a:pt x="17" y="1"/>
                    <a:pt x="17" y="4"/>
                    <a:pt x="14" y="4"/>
                  </a:cubicBezTo>
                  <a:cubicBezTo>
                    <a:pt x="12" y="4"/>
                    <a:pt x="11" y="2"/>
                    <a:pt x="10" y="2"/>
                  </a:cubicBezTo>
                  <a:cubicBezTo>
                    <a:pt x="7" y="1"/>
                    <a:pt x="1" y="3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7" name="Freeform 440"/>
            <p:cNvSpPr>
              <a:spLocks/>
            </p:cNvSpPr>
            <p:nvPr/>
          </p:nvSpPr>
          <p:spPr bwMode="auto">
            <a:xfrm>
              <a:off x="2278952" y="1230297"/>
              <a:ext cx="228805" cy="52387"/>
            </a:xfrm>
            <a:custGeom>
              <a:avLst/>
              <a:gdLst>
                <a:gd name="T0" fmla="*/ 362902528 w 23"/>
                <a:gd name="T1" fmla="*/ 0 h 5"/>
                <a:gd name="T2" fmla="*/ 181451264 w 23"/>
                <a:gd name="T3" fmla="*/ 0 h 5"/>
                <a:gd name="T4" fmla="*/ 90725632 w 23"/>
                <a:gd name="T5" fmla="*/ 90725628 h 5"/>
                <a:gd name="T6" fmla="*/ 90725632 w 23"/>
                <a:gd name="T7" fmla="*/ 181451255 h 5"/>
                <a:gd name="T8" fmla="*/ 0 w 23"/>
                <a:gd name="T9" fmla="*/ 272176846 h 5"/>
                <a:gd name="T10" fmla="*/ 816530652 w 23"/>
                <a:gd name="T11" fmla="*/ 453628101 h 5"/>
                <a:gd name="T12" fmla="*/ 816530652 w 23"/>
                <a:gd name="T13" fmla="*/ 453628101 h 5"/>
                <a:gd name="T14" fmla="*/ 1633061304 w 23"/>
                <a:gd name="T15" fmla="*/ 453628101 h 5"/>
                <a:gd name="T16" fmla="*/ 1633061304 w 23"/>
                <a:gd name="T17" fmla="*/ 453628101 h 5"/>
                <a:gd name="T18" fmla="*/ 2086689278 w 23"/>
                <a:gd name="T19" fmla="*/ 362902510 h 5"/>
                <a:gd name="T20" fmla="*/ 2086689278 w 23"/>
                <a:gd name="T21" fmla="*/ 362902510 h 5"/>
                <a:gd name="T22" fmla="*/ 2086689278 w 23"/>
                <a:gd name="T23" fmla="*/ 181451255 h 5"/>
                <a:gd name="T24" fmla="*/ 2086689278 w 23"/>
                <a:gd name="T25" fmla="*/ 181451255 h 5"/>
                <a:gd name="T26" fmla="*/ 1905238088 w 23"/>
                <a:gd name="T27" fmla="*/ 90725628 h 5"/>
                <a:gd name="T28" fmla="*/ 1179433031 w 23"/>
                <a:gd name="T29" fmla="*/ 181451255 h 5"/>
                <a:gd name="T30" fmla="*/ 453628123 w 23"/>
                <a:gd name="T31" fmla="*/ 181451255 h 5"/>
                <a:gd name="T32" fmla="*/ 272176859 w 23"/>
                <a:gd name="T33" fmla="*/ 90725628 h 5"/>
                <a:gd name="T34" fmla="*/ 362902528 w 23"/>
                <a:gd name="T35" fmla="*/ 0 h 5"/>
                <a:gd name="T36" fmla="*/ 362902528 w 23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5"/>
                <a:gd name="T59" fmla="*/ 23 w 23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8" y="5"/>
                    <a:pt x="9" y="5"/>
                  </a:cubicBezTo>
                  <a:lnTo>
                    <a:pt x="18" y="5"/>
                  </a:lnTo>
                  <a:cubicBezTo>
                    <a:pt x="19" y="3"/>
                    <a:pt x="21" y="4"/>
                    <a:pt x="23" y="4"/>
                  </a:cubicBezTo>
                  <a:lnTo>
                    <a:pt x="23" y="2"/>
                  </a:lnTo>
                  <a:cubicBezTo>
                    <a:pt x="22" y="2"/>
                    <a:pt x="22" y="1"/>
                    <a:pt x="21" y="1"/>
                  </a:cubicBezTo>
                  <a:cubicBezTo>
                    <a:pt x="19" y="1"/>
                    <a:pt x="16" y="2"/>
                    <a:pt x="13" y="2"/>
                  </a:cubicBezTo>
                  <a:cubicBezTo>
                    <a:pt x="9" y="2"/>
                    <a:pt x="8" y="2"/>
                    <a:pt x="5" y="2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8" name="Freeform 441"/>
            <p:cNvSpPr>
              <a:spLocks/>
            </p:cNvSpPr>
            <p:nvPr/>
          </p:nvSpPr>
          <p:spPr bwMode="auto">
            <a:xfrm>
              <a:off x="2339753" y="1120758"/>
              <a:ext cx="158404" cy="71439"/>
            </a:xfrm>
            <a:custGeom>
              <a:avLst/>
              <a:gdLst>
                <a:gd name="T0" fmla="*/ 544353639 w 16"/>
                <a:gd name="T1" fmla="*/ 544353751 h 7"/>
                <a:gd name="T2" fmla="*/ 1451609903 w 16"/>
                <a:gd name="T3" fmla="*/ 272176875 h 7"/>
                <a:gd name="T4" fmla="*/ 997981697 w 16"/>
                <a:gd name="T5" fmla="*/ 181451275 h 7"/>
                <a:gd name="T6" fmla="*/ 816530533 w 16"/>
                <a:gd name="T7" fmla="*/ 0 h 7"/>
                <a:gd name="T8" fmla="*/ 725804952 w 16"/>
                <a:gd name="T9" fmla="*/ 0 h 7"/>
                <a:gd name="T10" fmla="*/ 0 w 16"/>
                <a:gd name="T11" fmla="*/ 272176875 h 7"/>
                <a:gd name="T12" fmla="*/ 0 w 16"/>
                <a:gd name="T13" fmla="*/ 272176875 h 7"/>
                <a:gd name="T14" fmla="*/ 181451238 w 16"/>
                <a:gd name="T15" fmla="*/ 362902550 h 7"/>
                <a:gd name="T16" fmla="*/ 362902476 w 16"/>
                <a:gd name="T17" fmla="*/ 362902550 h 7"/>
                <a:gd name="T18" fmla="*/ 362902476 w 16"/>
                <a:gd name="T19" fmla="*/ 362902550 h 7"/>
                <a:gd name="T20" fmla="*/ 181451238 w 16"/>
                <a:gd name="T21" fmla="*/ 453628150 h 7"/>
                <a:gd name="T22" fmla="*/ 272176820 w 16"/>
                <a:gd name="T23" fmla="*/ 635079500 h 7"/>
                <a:gd name="T24" fmla="*/ 272176820 w 16"/>
                <a:gd name="T25" fmla="*/ 635079500 h 7"/>
                <a:gd name="T26" fmla="*/ 544353639 w 16"/>
                <a:gd name="T27" fmla="*/ 635079500 h 7"/>
                <a:gd name="T28" fmla="*/ 544353639 w 16"/>
                <a:gd name="T29" fmla="*/ 635079500 h 7"/>
                <a:gd name="T30" fmla="*/ 635079370 w 16"/>
                <a:gd name="T31" fmla="*/ 635079500 h 7"/>
                <a:gd name="T32" fmla="*/ 544353639 w 16"/>
                <a:gd name="T33" fmla="*/ 544353751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7"/>
                <a:gd name="T53" fmla="*/ 16 w 1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7">
                  <a:moveTo>
                    <a:pt x="6" y="6"/>
                  </a:moveTo>
                  <a:cubicBezTo>
                    <a:pt x="9" y="5"/>
                    <a:pt x="15" y="4"/>
                    <a:pt x="16" y="3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0" y="1"/>
                    <a:pt x="0" y="3"/>
                  </a:cubicBezTo>
                  <a:lnTo>
                    <a:pt x="2" y="4"/>
                  </a:lnTo>
                  <a:lnTo>
                    <a:pt x="4" y="4"/>
                  </a:lnTo>
                  <a:cubicBezTo>
                    <a:pt x="3" y="4"/>
                    <a:pt x="2" y="4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6" y="7"/>
                  </a:cubicBezTo>
                  <a:lnTo>
                    <a:pt x="7" y="7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99" name="Freeform 442"/>
            <p:cNvSpPr>
              <a:spLocks/>
            </p:cNvSpPr>
            <p:nvPr/>
          </p:nvSpPr>
          <p:spPr bwMode="auto">
            <a:xfrm>
              <a:off x="2448556" y="1282685"/>
              <a:ext cx="80002" cy="49213"/>
            </a:xfrm>
            <a:custGeom>
              <a:avLst/>
              <a:gdLst>
                <a:gd name="T0" fmla="*/ 272176820 w 8"/>
                <a:gd name="T1" fmla="*/ 362902510 h 5"/>
                <a:gd name="T2" fmla="*/ 0 w 8"/>
                <a:gd name="T3" fmla="*/ 181451255 h 5"/>
                <a:gd name="T4" fmla="*/ 272176820 w 8"/>
                <a:gd name="T5" fmla="*/ 181451255 h 5"/>
                <a:gd name="T6" fmla="*/ 725804952 w 8"/>
                <a:gd name="T7" fmla="*/ 272176846 h 5"/>
                <a:gd name="T8" fmla="*/ 272176820 w 8"/>
                <a:gd name="T9" fmla="*/ 362902510 h 5"/>
                <a:gd name="T10" fmla="*/ 272176820 w 8"/>
                <a:gd name="T11" fmla="*/ 36290251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3" y="4"/>
                  </a:moveTo>
                  <a:cubicBezTo>
                    <a:pt x="2" y="4"/>
                    <a:pt x="0" y="3"/>
                    <a:pt x="0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8" y="0"/>
                    <a:pt x="8" y="3"/>
                  </a:cubicBezTo>
                  <a:cubicBezTo>
                    <a:pt x="8" y="5"/>
                    <a:pt x="4" y="4"/>
                    <a:pt x="3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0" name="Freeform 443"/>
            <p:cNvSpPr>
              <a:spLocks/>
            </p:cNvSpPr>
            <p:nvPr/>
          </p:nvSpPr>
          <p:spPr bwMode="auto">
            <a:xfrm>
              <a:off x="4464734" y="1802096"/>
              <a:ext cx="49906" cy="30023"/>
            </a:xfrm>
            <a:custGeom>
              <a:avLst/>
              <a:gdLst>
                <a:gd name="T0" fmla="*/ 2147483647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w 5"/>
                <a:gd name="T9" fmla="*/ 2147483647 h 3"/>
                <a:gd name="T10" fmla="*/ 0 w 5"/>
                <a:gd name="T11" fmla="*/ 2147483647 h 3"/>
                <a:gd name="T12" fmla="*/ 2147483647 w 5"/>
                <a:gd name="T13" fmla="*/ 0 h 3"/>
                <a:gd name="T14" fmla="*/ 2147483647 w 5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3"/>
                <a:gd name="T26" fmla="*/ 5 w 5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2"/>
                  </a:ln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1" name="Freeform 444"/>
            <p:cNvSpPr>
              <a:spLocks/>
            </p:cNvSpPr>
            <p:nvPr/>
          </p:nvSpPr>
          <p:spPr bwMode="auto">
            <a:xfrm>
              <a:off x="4454999" y="1392223"/>
              <a:ext cx="240005" cy="269877"/>
            </a:xfrm>
            <a:custGeom>
              <a:avLst/>
              <a:gdLst>
                <a:gd name="T0" fmla="*/ 2147483647 w 24"/>
                <a:gd name="T1" fmla="*/ 2147483647 h 27"/>
                <a:gd name="T2" fmla="*/ 2147483647 w 24"/>
                <a:gd name="T3" fmla="*/ 2147483647 h 27"/>
                <a:gd name="T4" fmla="*/ 2147483647 w 24"/>
                <a:gd name="T5" fmla="*/ 2147483647 h 27"/>
                <a:gd name="T6" fmla="*/ 2147483647 w 24"/>
                <a:gd name="T7" fmla="*/ 2147483647 h 27"/>
                <a:gd name="T8" fmla="*/ 2147483647 w 24"/>
                <a:gd name="T9" fmla="*/ 2147483647 h 27"/>
                <a:gd name="T10" fmla="*/ 2147483647 w 24"/>
                <a:gd name="T11" fmla="*/ 2147483647 h 27"/>
                <a:gd name="T12" fmla="*/ 2147483647 w 24"/>
                <a:gd name="T13" fmla="*/ 2147483647 h 27"/>
                <a:gd name="T14" fmla="*/ 2147483647 w 24"/>
                <a:gd name="T15" fmla="*/ 2147483647 h 27"/>
                <a:gd name="T16" fmla="*/ 2147483647 w 24"/>
                <a:gd name="T17" fmla="*/ 2147483647 h 27"/>
                <a:gd name="T18" fmla="*/ 0 w 24"/>
                <a:gd name="T19" fmla="*/ 2147483647 h 27"/>
                <a:gd name="T20" fmla="*/ 2147483647 w 24"/>
                <a:gd name="T21" fmla="*/ 2147483647 h 27"/>
                <a:gd name="T22" fmla="*/ 2147483647 w 24"/>
                <a:gd name="T23" fmla="*/ 2147483647 h 27"/>
                <a:gd name="T24" fmla="*/ 2147483647 w 24"/>
                <a:gd name="T25" fmla="*/ 2147483647 h 27"/>
                <a:gd name="T26" fmla="*/ 2147483647 w 24"/>
                <a:gd name="T27" fmla="*/ 2147483647 h 27"/>
                <a:gd name="T28" fmla="*/ 2147483647 w 24"/>
                <a:gd name="T29" fmla="*/ 2147483647 h 27"/>
                <a:gd name="T30" fmla="*/ 2147483647 w 24"/>
                <a:gd name="T31" fmla="*/ 2147483647 h 27"/>
                <a:gd name="T32" fmla="*/ 2147483647 w 24"/>
                <a:gd name="T33" fmla="*/ 2147483647 h 27"/>
                <a:gd name="T34" fmla="*/ 2147483647 w 24"/>
                <a:gd name="T35" fmla="*/ 2147483647 h 27"/>
                <a:gd name="T36" fmla="*/ 2147483647 w 24"/>
                <a:gd name="T37" fmla="*/ 0 h 27"/>
                <a:gd name="T38" fmla="*/ 2147483647 w 24"/>
                <a:gd name="T39" fmla="*/ 0 h 27"/>
                <a:gd name="T40" fmla="*/ 2147483647 w 24"/>
                <a:gd name="T41" fmla="*/ 2147483647 h 27"/>
                <a:gd name="T42" fmla="*/ 2147483647 w 24"/>
                <a:gd name="T43" fmla="*/ 2147483647 h 27"/>
                <a:gd name="T44" fmla="*/ 2147483647 w 24"/>
                <a:gd name="T45" fmla="*/ 2147483647 h 27"/>
                <a:gd name="T46" fmla="*/ 2147483647 w 24"/>
                <a:gd name="T47" fmla="*/ 2147483647 h 27"/>
                <a:gd name="T48" fmla="*/ 2147483647 w 24"/>
                <a:gd name="T49" fmla="*/ 2147483647 h 27"/>
                <a:gd name="T50" fmla="*/ 2147483647 w 24"/>
                <a:gd name="T51" fmla="*/ 2147483647 h 27"/>
                <a:gd name="T52" fmla="*/ 2147483647 w 24"/>
                <a:gd name="T53" fmla="*/ 2147483647 h 27"/>
                <a:gd name="T54" fmla="*/ 2147483647 w 24"/>
                <a:gd name="T55" fmla="*/ 2147483647 h 27"/>
                <a:gd name="T56" fmla="*/ 2147483647 w 24"/>
                <a:gd name="T57" fmla="*/ 2147483647 h 27"/>
                <a:gd name="T58" fmla="*/ 2147483647 w 24"/>
                <a:gd name="T59" fmla="*/ 2147483647 h 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7"/>
                <a:gd name="T92" fmla="*/ 24 w 24"/>
                <a:gd name="T93" fmla="*/ 27 h 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7">
                  <a:moveTo>
                    <a:pt x="17" y="26"/>
                  </a:moveTo>
                  <a:cubicBezTo>
                    <a:pt x="17" y="25"/>
                    <a:pt x="16" y="26"/>
                    <a:pt x="17" y="26"/>
                  </a:cubicBezTo>
                  <a:lnTo>
                    <a:pt x="13" y="26"/>
                  </a:lnTo>
                  <a:cubicBezTo>
                    <a:pt x="12" y="27"/>
                    <a:pt x="8" y="27"/>
                    <a:pt x="7" y="27"/>
                  </a:cubicBezTo>
                  <a:cubicBezTo>
                    <a:pt x="6" y="27"/>
                    <a:pt x="5" y="27"/>
                    <a:pt x="4" y="26"/>
                  </a:cubicBezTo>
                  <a:cubicBezTo>
                    <a:pt x="3" y="26"/>
                    <a:pt x="1" y="26"/>
                    <a:pt x="1" y="25"/>
                  </a:cubicBezTo>
                  <a:cubicBezTo>
                    <a:pt x="1" y="24"/>
                    <a:pt x="2" y="24"/>
                    <a:pt x="2" y="23"/>
                  </a:cubicBezTo>
                  <a:cubicBezTo>
                    <a:pt x="2" y="22"/>
                    <a:pt x="0" y="22"/>
                    <a:pt x="0" y="21"/>
                  </a:cubicBezTo>
                  <a:cubicBezTo>
                    <a:pt x="0" y="18"/>
                    <a:pt x="5" y="14"/>
                    <a:pt x="7" y="14"/>
                  </a:cubicBezTo>
                  <a:lnTo>
                    <a:pt x="7" y="13"/>
                  </a:lnTo>
                  <a:cubicBezTo>
                    <a:pt x="6" y="13"/>
                    <a:pt x="6" y="12"/>
                    <a:pt x="6" y="12"/>
                  </a:cubicBezTo>
                  <a:cubicBezTo>
                    <a:pt x="6" y="7"/>
                    <a:pt x="4" y="6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7" y="3"/>
                    <a:pt x="6" y="4"/>
                    <a:pt x="7" y="3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2" y="0"/>
                    <a:pt x="13" y="1"/>
                    <a:pt x="14" y="1"/>
                  </a:cubicBezTo>
                  <a:lnTo>
                    <a:pt x="13" y="3"/>
                  </a:lnTo>
                  <a:cubicBezTo>
                    <a:pt x="14" y="5"/>
                    <a:pt x="16" y="5"/>
                    <a:pt x="17" y="6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6" y="9"/>
                    <a:pt x="18" y="11"/>
                    <a:pt x="18" y="11"/>
                  </a:cubicBezTo>
                  <a:cubicBezTo>
                    <a:pt x="18" y="16"/>
                    <a:pt x="22" y="17"/>
                    <a:pt x="24" y="18"/>
                  </a:cubicBezTo>
                  <a:cubicBezTo>
                    <a:pt x="22" y="21"/>
                    <a:pt x="19" y="23"/>
                    <a:pt x="17" y="2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2" name="Freeform 446"/>
            <p:cNvSpPr>
              <a:spLocks/>
            </p:cNvSpPr>
            <p:nvPr/>
          </p:nvSpPr>
          <p:spPr bwMode="auto">
            <a:xfrm>
              <a:off x="4254995" y="1401748"/>
              <a:ext cx="259206" cy="400053"/>
            </a:xfrm>
            <a:custGeom>
              <a:avLst/>
              <a:gdLst>
                <a:gd name="T0" fmla="*/ 2147483647 w 26"/>
                <a:gd name="T1" fmla="*/ 2147483647 h 40"/>
                <a:gd name="T2" fmla="*/ 2147483647 w 26"/>
                <a:gd name="T3" fmla="*/ 2147483647 h 40"/>
                <a:gd name="T4" fmla="*/ 2147483647 w 26"/>
                <a:gd name="T5" fmla="*/ 2147483647 h 40"/>
                <a:gd name="T6" fmla="*/ 2147483647 w 26"/>
                <a:gd name="T7" fmla="*/ 2147483647 h 40"/>
                <a:gd name="T8" fmla="*/ 2147483647 w 26"/>
                <a:gd name="T9" fmla="*/ 2147483647 h 40"/>
                <a:gd name="T10" fmla="*/ 2147483647 w 26"/>
                <a:gd name="T11" fmla="*/ 2147483647 h 40"/>
                <a:gd name="T12" fmla="*/ 2147483647 w 26"/>
                <a:gd name="T13" fmla="*/ 2147483647 h 40"/>
                <a:gd name="T14" fmla="*/ 2147483647 w 26"/>
                <a:gd name="T15" fmla="*/ 2147483647 h 40"/>
                <a:gd name="T16" fmla="*/ 2147483647 w 26"/>
                <a:gd name="T17" fmla="*/ 2147483647 h 40"/>
                <a:gd name="T18" fmla="*/ 2147483647 w 26"/>
                <a:gd name="T19" fmla="*/ 2147483647 h 40"/>
                <a:gd name="T20" fmla="*/ 2147483647 w 26"/>
                <a:gd name="T21" fmla="*/ 2147483647 h 40"/>
                <a:gd name="T22" fmla="*/ 2147483647 w 26"/>
                <a:gd name="T23" fmla="*/ 2147483647 h 40"/>
                <a:gd name="T24" fmla="*/ 2147483647 w 26"/>
                <a:gd name="T25" fmla="*/ 2147483647 h 40"/>
                <a:gd name="T26" fmla="*/ 2147483647 w 26"/>
                <a:gd name="T27" fmla="*/ 2147483647 h 40"/>
                <a:gd name="T28" fmla="*/ 2147483647 w 26"/>
                <a:gd name="T29" fmla="*/ 2147483647 h 40"/>
                <a:gd name="T30" fmla="*/ 2147483647 w 26"/>
                <a:gd name="T31" fmla="*/ 2147483647 h 40"/>
                <a:gd name="T32" fmla="*/ 0 w 26"/>
                <a:gd name="T33" fmla="*/ 2147483647 h 40"/>
                <a:gd name="T34" fmla="*/ 2147483647 w 26"/>
                <a:gd name="T35" fmla="*/ 2147483647 h 40"/>
                <a:gd name="T36" fmla="*/ 2147483647 w 26"/>
                <a:gd name="T37" fmla="*/ 2147483647 h 40"/>
                <a:gd name="T38" fmla="*/ 2147483647 w 26"/>
                <a:gd name="T39" fmla="*/ 2147483647 h 40"/>
                <a:gd name="T40" fmla="*/ 2147483647 w 26"/>
                <a:gd name="T41" fmla="*/ 2147483647 h 40"/>
                <a:gd name="T42" fmla="*/ 2147483647 w 26"/>
                <a:gd name="T43" fmla="*/ 2147483647 h 40"/>
                <a:gd name="T44" fmla="*/ 2147483647 w 26"/>
                <a:gd name="T45" fmla="*/ 2147483647 h 40"/>
                <a:gd name="T46" fmla="*/ 2147483647 w 26"/>
                <a:gd name="T47" fmla="*/ 2147483647 h 40"/>
                <a:gd name="T48" fmla="*/ 2147483647 w 26"/>
                <a:gd name="T49" fmla="*/ 2147483647 h 40"/>
                <a:gd name="T50" fmla="*/ 2147483647 w 26"/>
                <a:gd name="T51" fmla="*/ 2147483647 h 40"/>
                <a:gd name="T52" fmla="*/ 2147483647 w 26"/>
                <a:gd name="T53" fmla="*/ 2147483647 h 40"/>
                <a:gd name="T54" fmla="*/ 2147483647 w 26"/>
                <a:gd name="T55" fmla="*/ 0 h 40"/>
                <a:gd name="T56" fmla="*/ 2147483647 w 26"/>
                <a:gd name="T57" fmla="*/ 2147483647 h 40"/>
                <a:gd name="T58" fmla="*/ 2147483647 w 26"/>
                <a:gd name="T59" fmla="*/ 2147483647 h 40"/>
                <a:gd name="T60" fmla="*/ 2147483647 w 26"/>
                <a:gd name="T61" fmla="*/ 2147483647 h 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"/>
                <a:gd name="T94" fmla="*/ 0 h 40"/>
                <a:gd name="T95" fmla="*/ 26 w 26"/>
                <a:gd name="T96" fmla="*/ 40 h 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" h="40">
                  <a:moveTo>
                    <a:pt x="26" y="11"/>
                  </a:moveTo>
                  <a:lnTo>
                    <a:pt x="21" y="11"/>
                  </a:lnTo>
                  <a:cubicBezTo>
                    <a:pt x="21" y="11"/>
                    <a:pt x="20" y="12"/>
                    <a:pt x="20" y="12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18" y="16"/>
                    <a:pt x="16" y="16"/>
                    <a:pt x="14" y="18"/>
                  </a:cubicBezTo>
                  <a:cubicBezTo>
                    <a:pt x="13" y="18"/>
                    <a:pt x="10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1" y="23"/>
                    <a:pt x="12" y="24"/>
                  </a:cubicBezTo>
                  <a:cubicBezTo>
                    <a:pt x="13" y="26"/>
                    <a:pt x="17" y="25"/>
                    <a:pt x="17" y="27"/>
                  </a:cubicBezTo>
                  <a:cubicBezTo>
                    <a:pt x="17" y="28"/>
                    <a:pt x="16" y="28"/>
                    <a:pt x="17" y="28"/>
                  </a:cubicBezTo>
                  <a:cubicBezTo>
                    <a:pt x="15" y="28"/>
                    <a:pt x="13" y="29"/>
                    <a:pt x="13" y="30"/>
                  </a:cubicBezTo>
                  <a:cubicBezTo>
                    <a:pt x="13" y="32"/>
                    <a:pt x="12" y="35"/>
                    <a:pt x="12" y="38"/>
                  </a:cubicBezTo>
                  <a:cubicBezTo>
                    <a:pt x="10" y="38"/>
                    <a:pt x="7" y="38"/>
                    <a:pt x="8" y="40"/>
                  </a:cubicBezTo>
                  <a:cubicBezTo>
                    <a:pt x="7" y="40"/>
                    <a:pt x="5" y="40"/>
                    <a:pt x="5" y="40"/>
                  </a:cubicBezTo>
                  <a:cubicBezTo>
                    <a:pt x="4" y="40"/>
                    <a:pt x="2" y="34"/>
                    <a:pt x="2" y="32"/>
                  </a:cubicBezTo>
                  <a:cubicBezTo>
                    <a:pt x="1" y="32"/>
                    <a:pt x="1" y="31"/>
                    <a:pt x="0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28"/>
                    <a:pt x="3" y="27"/>
                    <a:pt x="4" y="26"/>
                  </a:cubicBezTo>
                  <a:cubicBezTo>
                    <a:pt x="3" y="24"/>
                    <a:pt x="4" y="25"/>
                    <a:pt x="4" y="22"/>
                  </a:cubicBezTo>
                  <a:cubicBezTo>
                    <a:pt x="2" y="22"/>
                    <a:pt x="2" y="19"/>
                    <a:pt x="2" y="18"/>
                  </a:cubicBezTo>
                  <a:lnTo>
                    <a:pt x="3" y="15"/>
                  </a:lnTo>
                  <a:cubicBezTo>
                    <a:pt x="4" y="15"/>
                    <a:pt x="5" y="15"/>
                    <a:pt x="5" y="15"/>
                  </a:cubicBezTo>
                  <a:cubicBezTo>
                    <a:pt x="5" y="11"/>
                    <a:pt x="9" y="9"/>
                    <a:pt x="9" y="7"/>
                  </a:cubicBezTo>
                  <a:cubicBezTo>
                    <a:pt x="10" y="5"/>
                    <a:pt x="11" y="3"/>
                    <a:pt x="12" y="3"/>
                  </a:cubicBezTo>
                  <a:cubicBezTo>
                    <a:pt x="15" y="2"/>
                    <a:pt x="17" y="2"/>
                    <a:pt x="19" y="0"/>
                  </a:cubicBezTo>
                  <a:cubicBezTo>
                    <a:pt x="20" y="1"/>
                    <a:pt x="21" y="3"/>
                    <a:pt x="23" y="3"/>
                  </a:cubicBezTo>
                  <a:cubicBezTo>
                    <a:pt x="24" y="5"/>
                    <a:pt x="26" y="6"/>
                    <a:pt x="26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3" name="Freeform 447"/>
            <p:cNvSpPr>
              <a:spLocks/>
            </p:cNvSpPr>
            <p:nvPr/>
          </p:nvSpPr>
          <p:spPr bwMode="auto">
            <a:xfrm>
              <a:off x="4104859" y="1362508"/>
              <a:ext cx="509792" cy="360005"/>
            </a:xfrm>
            <a:custGeom>
              <a:avLst/>
              <a:gdLst>
                <a:gd name="T0" fmla="*/ 2147483647 w 51"/>
                <a:gd name="T1" fmla="*/ 2147483647 h 36"/>
                <a:gd name="T2" fmla="*/ 2147483647 w 51"/>
                <a:gd name="T3" fmla="*/ 2147483647 h 36"/>
                <a:gd name="T4" fmla="*/ 2147483647 w 51"/>
                <a:gd name="T5" fmla="*/ 2147483647 h 36"/>
                <a:gd name="T6" fmla="*/ 2147483647 w 51"/>
                <a:gd name="T7" fmla="*/ 2147483647 h 36"/>
                <a:gd name="T8" fmla="*/ 0 w 51"/>
                <a:gd name="T9" fmla="*/ 2147483647 h 36"/>
                <a:gd name="T10" fmla="*/ 2147483647 w 51"/>
                <a:gd name="T11" fmla="*/ 2147483647 h 36"/>
                <a:gd name="T12" fmla="*/ 2147483647 w 51"/>
                <a:gd name="T13" fmla="*/ 2147483647 h 36"/>
                <a:gd name="T14" fmla="*/ 2147483647 w 51"/>
                <a:gd name="T15" fmla="*/ 2147483647 h 36"/>
                <a:gd name="T16" fmla="*/ 0 w 51"/>
                <a:gd name="T17" fmla="*/ 2147483647 h 36"/>
                <a:gd name="T18" fmla="*/ 2147483647 w 51"/>
                <a:gd name="T19" fmla="*/ 2147483647 h 36"/>
                <a:gd name="T20" fmla="*/ 0 w 51"/>
                <a:gd name="T21" fmla="*/ 2147483647 h 36"/>
                <a:gd name="T22" fmla="*/ 2147483647 w 51"/>
                <a:gd name="T23" fmla="*/ 2147483647 h 36"/>
                <a:gd name="T24" fmla="*/ 2147483647 w 51"/>
                <a:gd name="T25" fmla="*/ 2147483647 h 36"/>
                <a:gd name="T26" fmla="*/ 2147483647 w 51"/>
                <a:gd name="T27" fmla="*/ 2147483647 h 36"/>
                <a:gd name="T28" fmla="*/ 2147483647 w 51"/>
                <a:gd name="T29" fmla="*/ 2147483647 h 36"/>
                <a:gd name="T30" fmla="*/ 2147483647 w 51"/>
                <a:gd name="T31" fmla="*/ 2147483647 h 36"/>
                <a:gd name="T32" fmla="*/ 2147483647 w 51"/>
                <a:gd name="T33" fmla="*/ 2147483647 h 36"/>
                <a:gd name="T34" fmla="*/ 2147483647 w 51"/>
                <a:gd name="T35" fmla="*/ 2147483647 h 36"/>
                <a:gd name="T36" fmla="*/ 2147483647 w 51"/>
                <a:gd name="T37" fmla="*/ 2147483647 h 36"/>
                <a:gd name="T38" fmla="*/ 2147483647 w 51"/>
                <a:gd name="T39" fmla="*/ 2147483647 h 36"/>
                <a:gd name="T40" fmla="*/ 2147483647 w 51"/>
                <a:gd name="T41" fmla="*/ 2147483647 h 36"/>
                <a:gd name="T42" fmla="*/ 2147483647 w 51"/>
                <a:gd name="T43" fmla="*/ 2147483647 h 36"/>
                <a:gd name="T44" fmla="*/ 2147483647 w 51"/>
                <a:gd name="T45" fmla="*/ 2147483647 h 36"/>
                <a:gd name="T46" fmla="*/ 2147483647 w 51"/>
                <a:gd name="T47" fmla="*/ 2147483647 h 36"/>
                <a:gd name="T48" fmla="*/ 2147483647 w 51"/>
                <a:gd name="T49" fmla="*/ 2147483647 h 36"/>
                <a:gd name="T50" fmla="*/ 2147483647 w 51"/>
                <a:gd name="T51" fmla="*/ 2147483647 h 36"/>
                <a:gd name="T52" fmla="*/ 2147483647 w 51"/>
                <a:gd name="T53" fmla="*/ 2147483647 h 36"/>
                <a:gd name="T54" fmla="*/ 2147483647 w 51"/>
                <a:gd name="T55" fmla="*/ 2147483647 h 36"/>
                <a:gd name="T56" fmla="*/ 2147483647 w 51"/>
                <a:gd name="T57" fmla="*/ 2147483647 h 36"/>
                <a:gd name="T58" fmla="*/ 2147483647 w 51"/>
                <a:gd name="T59" fmla="*/ 2147483647 h 36"/>
                <a:gd name="T60" fmla="*/ 2147483647 w 51"/>
                <a:gd name="T61" fmla="*/ 2147483647 h 36"/>
                <a:gd name="T62" fmla="*/ 2147483647 w 51"/>
                <a:gd name="T63" fmla="*/ 0 h 36"/>
                <a:gd name="T64" fmla="*/ 2147483647 w 51"/>
                <a:gd name="T65" fmla="*/ 0 h 36"/>
                <a:gd name="T66" fmla="*/ 2147483647 w 51"/>
                <a:gd name="T67" fmla="*/ 0 h 36"/>
                <a:gd name="T68" fmla="*/ 2147483647 w 51"/>
                <a:gd name="T69" fmla="*/ 2147483647 h 36"/>
                <a:gd name="T70" fmla="*/ 2147483647 w 51"/>
                <a:gd name="T71" fmla="*/ 2147483647 h 36"/>
                <a:gd name="T72" fmla="*/ 2147483647 w 51"/>
                <a:gd name="T73" fmla="*/ 2147483647 h 36"/>
                <a:gd name="T74" fmla="*/ 2147483647 w 51"/>
                <a:gd name="T75" fmla="*/ 2147483647 h 36"/>
                <a:gd name="T76" fmla="*/ 2147483647 w 51"/>
                <a:gd name="T77" fmla="*/ 2147483647 h 36"/>
                <a:gd name="T78" fmla="*/ 2147483647 w 51"/>
                <a:gd name="T79" fmla="*/ 2147483647 h 36"/>
                <a:gd name="T80" fmla="*/ 2147483647 w 51"/>
                <a:gd name="T81" fmla="*/ 2147483647 h 36"/>
                <a:gd name="T82" fmla="*/ 2147483647 w 51"/>
                <a:gd name="T83" fmla="*/ 2147483647 h 36"/>
                <a:gd name="T84" fmla="*/ 2147483647 w 51"/>
                <a:gd name="T85" fmla="*/ 2147483647 h 36"/>
                <a:gd name="T86" fmla="*/ 2147483647 w 51"/>
                <a:gd name="T87" fmla="*/ 2147483647 h 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1"/>
                <a:gd name="T133" fmla="*/ 0 h 36"/>
                <a:gd name="T134" fmla="*/ 51 w 51"/>
                <a:gd name="T135" fmla="*/ 36 h 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1" h="36">
                  <a:moveTo>
                    <a:pt x="15" y="34"/>
                  </a:moveTo>
                  <a:cubicBezTo>
                    <a:pt x="14" y="33"/>
                    <a:pt x="13" y="32"/>
                    <a:pt x="13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3" y="34"/>
                    <a:pt x="8" y="36"/>
                    <a:pt x="8" y="36"/>
                  </a:cubicBezTo>
                  <a:lnTo>
                    <a:pt x="6" y="36"/>
                  </a:lnTo>
                  <a:cubicBezTo>
                    <a:pt x="5" y="36"/>
                    <a:pt x="2" y="35"/>
                    <a:pt x="2" y="34"/>
                  </a:cubicBezTo>
                  <a:cubicBezTo>
                    <a:pt x="3" y="34"/>
                    <a:pt x="3" y="34"/>
                    <a:pt x="4" y="33"/>
                  </a:cubicBezTo>
                  <a:cubicBezTo>
                    <a:pt x="3" y="33"/>
                    <a:pt x="0" y="31"/>
                    <a:pt x="0" y="31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2" y="31"/>
                    <a:pt x="2" y="30"/>
                    <a:pt x="2" y="30"/>
                  </a:cubicBezTo>
                  <a:lnTo>
                    <a:pt x="4" y="30"/>
                  </a:lnTo>
                  <a:cubicBezTo>
                    <a:pt x="2" y="29"/>
                    <a:pt x="1" y="29"/>
                    <a:pt x="1" y="28"/>
                  </a:cubicBezTo>
                  <a:lnTo>
                    <a:pt x="0" y="27"/>
                  </a:ln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0" y="26"/>
                    <a:pt x="0" y="26"/>
                  </a:cubicBezTo>
                  <a:cubicBezTo>
                    <a:pt x="0" y="25"/>
                    <a:pt x="1" y="25"/>
                    <a:pt x="0" y="24"/>
                  </a:cubicBezTo>
                  <a:lnTo>
                    <a:pt x="2" y="24"/>
                  </a:ln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4" y="24"/>
                    <a:pt x="4" y="24"/>
                  </a:cubicBezTo>
                  <a:cubicBezTo>
                    <a:pt x="4" y="24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2"/>
                    <a:pt x="7" y="22"/>
                  </a:cubicBezTo>
                  <a:cubicBezTo>
                    <a:pt x="7" y="22"/>
                    <a:pt x="7" y="21"/>
                    <a:pt x="7" y="20"/>
                  </a:cubicBezTo>
                  <a:lnTo>
                    <a:pt x="8" y="20"/>
                  </a:lnTo>
                  <a:lnTo>
                    <a:pt x="7" y="20"/>
                  </a:lnTo>
                  <a:lnTo>
                    <a:pt x="11" y="20"/>
                  </a:lnTo>
                  <a:cubicBezTo>
                    <a:pt x="12" y="19"/>
                    <a:pt x="12" y="19"/>
                    <a:pt x="12" y="18"/>
                  </a:cubicBezTo>
                  <a:cubicBezTo>
                    <a:pt x="13" y="18"/>
                    <a:pt x="14" y="18"/>
                    <a:pt x="14" y="18"/>
                  </a:cubicBezTo>
                  <a:cubicBezTo>
                    <a:pt x="14" y="17"/>
                    <a:pt x="15" y="17"/>
                    <a:pt x="15" y="17"/>
                  </a:cubicBezTo>
                  <a:cubicBezTo>
                    <a:pt x="15" y="17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4"/>
                    <a:pt x="17" y="13"/>
                    <a:pt x="17" y="13"/>
                  </a:cubicBezTo>
                  <a:cubicBezTo>
                    <a:pt x="17" y="13"/>
                    <a:pt x="18" y="13"/>
                    <a:pt x="18" y="13"/>
                  </a:cubicBezTo>
                  <a:cubicBezTo>
                    <a:pt x="18" y="12"/>
                    <a:pt x="18" y="11"/>
                    <a:pt x="18" y="11"/>
                  </a:cubicBezTo>
                  <a:cubicBezTo>
                    <a:pt x="20" y="11"/>
                    <a:pt x="20" y="11"/>
                    <a:pt x="20" y="9"/>
                  </a:cubicBezTo>
                  <a:cubicBezTo>
                    <a:pt x="20" y="9"/>
                    <a:pt x="20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9" y="8"/>
                    <a:pt x="18" y="9"/>
                    <a:pt x="17" y="9"/>
                  </a:cubicBezTo>
                  <a:cubicBezTo>
                    <a:pt x="18" y="7"/>
                    <a:pt x="20" y="6"/>
                    <a:pt x="21" y="4"/>
                  </a:cubicBezTo>
                  <a:cubicBezTo>
                    <a:pt x="21" y="4"/>
                    <a:pt x="21" y="5"/>
                    <a:pt x="21" y="5"/>
                  </a:cubicBezTo>
                  <a:cubicBezTo>
                    <a:pt x="21" y="5"/>
                    <a:pt x="22" y="6"/>
                    <a:pt x="22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5"/>
                    <a:pt x="24" y="5"/>
                    <a:pt x="24" y="4"/>
                  </a:cubicBezTo>
                  <a:cubicBezTo>
                    <a:pt x="24" y="4"/>
                    <a:pt x="27" y="4"/>
                    <a:pt x="28" y="3"/>
                  </a:cubicBezTo>
                  <a:cubicBezTo>
                    <a:pt x="28" y="3"/>
                    <a:pt x="29" y="2"/>
                    <a:pt x="29" y="2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30" y="3"/>
                    <a:pt x="32" y="3"/>
                    <a:pt x="32" y="3"/>
                  </a:cubicBezTo>
                  <a:cubicBezTo>
                    <a:pt x="31" y="1"/>
                    <a:pt x="35" y="0"/>
                    <a:pt x="36" y="1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6" y="2"/>
                    <a:pt x="36" y="1"/>
                    <a:pt x="38" y="1"/>
                  </a:cubicBezTo>
                  <a:cubicBezTo>
                    <a:pt x="38" y="1"/>
                    <a:pt x="38" y="0"/>
                    <a:pt x="38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1"/>
                    <a:pt x="40" y="1"/>
                    <a:pt x="39" y="2"/>
                  </a:cubicBezTo>
                  <a:cubicBezTo>
                    <a:pt x="41" y="1"/>
                    <a:pt x="41" y="1"/>
                    <a:pt x="42" y="0"/>
                  </a:cubicBezTo>
                  <a:cubicBezTo>
                    <a:pt x="42" y="0"/>
                    <a:pt x="42" y="0"/>
                    <a:pt x="42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6" y="0"/>
                    <a:pt x="46" y="0"/>
                  </a:cubicBezTo>
                  <a:cubicBezTo>
                    <a:pt x="46" y="1"/>
                    <a:pt x="50" y="2"/>
                    <a:pt x="51" y="2"/>
                  </a:cubicBezTo>
                  <a:cubicBezTo>
                    <a:pt x="50" y="3"/>
                    <a:pt x="50" y="3"/>
                    <a:pt x="50" y="4"/>
                  </a:cubicBezTo>
                  <a:cubicBezTo>
                    <a:pt x="48" y="4"/>
                    <a:pt x="47" y="3"/>
                    <a:pt x="46" y="3"/>
                  </a:cubicBezTo>
                  <a:cubicBezTo>
                    <a:pt x="45" y="3"/>
                    <a:pt x="44" y="3"/>
                    <a:pt x="43" y="3"/>
                  </a:cubicBezTo>
                  <a:cubicBezTo>
                    <a:pt x="43" y="4"/>
                    <a:pt x="42" y="4"/>
                    <a:pt x="42" y="6"/>
                  </a:cubicBezTo>
                  <a:cubicBezTo>
                    <a:pt x="41" y="7"/>
                    <a:pt x="42" y="6"/>
                    <a:pt x="40" y="6"/>
                  </a:cubicBezTo>
                  <a:cubicBezTo>
                    <a:pt x="39" y="6"/>
                    <a:pt x="39" y="6"/>
                    <a:pt x="38" y="7"/>
                  </a:cubicBezTo>
                  <a:cubicBezTo>
                    <a:pt x="36" y="7"/>
                    <a:pt x="35" y="5"/>
                    <a:pt x="34" y="4"/>
                  </a:cubicBezTo>
                  <a:cubicBezTo>
                    <a:pt x="32" y="6"/>
                    <a:pt x="30" y="6"/>
                    <a:pt x="27" y="7"/>
                  </a:cubicBezTo>
                  <a:cubicBezTo>
                    <a:pt x="26" y="7"/>
                    <a:pt x="25" y="9"/>
                    <a:pt x="24" y="11"/>
                  </a:cubicBezTo>
                  <a:cubicBezTo>
                    <a:pt x="24" y="13"/>
                    <a:pt x="20" y="15"/>
                    <a:pt x="20" y="19"/>
                  </a:cubicBezTo>
                  <a:cubicBezTo>
                    <a:pt x="20" y="19"/>
                    <a:pt x="19" y="19"/>
                    <a:pt x="18" y="19"/>
                  </a:cubicBezTo>
                  <a:lnTo>
                    <a:pt x="17" y="22"/>
                  </a:lnTo>
                  <a:cubicBezTo>
                    <a:pt x="17" y="23"/>
                    <a:pt x="17" y="26"/>
                    <a:pt x="19" y="26"/>
                  </a:cubicBezTo>
                  <a:cubicBezTo>
                    <a:pt x="19" y="29"/>
                    <a:pt x="18" y="28"/>
                    <a:pt x="19" y="30"/>
                  </a:cubicBezTo>
                  <a:cubicBezTo>
                    <a:pt x="18" y="31"/>
                    <a:pt x="17" y="32"/>
                    <a:pt x="17" y="34"/>
                  </a:cubicBezTo>
                  <a:cubicBezTo>
                    <a:pt x="16" y="34"/>
                    <a:pt x="15" y="34"/>
                    <a:pt x="15" y="3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4" name="Freeform 448"/>
            <p:cNvSpPr>
              <a:spLocks/>
            </p:cNvSpPr>
            <p:nvPr/>
          </p:nvSpPr>
          <p:spPr bwMode="auto">
            <a:xfrm>
              <a:off x="4575002" y="2143116"/>
              <a:ext cx="160003" cy="100014"/>
            </a:xfrm>
            <a:custGeom>
              <a:avLst/>
              <a:gdLst>
                <a:gd name="T0" fmla="*/ 0 w 16"/>
                <a:gd name="T1" fmla="*/ 2147483647 h 10"/>
                <a:gd name="T2" fmla="*/ 2147483647 w 16"/>
                <a:gd name="T3" fmla="*/ 2147483647 h 10"/>
                <a:gd name="T4" fmla="*/ 2147483647 w 16"/>
                <a:gd name="T5" fmla="*/ 2147483647 h 10"/>
                <a:gd name="T6" fmla="*/ 2147483647 w 16"/>
                <a:gd name="T7" fmla="*/ 0 h 10"/>
                <a:gd name="T8" fmla="*/ 2147483647 w 16"/>
                <a:gd name="T9" fmla="*/ 2147483647 h 10"/>
                <a:gd name="T10" fmla="*/ 2147483647 w 16"/>
                <a:gd name="T11" fmla="*/ 2147483647 h 10"/>
                <a:gd name="T12" fmla="*/ 2147483647 w 16"/>
                <a:gd name="T13" fmla="*/ 2147483647 h 10"/>
                <a:gd name="T14" fmla="*/ 2147483647 w 16"/>
                <a:gd name="T15" fmla="*/ 2147483647 h 10"/>
                <a:gd name="T16" fmla="*/ 2147483647 w 16"/>
                <a:gd name="T17" fmla="*/ 2147483647 h 10"/>
                <a:gd name="T18" fmla="*/ 2147483647 w 16"/>
                <a:gd name="T19" fmla="*/ 2147483647 h 10"/>
                <a:gd name="T20" fmla="*/ 2147483647 w 16"/>
                <a:gd name="T21" fmla="*/ 2147483647 h 10"/>
                <a:gd name="T22" fmla="*/ 2147483647 w 16"/>
                <a:gd name="T23" fmla="*/ 2147483647 h 10"/>
                <a:gd name="T24" fmla="*/ 2147483647 w 16"/>
                <a:gd name="T25" fmla="*/ 2147483647 h 10"/>
                <a:gd name="T26" fmla="*/ 0 w 16"/>
                <a:gd name="T27" fmla="*/ 2147483647 h 10"/>
                <a:gd name="T28" fmla="*/ 2147483647 w 16"/>
                <a:gd name="T29" fmla="*/ 2147483647 h 10"/>
                <a:gd name="T30" fmla="*/ 2147483647 w 16"/>
                <a:gd name="T31" fmla="*/ 2147483647 h 10"/>
                <a:gd name="T32" fmla="*/ 0 w 16"/>
                <a:gd name="T33" fmla="*/ 2147483647 h 10"/>
                <a:gd name="T34" fmla="*/ 0 w 16"/>
                <a:gd name="T35" fmla="*/ 2147483647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0"/>
                <a:gd name="T56" fmla="*/ 16 w 16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0">
                  <a:moveTo>
                    <a:pt x="0" y="1"/>
                  </a:moveTo>
                  <a:lnTo>
                    <a:pt x="4" y="2"/>
                  </a:lnTo>
                  <a:cubicBezTo>
                    <a:pt x="7" y="2"/>
                    <a:pt x="9" y="0"/>
                    <a:pt x="11" y="0"/>
                  </a:cubicBezTo>
                  <a:cubicBezTo>
                    <a:pt x="12" y="0"/>
                    <a:pt x="14" y="1"/>
                    <a:pt x="15" y="1"/>
                  </a:cubicBezTo>
                  <a:cubicBezTo>
                    <a:pt x="15" y="3"/>
                    <a:pt x="13" y="3"/>
                    <a:pt x="13" y="4"/>
                  </a:cubicBezTo>
                  <a:cubicBezTo>
                    <a:pt x="13" y="4"/>
                    <a:pt x="15" y="5"/>
                    <a:pt x="16" y="5"/>
                  </a:cubicBezTo>
                  <a:cubicBezTo>
                    <a:pt x="15" y="6"/>
                    <a:pt x="14" y="6"/>
                    <a:pt x="14" y="7"/>
                  </a:cubicBezTo>
                  <a:cubicBezTo>
                    <a:pt x="14" y="7"/>
                    <a:pt x="12" y="8"/>
                    <a:pt x="11" y="8"/>
                  </a:cubicBezTo>
                  <a:cubicBezTo>
                    <a:pt x="10" y="9"/>
                    <a:pt x="10" y="10"/>
                    <a:pt x="9" y="10"/>
                  </a:cubicBezTo>
                  <a:cubicBezTo>
                    <a:pt x="7" y="10"/>
                    <a:pt x="7" y="9"/>
                    <a:pt x="5" y="9"/>
                  </a:cubicBezTo>
                  <a:cubicBezTo>
                    <a:pt x="4" y="9"/>
                    <a:pt x="3" y="8"/>
                    <a:pt x="2" y="9"/>
                  </a:cubicBezTo>
                  <a:cubicBezTo>
                    <a:pt x="2" y="8"/>
                    <a:pt x="2" y="8"/>
                    <a:pt x="2" y="7"/>
                  </a:cubicBezTo>
                  <a:cubicBezTo>
                    <a:pt x="0" y="8"/>
                    <a:pt x="0" y="6"/>
                    <a:pt x="0" y="5"/>
                  </a:cubicBezTo>
                  <a:cubicBezTo>
                    <a:pt x="0" y="5"/>
                    <a:pt x="2" y="5"/>
                    <a:pt x="2" y="4"/>
                  </a:cubicBezTo>
                  <a:cubicBezTo>
                    <a:pt x="2" y="2"/>
                    <a:pt x="0" y="2"/>
                    <a:pt x="1" y="1"/>
                  </a:cubicBezTo>
                  <a:cubicBezTo>
                    <a:pt x="0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5" name="Freeform 449"/>
            <p:cNvSpPr>
              <a:spLocks/>
            </p:cNvSpPr>
            <p:nvPr/>
          </p:nvSpPr>
          <p:spPr bwMode="auto">
            <a:xfrm>
              <a:off x="4683805" y="2212966"/>
              <a:ext cx="51201" cy="39688"/>
            </a:xfrm>
            <a:custGeom>
              <a:avLst/>
              <a:gdLst>
                <a:gd name="T0" fmla="*/ 0 w 5"/>
                <a:gd name="T1" fmla="*/ 2147483647 h 4"/>
                <a:gd name="T2" fmla="*/ 0 w 5"/>
                <a:gd name="T3" fmla="*/ 2147483647 h 4"/>
                <a:gd name="T4" fmla="*/ 2147483647 w 5"/>
                <a:gd name="T5" fmla="*/ 2147483647 h 4"/>
                <a:gd name="T6" fmla="*/ 2147483647 w 5"/>
                <a:gd name="T7" fmla="*/ 0 h 4"/>
                <a:gd name="T8" fmla="*/ 0 w 5"/>
                <a:gd name="T9" fmla="*/ 2147483647 h 4"/>
                <a:gd name="T10" fmla="*/ 0 w 5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4"/>
                <a:gd name="T20" fmla="*/ 5 w 5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4">
                  <a:moveTo>
                    <a:pt x="0" y="1"/>
                  </a:moveTo>
                  <a:cubicBezTo>
                    <a:pt x="0" y="2"/>
                    <a:pt x="0" y="4"/>
                    <a:pt x="0" y="4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4" y="2"/>
                    <a:pt x="3" y="2"/>
                    <a:pt x="3" y="0"/>
                  </a:cubicBez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6" name="Freeform 450"/>
            <p:cNvSpPr>
              <a:spLocks/>
            </p:cNvSpPr>
            <p:nvPr/>
          </p:nvSpPr>
          <p:spPr bwMode="auto">
            <a:xfrm>
              <a:off x="4525401" y="2222491"/>
              <a:ext cx="158404" cy="169864"/>
            </a:xfrm>
            <a:custGeom>
              <a:avLst/>
              <a:gdLst>
                <a:gd name="T0" fmla="*/ 2147483647 w 16"/>
                <a:gd name="T1" fmla="*/ 2147483647 h 17"/>
                <a:gd name="T2" fmla="*/ 2147483647 w 16"/>
                <a:gd name="T3" fmla="*/ 2147483647 h 17"/>
                <a:gd name="T4" fmla="*/ 2147483647 w 16"/>
                <a:gd name="T5" fmla="*/ 2147483647 h 17"/>
                <a:gd name="T6" fmla="*/ 2147483647 w 16"/>
                <a:gd name="T7" fmla="*/ 2147483647 h 17"/>
                <a:gd name="T8" fmla="*/ 2147483647 w 16"/>
                <a:gd name="T9" fmla="*/ 2147483647 h 17"/>
                <a:gd name="T10" fmla="*/ 2147483647 w 16"/>
                <a:gd name="T11" fmla="*/ 2147483647 h 17"/>
                <a:gd name="T12" fmla="*/ 2147483647 w 16"/>
                <a:gd name="T13" fmla="*/ 2147483647 h 17"/>
                <a:gd name="T14" fmla="*/ 2147483647 w 16"/>
                <a:gd name="T15" fmla="*/ 2147483647 h 17"/>
                <a:gd name="T16" fmla="*/ 2147483647 w 16"/>
                <a:gd name="T17" fmla="*/ 2147483647 h 17"/>
                <a:gd name="T18" fmla="*/ 2147483647 w 16"/>
                <a:gd name="T19" fmla="*/ 2147483647 h 17"/>
                <a:gd name="T20" fmla="*/ 2147483647 w 16"/>
                <a:gd name="T21" fmla="*/ 2147483647 h 17"/>
                <a:gd name="T22" fmla="*/ 2147483647 w 16"/>
                <a:gd name="T23" fmla="*/ 2147483647 h 17"/>
                <a:gd name="T24" fmla="*/ 2147483647 w 16"/>
                <a:gd name="T25" fmla="*/ 2147483647 h 17"/>
                <a:gd name="T26" fmla="*/ 2147483647 w 16"/>
                <a:gd name="T27" fmla="*/ 2147483647 h 17"/>
                <a:gd name="T28" fmla="*/ 2147483647 w 16"/>
                <a:gd name="T29" fmla="*/ 2147483647 h 17"/>
                <a:gd name="T30" fmla="*/ 2147483647 w 16"/>
                <a:gd name="T31" fmla="*/ 2147483647 h 17"/>
                <a:gd name="T32" fmla="*/ 2147483647 w 16"/>
                <a:gd name="T33" fmla="*/ 2147483647 h 17"/>
                <a:gd name="T34" fmla="*/ 0 w 16"/>
                <a:gd name="T35" fmla="*/ 2147483647 h 17"/>
                <a:gd name="T36" fmla="*/ 2147483647 w 16"/>
                <a:gd name="T37" fmla="*/ 2147483647 h 17"/>
                <a:gd name="T38" fmla="*/ 2147483647 w 16"/>
                <a:gd name="T39" fmla="*/ 2147483647 h 17"/>
                <a:gd name="T40" fmla="*/ 2147483647 w 16"/>
                <a:gd name="T41" fmla="*/ 2147483647 h 17"/>
                <a:gd name="T42" fmla="*/ 2147483647 w 16"/>
                <a:gd name="T43" fmla="*/ 2147483647 h 17"/>
                <a:gd name="T44" fmla="*/ 2147483647 w 16"/>
                <a:gd name="T45" fmla="*/ 0 h 17"/>
                <a:gd name="T46" fmla="*/ 2147483647 w 16"/>
                <a:gd name="T47" fmla="*/ 2147483647 h 17"/>
                <a:gd name="T48" fmla="*/ 2147483647 w 16"/>
                <a:gd name="T49" fmla="*/ 214748364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"/>
                <a:gd name="T76" fmla="*/ 0 h 17"/>
                <a:gd name="T77" fmla="*/ 16 w 16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" h="17">
                  <a:moveTo>
                    <a:pt x="16" y="3"/>
                  </a:moveTo>
                  <a:lnTo>
                    <a:pt x="11" y="2"/>
                  </a:lnTo>
                  <a:cubicBezTo>
                    <a:pt x="10" y="2"/>
                    <a:pt x="8" y="3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5"/>
                    <a:pt x="7" y="7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7" y="11"/>
                    <a:pt x="8" y="14"/>
                    <a:pt x="6" y="14"/>
                  </a:cubicBezTo>
                  <a:cubicBezTo>
                    <a:pt x="7" y="14"/>
                    <a:pt x="7" y="14"/>
                    <a:pt x="8" y="15"/>
                  </a:cubicBezTo>
                  <a:cubicBezTo>
                    <a:pt x="8" y="15"/>
                    <a:pt x="7" y="16"/>
                    <a:pt x="7" y="15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4"/>
                    <a:pt x="3" y="13"/>
                    <a:pt x="3" y="11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2" y="2"/>
                    <a:pt x="14" y="2"/>
                  </a:cubicBezTo>
                  <a:cubicBezTo>
                    <a:pt x="15" y="2"/>
                    <a:pt x="15" y="1"/>
                    <a:pt x="15" y="0"/>
                  </a:cubicBezTo>
                  <a:cubicBezTo>
                    <a:pt x="16" y="1"/>
                    <a:pt x="16" y="3"/>
                    <a:pt x="16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7" name="Freeform 451"/>
            <p:cNvSpPr>
              <a:spLocks/>
            </p:cNvSpPr>
            <p:nvPr/>
          </p:nvSpPr>
          <p:spPr bwMode="auto">
            <a:xfrm>
              <a:off x="4485400" y="2201854"/>
              <a:ext cx="59201" cy="90488"/>
            </a:xfrm>
            <a:custGeom>
              <a:avLst/>
              <a:gdLst>
                <a:gd name="T0" fmla="*/ 544353726 w 6"/>
                <a:gd name="T1" fmla="*/ 453628082 h 9"/>
                <a:gd name="T2" fmla="*/ 181451267 w 6"/>
                <a:gd name="T3" fmla="*/ 0 h 9"/>
                <a:gd name="T4" fmla="*/ 0 w 6"/>
                <a:gd name="T5" fmla="*/ 362902495 h 9"/>
                <a:gd name="T6" fmla="*/ 181451267 w 6"/>
                <a:gd name="T7" fmla="*/ 635079403 h 9"/>
                <a:gd name="T8" fmla="*/ 362902533 w 6"/>
                <a:gd name="T9" fmla="*/ 816530577 h 9"/>
                <a:gd name="T10" fmla="*/ 544353726 w 6"/>
                <a:gd name="T11" fmla="*/ 453628082 h 9"/>
                <a:gd name="T12" fmla="*/ 544353726 w 6"/>
                <a:gd name="T13" fmla="*/ 453628082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6" y="5"/>
                  </a:moveTo>
                  <a:cubicBezTo>
                    <a:pt x="4" y="2"/>
                    <a:pt x="3" y="0"/>
                    <a:pt x="2" y="0"/>
                  </a:cubicBezTo>
                  <a:cubicBezTo>
                    <a:pt x="0" y="0"/>
                    <a:pt x="2" y="1"/>
                    <a:pt x="0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7"/>
                    <a:pt x="4" y="8"/>
                    <a:pt x="4" y="9"/>
                  </a:cubicBezTo>
                  <a:cubicBezTo>
                    <a:pt x="5" y="8"/>
                    <a:pt x="6" y="7"/>
                    <a:pt x="6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08" name="Freeform 453"/>
            <p:cNvSpPr>
              <a:spLocks/>
            </p:cNvSpPr>
            <p:nvPr/>
          </p:nvSpPr>
          <p:spPr bwMode="auto">
            <a:xfrm>
              <a:off x="4155674" y="1812924"/>
              <a:ext cx="219653" cy="230139"/>
            </a:xfrm>
            <a:custGeom>
              <a:avLst/>
              <a:gdLst>
                <a:gd name="T0" fmla="*/ 2147483647 w 22"/>
                <a:gd name="T1" fmla="*/ 2147483647 h 23"/>
                <a:gd name="T2" fmla="*/ 2147483647 w 22"/>
                <a:gd name="T3" fmla="*/ 2147483647 h 23"/>
                <a:gd name="T4" fmla="*/ 2147483647 w 22"/>
                <a:gd name="T5" fmla="*/ 2147483647 h 23"/>
                <a:gd name="T6" fmla="*/ 2147483647 w 22"/>
                <a:gd name="T7" fmla="*/ 2147483647 h 23"/>
                <a:gd name="T8" fmla="*/ 2147483647 w 22"/>
                <a:gd name="T9" fmla="*/ 0 h 23"/>
                <a:gd name="T10" fmla="*/ 2147483647 w 22"/>
                <a:gd name="T11" fmla="*/ 0 h 23"/>
                <a:gd name="T12" fmla="*/ 2147483647 w 22"/>
                <a:gd name="T13" fmla="*/ 0 h 23"/>
                <a:gd name="T14" fmla="*/ 2147483647 w 22"/>
                <a:gd name="T15" fmla="*/ 0 h 23"/>
                <a:gd name="T16" fmla="*/ 2147483647 w 22"/>
                <a:gd name="T17" fmla="*/ 2147483647 h 23"/>
                <a:gd name="T18" fmla="*/ 2147483647 w 22"/>
                <a:gd name="T19" fmla="*/ 2147483647 h 23"/>
                <a:gd name="T20" fmla="*/ 2147483647 w 22"/>
                <a:gd name="T21" fmla="*/ 2147483647 h 23"/>
                <a:gd name="T22" fmla="*/ 2147483647 w 22"/>
                <a:gd name="T23" fmla="*/ 2147483647 h 23"/>
                <a:gd name="T24" fmla="*/ 2147483647 w 22"/>
                <a:gd name="T25" fmla="*/ 2147483647 h 23"/>
                <a:gd name="T26" fmla="*/ 0 w 22"/>
                <a:gd name="T27" fmla="*/ 2147483647 h 23"/>
                <a:gd name="T28" fmla="*/ 0 w 22"/>
                <a:gd name="T29" fmla="*/ 2147483647 h 23"/>
                <a:gd name="T30" fmla="*/ 2147483647 w 22"/>
                <a:gd name="T31" fmla="*/ 2147483647 h 23"/>
                <a:gd name="T32" fmla="*/ 2147483647 w 22"/>
                <a:gd name="T33" fmla="*/ 2147483647 h 23"/>
                <a:gd name="T34" fmla="*/ 2147483647 w 22"/>
                <a:gd name="T35" fmla="*/ 2147483647 h 23"/>
                <a:gd name="T36" fmla="*/ 2147483647 w 22"/>
                <a:gd name="T37" fmla="*/ 2147483647 h 23"/>
                <a:gd name="T38" fmla="*/ 2147483647 w 22"/>
                <a:gd name="T39" fmla="*/ 2147483647 h 23"/>
                <a:gd name="T40" fmla="*/ 2147483647 w 22"/>
                <a:gd name="T41" fmla="*/ 2147483647 h 23"/>
                <a:gd name="T42" fmla="*/ 2147483647 w 22"/>
                <a:gd name="T43" fmla="*/ 2147483647 h 23"/>
                <a:gd name="T44" fmla="*/ 2147483647 w 22"/>
                <a:gd name="T45" fmla="*/ 2147483647 h 23"/>
                <a:gd name="T46" fmla="*/ 2147483647 w 22"/>
                <a:gd name="T47" fmla="*/ 2147483647 h 23"/>
                <a:gd name="T48" fmla="*/ 2147483647 w 22"/>
                <a:gd name="T49" fmla="*/ 2147483647 h 23"/>
                <a:gd name="T50" fmla="*/ 2147483647 w 22"/>
                <a:gd name="T51" fmla="*/ 2147483647 h 23"/>
                <a:gd name="T52" fmla="*/ 2147483647 w 22"/>
                <a:gd name="T53" fmla="*/ 2147483647 h 23"/>
                <a:gd name="T54" fmla="*/ 2147483647 w 22"/>
                <a:gd name="T55" fmla="*/ 2147483647 h 23"/>
                <a:gd name="T56" fmla="*/ 2147483647 w 22"/>
                <a:gd name="T57" fmla="*/ 2147483647 h 23"/>
                <a:gd name="T58" fmla="*/ 2147483647 w 22"/>
                <a:gd name="T59" fmla="*/ 2147483647 h 23"/>
                <a:gd name="T60" fmla="*/ 2147483647 w 22"/>
                <a:gd name="T61" fmla="*/ 2147483647 h 23"/>
                <a:gd name="T62" fmla="*/ 2147483647 w 22"/>
                <a:gd name="T63" fmla="*/ 2147483647 h 23"/>
                <a:gd name="T64" fmla="*/ 2147483647 w 22"/>
                <a:gd name="T65" fmla="*/ 2147483647 h 23"/>
                <a:gd name="T66" fmla="*/ 2147483647 w 22"/>
                <a:gd name="T67" fmla="*/ 2147483647 h 23"/>
                <a:gd name="T68" fmla="*/ 2147483647 w 22"/>
                <a:gd name="T69" fmla="*/ 2147483647 h 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"/>
                <a:gd name="T106" fmla="*/ 0 h 23"/>
                <a:gd name="T107" fmla="*/ 22 w 22"/>
                <a:gd name="T108" fmla="*/ 23 h 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" h="23">
                  <a:moveTo>
                    <a:pt x="22" y="12"/>
                  </a:moveTo>
                  <a:cubicBezTo>
                    <a:pt x="21" y="9"/>
                    <a:pt x="21" y="6"/>
                    <a:pt x="19" y="3"/>
                  </a:cubicBezTo>
                  <a:cubicBezTo>
                    <a:pt x="17" y="3"/>
                    <a:pt x="17" y="2"/>
                    <a:pt x="15" y="2"/>
                  </a:cubicBezTo>
                  <a:cubicBezTo>
                    <a:pt x="14" y="2"/>
                    <a:pt x="13" y="3"/>
                    <a:pt x="11" y="3"/>
                  </a:cubicBezTo>
                  <a:cubicBezTo>
                    <a:pt x="11" y="3"/>
                    <a:pt x="7" y="0"/>
                    <a:pt x="7" y="0"/>
                  </a:cubicBezTo>
                  <a:lnTo>
                    <a:pt x="6" y="0"/>
                  </a:lnTo>
                  <a:cubicBezTo>
                    <a:pt x="5" y="0"/>
                    <a:pt x="5" y="1"/>
                    <a:pt x="5" y="2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8"/>
                    <a:pt x="2" y="6"/>
                    <a:pt x="2" y="9"/>
                  </a:cubicBezTo>
                  <a:lnTo>
                    <a:pt x="0" y="12"/>
                  </a:lnTo>
                  <a:cubicBezTo>
                    <a:pt x="1" y="12"/>
                    <a:pt x="1" y="13"/>
                    <a:pt x="1" y="13"/>
                  </a:cubicBezTo>
                  <a:lnTo>
                    <a:pt x="2" y="14"/>
                  </a:lnTo>
                  <a:lnTo>
                    <a:pt x="2" y="16"/>
                  </a:lnTo>
                  <a:lnTo>
                    <a:pt x="2" y="18"/>
                  </a:lnTo>
                  <a:cubicBezTo>
                    <a:pt x="3" y="18"/>
                    <a:pt x="4" y="18"/>
                    <a:pt x="6" y="19"/>
                  </a:cubicBezTo>
                  <a:cubicBezTo>
                    <a:pt x="5" y="20"/>
                    <a:pt x="5" y="22"/>
                    <a:pt x="4" y="23"/>
                  </a:cubicBezTo>
                  <a:cubicBezTo>
                    <a:pt x="6" y="23"/>
                    <a:pt x="8" y="23"/>
                    <a:pt x="10" y="23"/>
                  </a:cubicBezTo>
                  <a:cubicBezTo>
                    <a:pt x="14" y="23"/>
                    <a:pt x="17" y="23"/>
                    <a:pt x="19" y="23"/>
                  </a:cubicBezTo>
                  <a:cubicBezTo>
                    <a:pt x="19" y="22"/>
                    <a:pt x="18" y="22"/>
                    <a:pt x="18" y="21"/>
                  </a:cubicBezTo>
                  <a:cubicBezTo>
                    <a:pt x="18" y="21"/>
                    <a:pt x="19" y="20"/>
                    <a:pt x="19" y="20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15" y="17"/>
                    <a:pt x="17" y="16"/>
                    <a:pt x="14" y="14"/>
                  </a:cubicBezTo>
                  <a:cubicBezTo>
                    <a:pt x="19" y="15"/>
                    <a:pt x="19" y="12"/>
                    <a:pt x="22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09" name="Freeform 454"/>
            <p:cNvSpPr>
              <a:spLocks/>
            </p:cNvSpPr>
            <p:nvPr/>
          </p:nvSpPr>
          <p:spPr bwMode="auto">
            <a:xfrm>
              <a:off x="4175281" y="2042277"/>
              <a:ext cx="99811" cy="50038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2147483647 h 5"/>
                <a:gd name="T8" fmla="*/ 2147483647 w 10"/>
                <a:gd name="T9" fmla="*/ 2147483647 h 5"/>
                <a:gd name="T10" fmla="*/ 2147483647 w 10"/>
                <a:gd name="T11" fmla="*/ 2147483647 h 5"/>
                <a:gd name="T12" fmla="*/ 2147483647 w 10"/>
                <a:gd name="T13" fmla="*/ 2147483647 h 5"/>
                <a:gd name="T14" fmla="*/ 0 w 10"/>
                <a:gd name="T15" fmla="*/ 2147483647 h 5"/>
                <a:gd name="T16" fmla="*/ 2147483647 w 10"/>
                <a:gd name="T17" fmla="*/ 2147483647 h 5"/>
                <a:gd name="T18" fmla="*/ 2147483647 w 10"/>
                <a:gd name="T19" fmla="*/ 0 h 5"/>
                <a:gd name="T20" fmla="*/ 2147483647 w 10"/>
                <a:gd name="T21" fmla="*/ 0 h 5"/>
                <a:gd name="T22" fmla="*/ 2147483647 w 10"/>
                <a:gd name="T23" fmla="*/ 2147483647 h 5"/>
                <a:gd name="T24" fmla="*/ 2147483647 w 10"/>
                <a:gd name="T25" fmla="*/ 2147483647 h 5"/>
                <a:gd name="T26" fmla="*/ 2147483647 w 10"/>
                <a:gd name="T27" fmla="*/ 2147483647 h 5"/>
                <a:gd name="T28" fmla="*/ 2147483647 w 10"/>
                <a:gd name="T29" fmla="*/ 2147483647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5"/>
                <a:gd name="T47" fmla="*/ 10 w 10"/>
                <a:gd name="T48" fmla="*/ 5 h 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5">
                  <a:moveTo>
                    <a:pt x="10" y="2"/>
                  </a:moveTo>
                  <a:cubicBezTo>
                    <a:pt x="9" y="2"/>
                    <a:pt x="7" y="4"/>
                    <a:pt x="7" y="5"/>
                  </a:cubicBezTo>
                  <a:cubicBezTo>
                    <a:pt x="6" y="5"/>
                    <a:pt x="5" y="5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3" y="0"/>
                    <a:pt x="6" y="0"/>
                    <a:pt x="9" y="0"/>
                  </a:cubicBezTo>
                  <a:lnTo>
                    <a:pt x="8" y="1"/>
                  </a:lnTo>
                  <a:cubicBezTo>
                    <a:pt x="8" y="2"/>
                    <a:pt x="6" y="2"/>
                    <a:pt x="1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0" name="Freeform 455"/>
            <p:cNvSpPr>
              <a:spLocks/>
            </p:cNvSpPr>
            <p:nvPr/>
          </p:nvSpPr>
          <p:spPr bwMode="auto">
            <a:xfrm>
              <a:off x="4185179" y="2062789"/>
              <a:ext cx="290139" cy="279455"/>
            </a:xfrm>
            <a:custGeom>
              <a:avLst/>
              <a:gdLst>
                <a:gd name="T0" fmla="*/ 2147483647 w 29"/>
                <a:gd name="T1" fmla="*/ 2147483647 h 28"/>
                <a:gd name="T2" fmla="*/ 2147483647 w 29"/>
                <a:gd name="T3" fmla="*/ 2147483647 h 28"/>
                <a:gd name="T4" fmla="*/ 2147483647 w 29"/>
                <a:gd name="T5" fmla="*/ 2147483647 h 28"/>
                <a:gd name="T6" fmla="*/ 2147483647 w 29"/>
                <a:gd name="T7" fmla="*/ 2147483647 h 28"/>
                <a:gd name="T8" fmla="*/ 2147483647 w 29"/>
                <a:gd name="T9" fmla="*/ 2147483647 h 28"/>
                <a:gd name="T10" fmla="*/ 2147483647 w 29"/>
                <a:gd name="T11" fmla="*/ 2147483647 h 28"/>
                <a:gd name="T12" fmla="*/ 2147483647 w 29"/>
                <a:gd name="T13" fmla="*/ 2147483647 h 28"/>
                <a:gd name="T14" fmla="*/ 2147483647 w 29"/>
                <a:gd name="T15" fmla="*/ 2147483647 h 28"/>
                <a:gd name="T16" fmla="*/ 2147483647 w 29"/>
                <a:gd name="T17" fmla="*/ 2147483647 h 28"/>
                <a:gd name="T18" fmla="*/ 2147483647 w 29"/>
                <a:gd name="T19" fmla="*/ 2147483647 h 28"/>
                <a:gd name="T20" fmla="*/ 2147483647 w 29"/>
                <a:gd name="T21" fmla="*/ 2147483647 h 28"/>
                <a:gd name="T22" fmla="*/ 2147483647 w 29"/>
                <a:gd name="T23" fmla="*/ 2147483647 h 28"/>
                <a:gd name="T24" fmla="*/ 2147483647 w 29"/>
                <a:gd name="T25" fmla="*/ 2147483647 h 28"/>
                <a:gd name="T26" fmla="*/ 2147483647 w 29"/>
                <a:gd name="T27" fmla="*/ 2147483647 h 28"/>
                <a:gd name="T28" fmla="*/ 2147483647 w 29"/>
                <a:gd name="T29" fmla="*/ 2147483647 h 28"/>
                <a:gd name="T30" fmla="*/ 2147483647 w 29"/>
                <a:gd name="T31" fmla="*/ 2147483647 h 28"/>
                <a:gd name="T32" fmla="*/ 2147483647 w 29"/>
                <a:gd name="T33" fmla="*/ 2147483647 h 28"/>
                <a:gd name="T34" fmla="*/ 2147483647 w 29"/>
                <a:gd name="T35" fmla="*/ 2147483647 h 28"/>
                <a:gd name="T36" fmla="*/ 2147483647 w 29"/>
                <a:gd name="T37" fmla="*/ 2147483647 h 28"/>
                <a:gd name="T38" fmla="*/ 2147483647 w 29"/>
                <a:gd name="T39" fmla="*/ 2147483647 h 28"/>
                <a:gd name="T40" fmla="*/ 2147483647 w 29"/>
                <a:gd name="T41" fmla="*/ 2147483647 h 28"/>
                <a:gd name="T42" fmla="*/ 2147483647 w 29"/>
                <a:gd name="T43" fmla="*/ 2147483647 h 28"/>
                <a:gd name="T44" fmla="*/ 2147483647 w 29"/>
                <a:gd name="T45" fmla="*/ 2147483647 h 28"/>
                <a:gd name="T46" fmla="*/ 2147483647 w 29"/>
                <a:gd name="T47" fmla="*/ 2147483647 h 28"/>
                <a:gd name="T48" fmla="*/ 2147483647 w 29"/>
                <a:gd name="T49" fmla="*/ 2147483647 h 28"/>
                <a:gd name="T50" fmla="*/ 2147483647 w 29"/>
                <a:gd name="T51" fmla="*/ 2147483647 h 28"/>
                <a:gd name="T52" fmla="*/ 2147483647 w 29"/>
                <a:gd name="T53" fmla="*/ 2147483647 h 28"/>
                <a:gd name="T54" fmla="*/ 0 w 29"/>
                <a:gd name="T55" fmla="*/ 2147483647 h 28"/>
                <a:gd name="T56" fmla="*/ 2147483647 w 29"/>
                <a:gd name="T57" fmla="*/ 2147483647 h 28"/>
                <a:gd name="T58" fmla="*/ 2147483647 w 29"/>
                <a:gd name="T59" fmla="*/ 2147483647 h 28"/>
                <a:gd name="T60" fmla="*/ 2147483647 w 29"/>
                <a:gd name="T61" fmla="*/ 2147483647 h 28"/>
                <a:gd name="T62" fmla="*/ 2147483647 w 29"/>
                <a:gd name="T63" fmla="*/ 2147483647 h 28"/>
                <a:gd name="T64" fmla="*/ 2147483647 w 29"/>
                <a:gd name="T65" fmla="*/ 2147483647 h 28"/>
                <a:gd name="T66" fmla="*/ 2147483647 w 29"/>
                <a:gd name="T67" fmla="*/ 2147483647 h 28"/>
                <a:gd name="T68" fmla="*/ 2147483647 w 29"/>
                <a:gd name="T69" fmla="*/ 2147483647 h 28"/>
                <a:gd name="T70" fmla="*/ 2147483647 w 29"/>
                <a:gd name="T71" fmla="*/ 0 h 28"/>
                <a:gd name="T72" fmla="*/ 2147483647 w 29"/>
                <a:gd name="T73" fmla="*/ 0 h 28"/>
                <a:gd name="T74" fmla="*/ 2147483647 w 29"/>
                <a:gd name="T75" fmla="*/ 0 h 28"/>
                <a:gd name="T76" fmla="*/ 2147483647 w 29"/>
                <a:gd name="T77" fmla="*/ 0 h 28"/>
                <a:gd name="T78" fmla="*/ 2147483647 w 29"/>
                <a:gd name="T79" fmla="*/ 2147483647 h 28"/>
                <a:gd name="T80" fmla="*/ 2147483647 w 29"/>
                <a:gd name="T81" fmla="*/ 2147483647 h 28"/>
                <a:gd name="T82" fmla="*/ 2147483647 w 29"/>
                <a:gd name="T83" fmla="*/ 2147483647 h 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28"/>
                <a:gd name="T128" fmla="*/ 29 w 29"/>
                <a:gd name="T129" fmla="*/ 28 h 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28">
                  <a:moveTo>
                    <a:pt x="17" y="5"/>
                  </a:moveTo>
                  <a:cubicBezTo>
                    <a:pt x="16" y="5"/>
                    <a:pt x="15" y="6"/>
                    <a:pt x="15" y="3"/>
                  </a:cubicBezTo>
                  <a:cubicBezTo>
                    <a:pt x="12" y="4"/>
                    <a:pt x="13" y="4"/>
                    <a:pt x="13" y="6"/>
                  </a:cubicBezTo>
                  <a:cubicBezTo>
                    <a:pt x="13" y="8"/>
                    <a:pt x="14" y="10"/>
                    <a:pt x="15" y="10"/>
                  </a:cubicBezTo>
                  <a:cubicBezTo>
                    <a:pt x="15" y="11"/>
                    <a:pt x="18" y="12"/>
                    <a:pt x="18" y="13"/>
                  </a:cubicBezTo>
                  <a:lnTo>
                    <a:pt x="22" y="16"/>
                  </a:lnTo>
                  <a:cubicBezTo>
                    <a:pt x="23" y="17"/>
                    <a:pt x="24" y="18"/>
                    <a:pt x="25" y="17"/>
                  </a:cubicBezTo>
                  <a:cubicBezTo>
                    <a:pt x="25" y="18"/>
                    <a:pt x="28" y="20"/>
                    <a:pt x="29" y="20"/>
                  </a:cubicBezTo>
                  <a:cubicBezTo>
                    <a:pt x="29" y="20"/>
                    <a:pt x="28" y="21"/>
                    <a:pt x="28" y="22"/>
                  </a:cubicBezTo>
                  <a:lnTo>
                    <a:pt x="27" y="21"/>
                  </a:lnTo>
                  <a:cubicBezTo>
                    <a:pt x="27" y="21"/>
                    <a:pt x="26" y="20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5" y="22"/>
                    <a:pt x="25" y="23"/>
                    <a:pt x="26" y="23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5" y="26"/>
                    <a:pt x="24" y="27"/>
                    <a:pt x="24" y="28"/>
                  </a:cubicBezTo>
                  <a:cubicBezTo>
                    <a:pt x="24" y="28"/>
                    <a:pt x="21" y="27"/>
                    <a:pt x="21" y="27"/>
                  </a:cubicBezTo>
                  <a:cubicBezTo>
                    <a:pt x="22" y="26"/>
                    <a:pt x="23" y="26"/>
                    <a:pt x="23" y="24"/>
                  </a:cubicBezTo>
                  <a:cubicBezTo>
                    <a:pt x="23" y="22"/>
                    <a:pt x="21" y="20"/>
                    <a:pt x="20" y="20"/>
                  </a:cubicBezTo>
                  <a:cubicBezTo>
                    <a:pt x="18" y="19"/>
                    <a:pt x="17" y="18"/>
                    <a:pt x="17" y="18"/>
                  </a:cubicBezTo>
                  <a:cubicBezTo>
                    <a:pt x="10" y="17"/>
                    <a:pt x="7" y="9"/>
                    <a:pt x="6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lnTo>
                    <a:pt x="2" y="3"/>
                  </a:lnTo>
                  <a:cubicBezTo>
                    <a:pt x="3" y="2"/>
                    <a:pt x="3" y="2"/>
                    <a:pt x="4" y="1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6" y="2"/>
                    <a:pt x="9" y="0"/>
                    <a:pt x="9" y="0"/>
                  </a:cubicBezTo>
                  <a:lnTo>
                    <a:pt x="12" y="0"/>
                  </a:lnTo>
                  <a:cubicBezTo>
                    <a:pt x="13" y="1"/>
                    <a:pt x="15" y="1"/>
                    <a:pt x="17" y="1"/>
                  </a:cubicBezTo>
                  <a:cubicBezTo>
                    <a:pt x="17" y="3"/>
                    <a:pt x="16" y="4"/>
                    <a:pt x="17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1" name="Freeform 456"/>
            <p:cNvSpPr>
              <a:spLocks/>
            </p:cNvSpPr>
            <p:nvPr/>
          </p:nvSpPr>
          <p:spPr bwMode="auto">
            <a:xfrm>
              <a:off x="3885206" y="1932926"/>
              <a:ext cx="329479" cy="269592"/>
            </a:xfrm>
            <a:custGeom>
              <a:avLst/>
              <a:gdLst>
                <a:gd name="T0" fmla="*/ 2147483647 w 33"/>
                <a:gd name="T1" fmla="*/ 2147483647 h 27"/>
                <a:gd name="T2" fmla="*/ 2147483647 w 33"/>
                <a:gd name="T3" fmla="*/ 2147483647 h 27"/>
                <a:gd name="T4" fmla="*/ 2147483647 w 33"/>
                <a:gd name="T5" fmla="*/ 2147483647 h 27"/>
                <a:gd name="T6" fmla="*/ 2147483647 w 33"/>
                <a:gd name="T7" fmla="*/ 2147483647 h 27"/>
                <a:gd name="T8" fmla="*/ 0 w 33"/>
                <a:gd name="T9" fmla="*/ 2147483647 h 27"/>
                <a:gd name="T10" fmla="*/ 0 w 33"/>
                <a:gd name="T11" fmla="*/ 2147483647 h 27"/>
                <a:gd name="T12" fmla="*/ 0 w 33"/>
                <a:gd name="T13" fmla="*/ 2147483647 h 27"/>
                <a:gd name="T14" fmla="*/ 0 w 33"/>
                <a:gd name="T15" fmla="*/ 2147483647 h 27"/>
                <a:gd name="T16" fmla="*/ 2147483647 w 33"/>
                <a:gd name="T17" fmla="*/ 2147483647 h 27"/>
                <a:gd name="T18" fmla="*/ 2147483647 w 33"/>
                <a:gd name="T19" fmla="*/ 2147483647 h 27"/>
                <a:gd name="T20" fmla="*/ 2147483647 w 33"/>
                <a:gd name="T21" fmla="*/ 2147483647 h 27"/>
                <a:gd name="T22" fmla="*/ 2147483647 w 33"/>
                <a:gd name="T23" fmla="*/ 2147483647 h 27"/>
                <a:gd name="T24" fmla="*/ 2147483647 w 33"/>
                <a:gd name="T25" fmla="*/ 2147483647 h 27"/>
                <a:gd name="T26" fmla="*/ 2147483647 w 33"/>
                <a:gd name="T27" fmla="*/ 2147483647 h 27"/>
                <a:gd name="T28" fmla="*/ 2147483647 w 33"/>
                <a:gd name="T29" fmla="*/ 2147483647 h 27"/>
                <a:gd name="T30" fmla="*/ 2147483647 w 33"/>
                <a:gd name="T31" fmla="*/ 2147483647 h 27"/>
                <a:gd name="T32" fmla="*/ 2147483647 w 33"/>
                <a:gd name="T33" fmla="*/ 2147483647 h 27"/>
                <a:gd name="T34" fmla="*/ 2147483647 w 33"/>
                <a:gd name="T35" fmla="*/ 0 h 27"/>
                <a:gd name="T36" fmla="*/ 2147483647 w 33"/>
                <a:gd name="T37" fmla="*/ 0 h 27"/>
                <a:gd name="T38" fmla="*/ 2147483647 w 33"/>
                <a:gd name="T39" fmla="*/ 0 h 27"/>
                <a:gd name="T40" fmla="*/ 2147483647 w 33"/>
                <a:gd name="T41" fmla="*/ 2147483647 h 27"/>
                <a:gd name="T42" fmla="*/ 2147483647 w 33"/>
                <a:gd name="T43" fmla="*/ 2147483647 h 27"/>
                <a:gd name="T44" fmla="*/ 2147483647 w 33"/>
                <a:gd name="T45" fmla="*/ 2147483647 h 27"/>
                <a:gd name="T46" fmla="*/ 2147483647 w 33"/>
                <a:gd name="T47" fmla="*/ 2147483647 h 27"/>
                <a:gd name="T48" fmla="*/ 2147483647 w 33"/>
                <a:gd name="T49" fmla="*/ 2147483647 h 27"/>
                <a:gd name="T50" fmla="*/ 2147483647 w 33"/>
                <a:gd name="T51" fmla="*/ 2147483647 h 27"/>
                <a:gd name="T52" fmla="*/ 2147483647 w 33"/>
                <a:gd name="T53" fmla="*/ 2147483647 h 27"/>
                <a:gd name="T54" fmla="*/ 2147483647 w 33"/>
                <a:gd name="T55" fmla="*/ 2147483647 h 27"/>
                <a:gd name="T56" fmla="*/ 2147483647 w 33"/>
                <a:gd name="T57" fmla="*/ 2147483647 h 27"/>
                <a:gd name="T58" fmla="*/ 2147483647 w 33"/>
                <a:gd name="T59" fmla="*/ 2147483647 h 27"/>
                <a:gd name="T60" fmla="*/ 2147483647 w 33"/>
                <a:gd name="T61" fmla="*/ 2147483647 h 27"/>
                <a:gd name="T62" fmla="*/ 2147483647 w 33"/>
                <a:gd name="T63" fmla="*/ 2147483647 h 27"/>
                <a:gd name="T64" fmla="*/ 2147483647 w 33"/>
                <a:gd name="T65" fmla="*/ 2147483647 h 27"/>
                <a:gd name="T66" fmla="*/ 2147483647 w 33"/>
                <a:gd name="T67" fmla="*/ 2147483647 h 27"/>
                <a:gd name="T68" fmla="*/ 2147483647 w 33"/>
                <a:gd name="T69" fmla="*/ 2147483647 h 27"/>
                <a:gd name="T70" fmla="*/ 2147483647 w 33"/>
                <a:gd name="T71" fmla="*/ 2147483647 h 27"/>
                <a:gd name="T72" fmla="*/ 2147483647 w 33"/>
                <a:gd name="T73" fmla="*/ 2147483647 h 27"/>
                <a:gd name="T74" fmla="*/ 2147483647 w 33"/>
                <a:gd name="T75" fmla="*/ 2147483647 h 27"/>
                <a:gd name="T76" fmla="*/ 2147483647 w 33"/>
                <a:gd name="T77" fmla="*/ 2147483647 h 27"/>
                <a:gd name="T78" fmla="*/ 2147483647 w 33"/>
                <a:gd name="T79" fmla="*/ 2147483647 h 27"/>
                <a:gd name="T80" fmla="*/ 2147483647 w 33"/>
                <a:gd name="T81" fmla="*/ 2147483647 h 27"/>
                <a:gd name="T82" fmla="*/ 2147483647 w 33"/>
                <a:gd name="T83" fmla="*/ 2147483647 h 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"/>
                <a:gd name="T127" fmla="*/ 0 h 27"/>
                <a:gd name="T128" fmla="*/ 33 w 33"/>
                <a:gd name="T129" fmla="*/ 27 h 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" h="27">
                  <a:moveTo>
                    <a:pt x="8" y="23"/>
                  </a:moveTo>
                  <a:cubicBezTo>
                    <a:pt x="8" y="22"/>
                    <a:pt x="8" y="21"/>
                    <a:pt x="8" y="21"/>
                  </a:cubicBezTo>
                  <a:cubicBezTo>
                    <a:pt x="8" y="19"/>
                    <a:pt x="8" y="19"/>
                    <a:pt x="8" y="17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6" y="13"/>
                    <a:pt x="0" y="10"/>
                    <a:pt x="0" y="9"/>
                  </a:cubicBezTo>
                  <a:lnTo>
                    <a:pt x="0" y="8"/>
                  </a:lnTo>
                  <a:cubicBezTo>
                    <a:pt x="1" y="8"/>
                    <a:pt x="2" y="7"/>
                    <a:pt x="3" y="7"/>
                  </a:cubicBezTo>
                  <a:lnTo>
                    <a:pt x="5" y="8"/>
                  </a:lnTo>
                  <a:cubicBezTo>
                    <a:pt x="6" y="8"/>
                    <a:pt x="7" y="8"/>
                    <a:pt x="8" y="8"/>
                  </a:cubicBezTo>
                  <a:lnTo>
                    <a:pt x="8" y="4"/>
                  </a:lnTo>
                  <a:cubicBezTo>
                    <a:pt x="9" y="5"/>
                    <a:pt x="9" y="6"/>
                    <a:pt x="10" y="6"/>
                  </a:cubicBezTo>
                  <a:cubicBezTo>
                    <a:pt x="12" y="6"/>
                    <a:pt x="15" y="2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lnTo>
                    <a:pt x="19" y="1"/>
                  </a:lnTo>
                  <a:cubicBezTo>
                    <a:pt x="22" y="2"/>
                    <a:pt x="24" y="4"/>
                    <a:pt x="26" y="5"/>
                  </a:cubicBezTo>
                  <a:cubicBezTo>
                    <a:pt x="26" y="5"/>
                    <a:pt x="28" y="6"/>
                    <a:pt x="29" y="6"/>
                  </a:cubicBezTo>
                  <a:cubicBezTo>
                    <a:pt x="30" y="6"/>
                    <a:pt x="31" y="6"/>
                    <a:pt x="33" y="7"/>
                  </a:cubicBezTo>
                  <a:cubicBezTo>
                    <a:pt x="31" y="8"/>
                    <a:pt x="31" y="13"/>
                    <a:pt x="29" y="14"/>
                  </a:cubicBezTo>
                  <a:cubicBezTo>
                    <a:pt x="29" y="15"/>
                    <a:pt x="30" y="16"/>
                    <a:pt x="31" y="16"/>
                  </a:cubicBezTo>
                  <a:lnTo>
                    <a:pt x="31" y="17"/>
                  </a:lnTo>
                  <a:cubicBezTo>
                    <a:pt x="31" y="18"/>
                    <a:pt x="30" y="18"/>
                    <a:pt x="30" y="18"/>
                  </a:cubicBezTo>
                  <a:cubicBezTo>
                    <a:pt x="30" y="20"/>
                    <a:pt x="31" y="21"/>
                    <a:pt x="32" y="22"/>
                  </a:cubicBezTo>
                  <a:cubicBezTo>
                    <a:pt x="30" y="24"/>
                    <a:pt x="28" y="27"/>
                    <a:pt x="25" y="25"/>
                  </a:cubicBezTo>
                  <a:cubicBezTo>
                    <a:pt x="24" y="24"/>
                    <a:pt x="23" y="24"/>
                    <a:pt x="22" y="24"/>
                  </a:cubicBezTo>
                  <a:cubicBezTo>
                    <a:pt x="21" y="24"/>
                    <a:pt x="19" y="26"/>
                    <a:pt x="19" y="27"/>
                  </a:cubicBezTo>
                  <a:cubicBezTo>
                    <a:pt x="18" y="27"/>
                    <a:pt x="16" y="27"/>
                    <a:pt x="15" y="26"/>
                  </a:cubicBezTo>
                  <a:cubicBezTo>
                    <a:pt x="15" y="26"/>
                    <a:pt x="15" y="27"/>
                    <a:pt x="14" y="27"/>
                  </a:cubicBezTo>
                  <a:cubicBezTo>
                    <a:pt x="12" y="27"/>
                    <a:pt x="8" y="25"/>
                    <a:pt x="8" y="2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2" name="Freeform 457"/>
            <p:cNvSpPr>
              <a:spLocks/>
            </p:cNvSpPr>
            <p:nvPr/>
          </p:nvSpPr>
          <p:spPr bwMode="auto">
            <a:xfrm>
              <a:off x="4095024" y="1852377"/>
              <a:ext cx="90155" cy="80549"/>
            </a:xfrm>
            <a:custGeom>
              <a:avLst/>
              <a:gdLst>
                <a:gd name="T0" fmla="*/ 0 w 9"/>
                <a:gd name="T1" fmla="*/ 2147483647 h 8"/>
                <a:gd name="T2" fmla="*/ 0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2147483647 w 9"/>
                <a:gd name="T9" fmla="*/ 2147483647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2147483647 w 9"/>
                <a:gd name="T17" fmla="*/ 2147483647 h 8"/>
                <a:gd name="T18" fmla="*/ 2147483647 w 9"/>
                <a:gd name="T19" fmla="*/ 2147483647 h 8"/>
                <a:gd name="T20" fmla="*/ 2147483647 w 9"/>
                <a:gd name="T21" fmla="*/ 2147483647 h 8"/>
                <a:gd name="T22" fmla="*/ 2147483647 w 9"/>
                <a:gd name="T23" fmla="*/ 2147483647 h 8"/>
                <a:gd name="T24" fmla="*/ 2147483647 w 9"/>
                <a:gd name="T25" fmla="*/ 0 h 8"/>
                <a:gd name="T26" fmla="*/ 2147483647 w 9"/>
                <a:gd name="T27" fmla="*/ 2147483647 h 8"/>
                <a:gd name="T28" fmla="*/ 2147483647 w 9"/>
                <a:gd name="T29" fmla="*/ 2147483647 h 8"/>
                <a:gd name="T30" fmla="*/ 2147483647 w 9"/>
                <a:gd name="T31" fmla="*/ 2147483647 h 8"/>
                <a:gd name="T32" fmla="*/ 2147483647 w 9"/>
                <a:gd name="T33" fmla="*/ 2147483647 h 8"/>
                <a:gd name="T34" fmla="*/ 2147483647 w 9"/>
                <a:gd name="T35" fmla="*/ 2147483647 h 8"/>
                <a:gd name="T36" fmla="*/ 2147483647 w 9"/>
                <a:gd name="T37" fmla="*/ 2147483647 h 8"/>
                <a:gd name="T38" fmla="*/ 0 w 9"/>
                <a:gd name="T39" fmla="*/ 2147483647 h 8"/>
                <a:gd name="T40" fmla="*/ 0 w 9"/>
                <a:gd name="T41" fmla="*/ 2147483647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"/>
                <a:gd name="T64" fmla="*/ 0 h 8"/>
                <a:gd name="T65" fmla="*/ 9 w 9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" h="8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5"/>
                    <a:pt x="1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3"/>
                    <a:pt x="2" y="4"/>
                    <a:pt x="3" y="4"/>
                  </a:cubicBezTo>
                  <a:lnTo>
                    <a:pt x="4" y="4"/>
                  </a:lnTo>
                  <a:lnTo>
                    <a:pt x="4" y="3"/>
                  </a:lnTo>
                  <a:cubicBezTo>
                    <a:pt x="4" y="3"/>
                    <a:pt x="3" y="2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9" y="4"/>
                    <a:pt x="8" y="2"/>
                    <a:pt x="8" y="5"/>
                  </a:cubicBezTo>
                  <a:lnTo>
                    <a:pt x="6" y="8"/>
                  </a:lnTo>
                  <a:lnTo>
                    <a:pt x="5" y="7"/>
                  </a:lnTo>
                  <a:cubicBezTo>
                    <a:pt x="5" y="7"/>
                    <a:pt x="1" y="7"/>
                    <a:pt x="0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3" name="Freeform 458"/>
            <p:cNvSpPr>
              <a:spLocks/>
            </p:cNvSpPr>
            <p:nvPr/>
          </p:nvSpPr>
          <p:spPr bwMode="auto">
            <a:xfrm>
              <a:off x="4075353" y="1921418"/>
              <a:ext cx="99990" cy="60823"/>
            </a:xfrm>
            <a:custGeom>
              <a:avLst/>
              <a:gdLst>
                <a:gd name="T0" fmla="*/ 2147483647 w 10"/>
                <a:gd name="T1" fmla="*/ 2147483647 h 6"/>
                <a:gd name="T2" fmla="*/ 2147483647 w 10"/>
                <a:gd name="T3" fmla="*/ 2147483647 h 6"/>
                <a:gd name="T4" fmla="*/ 0 w 10"/>
                <a:gd name="T5" fmla="*/ 2147483647 h 6"/>
                <a:gd name="T6" fmla="*/ 0 w 10"/>
                <a:gd name="T7" fmla="*/ 2147483647 h 6"/>
                <a:gd name="T8" fmla="*/ 0 w 10"/>
                <a:gd name="T9" fmla="*/ 2147483647 h 6"/>
                <a:gd name="T10" fmla="*/ 0 w 10"/>
                <a:gd name="T11" fmla="*/ 2147483647 h 6"/>
                <a:gd name="T12" fmla="*/ 2147483647 w 10"/>
                <a:gd name="T13" fmla="*/ 0 h 6"/>
                <a:gd name="T14" fmla="*/ 2147483647 w 10"/>
                <a:gd name="T15" fmla="*/ 0 h 6"/>
                <a:gd name="T16" fmla="*/ 2147483647 w 10"/>
                <a:gd name="T17" fmla="*/ 2147483647 h 6"/>
                <a:gd name="T18" fmla="*/ 2147483647 w 10"/>
                <a:gd name="T19" fmla="*/ 2147483647 h 6"/>
                <a:gd name="T20" fmla="*/ 2147483647 w 10"/>
                <a:gd name="T21" fmla="*/ 2147483647 h 6"/>
                <a:gd name="T22" fmla="*/ 2147483647 w 10"/>
                <a:gd name="T23" fmla="*/ 2147483647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6"/>
                <a:gd name="T38" fmla="*/ 10 w 10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6">
                  <a:moveTo>
                    <a:pt x="10" y="4"/>
                  </a:moveTo>
                  <a:cubicBezTo>
                    <a:pt x="8" y="4"/>
                    <a:pt x="7" y="5"/>
                    <a:pt x="7" y="6"/>
                  </a:cubicBezTo>
                  <a:cubicBezTo>
                    <a:pt x="4" y="5"/>
                    <a:pt x="3" y="3"/>
                    <a:pt x="0" y="2"/>
                  </a:cubicBezTo>
                  <a:lnTo>
                    <a:pt x="0" y="1"/>
                  </a:ln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6" y="1"/>
                    <a:pt x="7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2"/>
                    <a:pt x="9" y="2"/>
                    <a:pt x="9" y="2"/>
                  </a:cubicBezTo>
                  <a:lnTo>
                    <a:pt x="10" y="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14" name="Freeform 459"/>
            <p:cNvSpPr>
              <a:spLocks/>
            </p:cNvSpPr>
            <p:nvPr/>
          </p:nvSpPr>
          <p:spPr bwMode="auto">
            <a:xfrm>
              <a:off x="4146193" y="1962139"/>
              <a:ext cx="28801" cy="30163"/>
            </a:xfrm>
            <a:custGeom>
              <a:avLst/>
              <a:gdLst>
                <a:gd name="T0" fmla="*/ 0 w 3"/>
                <a:gd name="T1" fmla="*/ 90725633 h 3"/>
                <a:gd name="T2" fmla="*/ 90725633 w 3"/>
                <a:gd name="T3" fmla="*/ 90725633 h 3"/>
                <a:gd name="T4" fmla="*/ 90725633 w 3"/>
                <a:gd name="T5" fmla="*/ 90725633 h 3"/>
                <a:gd name="T6" fmla="*/ 272176863 w 3"/>
                <a:gd name="T7" fmla="*/ 0 h 3"/>
                <a:gd name="T8" fmla="*/ 272176863 w 3"/>
                <a:gd name="T9" fmla="*/ 272176863 h 3"/>
                <a:gd name="T10" fmla="*/ 272176863 w 3"/>
                <a:gd name="T11" fmla="*/ 272176863 h 3"/>
                <a:gd name="T12" fmla="*/ 0 w 3"/>
                <a:gd name="T13" fmla="*/ 90725633 h 3"/>
                <a:gd name="T14" fmla="*/ 0 w 3"/>
                <a:gd name="T15" fmla="*/ 9072563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"/>
                <a:gd name="T25" fmla="*/ 0 h 3"/>
                <a:gd name="T26" fmla="*/ 3 w 3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" h="3">
                  <a:moveTo>
                    <a:pt x="0" y="1"/>
                  </a:moveTo>
                  <a:cubicBezTo>
                    <a:pt x="1" y="1"/>
                    <a:pt x="0" y="1"/>
                    <a:pt x="1" y="1"/>
                  </a:cubicBezTo>
                  <a:lnTo>
                    <a:pt x="3" y="0"/>
                  </a:lnTo>
                  <a:lnTo>
                    <a:pt x="3" y="3"/>
                  </a:lnTo>
                  <a:cubicBezTo>
                    <a:pt x="2" y="3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5" name="Freeform 460"/>
            <p:cNvSpPr>
              <a:spLocks/>
            </p:cNvSpPr>
            <p:nvPr/>
          </p:nvSpPr>
          <p:spPr bwMode="auto">
            <a:xfrm>
              <a:off x="4664604" y="2212966"/>
              <a:ext cx="518411" cy="200026"/>
            </a:xfrm>
            <a:custGeom>
              <a:avLst/>
              <a:gdLst>
                <a:gd name="T0" fmla="*/ 2147483647 w 52"/>
                <a:gd name="T1" fmla="*/ 2147483647 h 20"/>
                <a:gd name="T2" fmla="*/ 2147483647 w 52"/>
                <a:gd name="T3" fmla="*/ 2147483647 h 20"/>
                <a:gd name="T4" fmla="*/ 2147483647 w 52"/>
                <a:gd name="T5" fmla="*/ 2147483647 h 20"/>
                <a:gd name="T6" fmla="*/ 2147483647 w 52"/>
                <a:gd name="T7" fmla="*/ 2147483647 h 20"/>
                <a:gd name="T8" fmla="*/ 2147483647 w 52"/>
                <a:gd name="T9" fmla="*/ 2147483647 h 20"/>
                <a:gd name="T10" fmla="*/ 2147483647 w 52"/>
                <a:gd name="T11" fmla="*/ 2147483647 h 20"/>
                <a:gd name="T12" fmla="*/ 2147483647 w 52"/>
                <a:gd name="T13" fmla="*/ 2147483647 h 20"/>
                <a:gd name="T14" fmla="*/ 2147483647 w 52"/>
                <a:gd name="T15" fmla="*/ 2147483647 h 20"/>
                <a:gd name="T16" fmla="*/ 2147483647 w 52"/>
                <a:gd name="T17" fmla="*/ 2147483647 h 20"/>
                <a:gd name="T18" fmla="*/ 2147483647 w 52"/>
                <a:gd name="T19" fmla="*/ 2147483647 h 20"/>
                <a:gd name="T20" fmla="*/ 2147483647 w 52"/>
                <a:gd name="T21" fmla="*/ 0 h 20"/>
                <a:gd name="T22" fmla="*/ 2147483647 w 52"/>
                <a:gd name="T23" fmla="*/ 2147483647 h 20"/>
                <a:gd name="T24" fmla="*/ 2147483647 w 52"/>
                <a:gd name="T25" fmla="*/ 2147483647 h 20"/>
                <a:gd name="T26" fmla="*/ 2147483647 w 52"/>
                <a:gd name="T27" fmla="*/ 2147483647 h 20"/>
                <a:gd name="T28" fmla="*/ 2147483647 w 52"/>
                <a:gd name="T29" fmla="*/ 2147483647 h 20"/>
                <a:gd name="T30" fmla="*/ 2147483647 w 52"/>
                <a:gd name="T31" fmla="*/ 2147483647 h 20"/>
                <a:gd name="T32" fmla="*/ 2147483647 w 52"/>
                <a:gd name="T33" fmla="*/ 2147483647 h 20"/>
                <a:gd name="T34" fmla="*/ 2147483647 w 52"/>
                <a:gd name="T35" fmla="*/ 2147483647 h 20"/>
                <a:gd name="T36" fmla="*/ 2147483647 w 52"/>
                <a:gd name="T37" fmla="*/ 2147483647 h 20"/>
                <a:gd name="T38" fmla="*/ 0 w 52"/>
                <a:gd name="T39" fmla="*/ 2147483647 h 20"/>
                <a:gd name="T40" fmla="*/ 2147483647 w 52"/>
                <a:gd name="T41" fmla="*/ 2147483647 h 20"/>
                <a:gd name="T42" fmla="*/ 2147483647 w 52"/>
                <a:gd name="T43" fmla="*/ 2147483647 h 20"/>
                <a:gd name="T44" fmla="*/ 2147483647 w 52"/>
                <a:gd name="T45" fmla="*/ 2147483647 h 20"/>
                <a:gd name="T46" fmla="*/ 2147483647 w 52"/>
                <a:gd name="T47" fmla="*/ 2147483647 h 20"/>
                <a:gd name="T48" fmla="*/ 2147483647 w 52"/>
                <a:gd name="T49" fmla="*/ 2147483647 h 20"/>
                <a:gd name="T50" fmla="*/ 2147483647 w 52"/>
                <a:gd name="T51" fmla="*/ 2147483647 h 20"/>
                <a:gd name="T52" fmla="*/ 2147483647 w 52"/>
                <a:gd name="T53" fmla="*/ 2147483647 h 20"/>
                <a:gd name="T54" fmla="*/ 2147483647 w 52"/>
                <a:gd name="T55" fmla="*/ 2147483647 h 20"/>
                <a:gd name="T56" fmla="*/ 2147483647 w 52"/>
                <a:gd name="T57" fmla="*/ 2147483647 h 20"/>
                <a:gd name="T58" fmla="*/ 2147483647 w 52"/>
                <a:gd name="T59" fmla="*/ 2147483647 h 20"/>
                <a:gd name="T60" fmla="*/ 2147483647 w 52"/>
                <a:gd name="T61" fmla="*/ 2147483647 h 20"/>
                <a:gd name="T62" fmla="*/ 2147483647 w 52"/>
                <a:gd name="T63" fmla="*/ 2147483647 h 20"/>
                <a:gd name="T64" fmla="*/ 2147483647 w 52"/>
                <a:gd name="T65" fmla="*/ 2147483647 h 20"/>
                <a:gd name="T66" fmla="*/ 2147483647 w 52"/>
                <a:gd name="T67" fmla="*/ 2147483647 h 20"/>
                <a:gd name="T68" fmla="*/ 2147483647 w 52"/>
                <a:gd name="T69" fmla="*/ 2147483647 h 20"/>
                <a:gd name="T70" fmla="*/ 2147483647 w 52"/>
                <a:gd name="T71" fmla="*/ 2147483647 h 20"/>
                <a:gd name="T72" fmla="*/ 2147483647 w 52"/>
                <a:gd name="T73" fmla="*/ 2147483647 h 20"/>
                <a:gd name="T74" fmla="*/ 2147483647 w 52"/>
                <a:gd name="T75" fmla="*/ 2147483647 h 20"/>
                <a:gd name="T76" fmla="*/ 2147483647 w 52"/>
                <a:gd name="T77" fmla="*/ 2147483647 h 20"/>
                <a:gd name="T78" fmla="*/ 2147483647 w 52"/>
                <a:gd name="T79" fmla="*/ 2147483647 h 20"/>
                <a:gd name="T80" fmla="*/ 2147483647 w 52"/>
                <a:gd name="T81" fmla="*/ 2147483647 h 20"/>
                <a:gd name="T82" fmla="*/ 2147483647 w 52"/>
                <a:gd name="T83" fmla="*/ 2147483647 h 20"/>
                <a:gd name="T84" fmla="*/ 2147483647 w 52"/>
                <a:gd name="T85" fmla="*/ 2147483647 h 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2"/>
                <a:gd name="T130" fmla="*/ 0 h 20"/>
                <a:gd name="T131" fmla="*/ 52 w 52"/>
                <a:gd name="T132" fmla="*/ 20 h 2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2" h="20">
                  <a:moveTo>
                    <a:pt x="49" y="7"/>
                  </a:moveTo>
                  <a:cubicBezTo>
                    <a:pt x="49" y="7"/>
                    <a:pt x="49" y="6"/>
                    <a:pt x="49" y="6"/>
                  </a:cubicBezTo>
                  <a:cubicBezTo>
                    <a:pt x="46" y="7"/>
                    <a:pt x="47" y="3"/>
                    <a:pt x="46" y="2"/>
                  </a:cubicBezTo>
                  <a:cubicBezTo>
                    <a:pt x="45" y="1"/>
                    <a:pt x="42" y="1"/>
                    <a:pt x="40" y="1"/>
                  </a:cubicBezTo>
                  <a:cubicBezTo>
                    <a:pt x="39" y="1"/>
                    <a:pt x="36" y="3"/>
                    <a:pt x="34" y="3"/>
                  </a:cubicBezTo>
                  <a:cubicBezTo>
                    <a:pt x="34" y="3"/>
                    <a:pt x="33" y="4"/>
                    <a:pt x="32" y="4"/>
                  </a:cubicBezTo>
                  <a:cubicBezTo>
                    <a:pt x="31" y="4"/>
                    <a:pt x="30" y="3"/>
                    <a:pt x="30" y="2"/>
                  </a:cubicBezTo>
                  <a:cubicBezTo>
                    <a:pt x="28" y="3"/>
                    <a:pt x="27" y="2"/>
                    <a:pt x="26" y="2"/>
                  </a:cubicBezTo>
                  <a:cubicBezTo>
                    <a:pt x="26" y="2"/>
                    <a:pt x="26" y="1"/>
                    <a:pt x="26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3" y="1"/>
                    <a:pt x="23" y="1"/>
                    <a:pt x="22" y="0"/>
                  </a:cubicBezTo>
                  <a:cubicBezTo>
                    <a:pt x="20" y="1"/>
                    <a:pt x="15" y="0"/>
                    <a:pt x="12" y="2"/>
                  </a:cubicBezTo>
                  <a:lnTo>
                    <a:pt x="7" y="2"/>
                  </a:ln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8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4" y="5"/>
                    <a:pt x="3" y="5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0" y="8"/>
                    <a:pt x="2" y="8"/>
                    <a:pt x="1" y="10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5"/>
                    <a:pt x="9" y="18"/>
                    <a:pt x="9" y="18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3" y="19"/>
                    <a:pt x="13" y="18"/>
                    <a:pt x="14" y="18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8" y="16"/>
                    <a:pt x="17" y="19"/>
                    <a:pt x="19" y="19"/>
                  </a:cubicBezTo>
                  <a:cubicBezTo>
                    <a:pt x="22" y="19"/>
                    <a:pt x="23" y="17"/>
                    <a:pt x="25" y="17"/>
                  </a:cubicBezTo>
                  <a:cubicBezTo>
                    <a:pt x="25" y="17"/>
                    <a:pt x="26" y="17"/>
                    <a:pt x="26" y="16"/>
                  </a:cubicBezTo>
                  <a:lnTo>
                    <a:pt x="28" y="16"/>
                  </a:lnTo>
                  <a:cubicBezTo>
                    <a:pt x="27" y="17"/>
                    <a:pt x="28" y="19"/>
                    <a:pt x="28" y="20"/>
                  </a:cubicBezTo>
                  <a:cubicBezTo>
                    <a:pt x="30" y="20"/>
                    <a:pt x="30" y="18"/>
                    <a:pt x="31" y="17"/>
                  </a:cubicBezTo>
                  <a:cubicBezTo>
                    <a:pt x="32" y="18"/>
                    <a:pt x="35" y="17"/>
                    <a:pt x="37" y="17"/>
                  </a:cubicBezTo>
                  <a:cubicBezTo>
                    <a:pt x="41" y="17"/>
                    <a:pt x="42" y="15"/>
                    <a:pt x="46" y="14"/>
                  </a:cubicBezTo>
                  <a:cubicBezTo>
                    <a:pt x="46" y="14"/>
                    <a:pt x="47" y="15"/>
                    <a:pt x="48" y="15"/>
                  </a:cubicBezTo>
                  <a:cubicBezTo>
                    <a:pt x="50" y="15"/>
                    <a:pt x="50" y="16"/>
                    <a:pt x="52" y="16"/>
                  </a:cubicBezTo>
                  <a:cubicBezTo>
                    <a:pt x="52" y="12"/>
                    <a:pt x="50" y="12"/>
                    <a:pt x="50" y="9"/>
                  </a:cubicBezTo>
                  <a:cubicBezTo>
                    <a:pt x="50" y="8"/>
                    <a:pt x="49" y="7"/>
                    <a:pt x="49" y="7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6" name="Freeform 461"/>
            <p:cNvSpPr>
              <a:spLocks/>
            </p:cNvSpPr>
            <p:nvPr/>
          </p:nvSpPr>
          <p:spPr bwMode="auto">
            <a:xfrm>
              <a:off x="4935010" y="2443156"/>
              <a:ext cx="38401" cy="49212"/>
            </a:xfrm>
            <a:custGeom>
              <a:avLst/>
              <a:gdLst>
                <a:gd name="T0" fmla="*/ 90725619 w 4"/>
                <a:gd name="T1" fmla="*/ 90725628 h 5"/>
                <a:gd name="T2" fmla="*/ 362902476 w 4"/>
                <a:gd name="T3" fmla="*/ 90725628 h 5"/>
                <a:gd name="T4" fmla="*/ 362902476 w 4"/>
                <a:gd name="T5" fmla="*/ 90725628 h 5"/>
                <a:gd name="T6" fmla="*/ 362902476 w 4"/>
                <a:gd name="T7" fmla="*/ 181451255 h 5"/>
                <a:gd name="T8" fmla="*/ 362902476 w 4"/>
                <a:gd name="T9" fmla="*/ 181451255 h 5"/>
                <a:gd name="T10" fmla="*/ 181451238 w 4"/>
                <a:gd name="T11" fmla="*/ 453628101 h 5"/>
                <a:gd name="T12" fmla="*/ 0 w 4"/>
                <a:gd name="T13" fmla="*/ 272176846 h 5"/>
                <a:gd name="T14" fmla="*/ 90725619 w 4"/>
                <a:gd name="T15" fmla="*/ 90725628 h 5"/>
                <a:gd name="T16" fmla="*/ 90725619 w 4"/>
                <a:gd name="T17" fmla="*/ 90725628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5"/>
                <a:gd name="T29" fmla="*/ 4 w 4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5">
                  <a:moveTo>
                    <a:pt x="1" y="1"/>
                  </a:moveTo>
                  <a:cubicBezTo>
                    <a:pt x="2" y="0"/>
                    <a:pt x="3" y="1"/>
                    <a:pt x="4" y="1"/>
                  </a:cubicBezTo>
                  <a:lnTo>
                    <a:pt x="4" y="2"/>
                  </a:lnTo>
                  <a:cubicBezTo>
                    <a:pt x="4" y="3"/>
                    <a:pt x="2" y="5"/>
                    <a:pt x="2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7" name="Freeform 462"/>
            <p:cNvSpPr>
              <a:spLocks/>
            </p:cNvSpPr>
            <p:nvPr/>
          </p:nvSpPr>
          <p:spPr bwMode="auto">
            <a:xfrm>
              <a:off x="4933410" y="2362192"/>
              <a:ext cx="190404" cy="150814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0 w 19"/>
                <a:gd name="T5" fmla="*/ 2147483647 h 15"/>
                <a:gd name="T6" fmla="*/ 0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0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2147483647 h 15"/>
                <a:gd name="T24" fmla="*/ 2147483647 w 19"/>
                <a:gd name="T25" fmla="*/ 2147483647 h 15"/>
                <a:gd name="T26" fmla="*/ 2147483647 w 19"/>
                <a:gd name="T27" fmla="*/ 2147483647 h 15"/>
                <a:gd name="T28" fmla="*/ 2147483647 w 19"/>
                <a:gd name="T29" fmla="*/ 2147483647 h 15"/>
                <a:gd name="T30" fmla="*/ 2147483647 w 19"/>
                <a:gd name="T31" fmla="*/ 2147483647 h 15"/>
                <a:gd name="T32" fmla="*/ 2147483647 w 19"/>
                <a:gd name="T33" fmla="*/ 2147483647 h 15"/>
                <a:gd name="T34" fmla="*/ 2147483647 w 19"/>
                <a:gd name="T35" fmla="*/ 2147483647 h 15"/>
                <a:gd name="T36" fmla="*/ 2147483647 w 19"/>
                <a:gd name="T37" fmla="*/ 2147483647 h 15"/>
                <a:gd name="T38" fmla="*/ 2147483647 w 19"/>
                <a:gd name="T39" fmla="*/ 2147483647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"/>
                <a:gd name="T61" fmla="*/ 0 h 15"/>
                <a:gd name="T62" fmla="*/ 19 w 19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" h="15">
                  <a:moveTo>
                    <a:pt x="1" y="9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3" y="5"/>
                    <a:pt x="3" y="3"/>
                    <a:pt x="4" y="2"/>
                  </a:cubicBezTo>
                  <a:cubicBezTo>
                    <a:pt x="5" y="3"/>
                    <a:pt x="8" y="2"/>
                    <a:pt x="10" y="2"/>
                  </a:cubicBezTo>
                  <a:cubicBezTo>
                    <a:pt x="14" y="2"/>
                    <a:pt x="16" y="0"/>
                    <a:pt x="19" y="0"/>
                  </a:cubicBezTo>
                  <a:cubicBezTo>
                    <a:pt x="19" y="0"/>
                    <a:pt x="16" y="2"/>
                    <a:pt x="16" y="3"/>
                  </a:cubicBezTo>
                  <a:cubicBezTo>
                    <a:pt x="16" y="5"/>
                    <a:pt x="16" y="8"/>
                    <a:pt x="16" y="10"/>
                  </a:cubicBezTo>
                  <a:cubicBezTo>
                    <a:pt x="15" y="11"/>
                    <a:pt x="13" y="11"/>
                    <a:pt x="11" y="12"/>
                  </a:cubicBezTo>
                  <a:lnTo>
                    <a:pt x="5" y="15"/>
                  </a:lnTo>
                  <a:lnTo>
                    <a:pt x="2" y="14"/>
                  </a:lnTo>
                  <a:cubicBezTo>
                    <a:pt x="2" y="13"/>
                    <a:pt x="4" y="11"/>
                    <a:pt x="4" y="10"/>
                  </a:cubicBezTo>
                  <a:lnTo>
                    <a:pt x="4" y="9"/>
                  </a:lnTo>
                  <a:cubicBezTo>
                    <a:pt x="3" y="9"/>
                    <a:pt x="2" y="8"/>
                    <a:pt x="1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8" name="Freeform 463"/>
            <p:cNvSpPr>
              <a:spLocks/>
            </p:cNvSpPr>
            <p:nvPr/>
          </p:nvSpPr>
          <p:spPr bwMode="auto">
            <a:xfrm>
              <a:off x="4923810" y="2471731"/>
              <a:ext cx="30400" cy="130176"/>
            </a:xfrm>
            <a:custGeom>
              <a:avLst/>
              <a:gdLst>
                <a:gd name="T0" fmla="*/ 90725633 w 3"/>
                <a:gd name="T1" fmla="*/ 0 h 13"/>
                <a:gd name="T2" fmla="*/ 272176863 w 3"/>
                <a:gd name="T3" fmla="*/ 181451271 h 13"/>
                <a:gd name="T4" fmla="*/ 272176863 w 3"/>
                <a:gd name="T5" fmla="*/ 362902542 h 13"/>
                <a:gd name="T6" fmla="*/ 272176863 w 3"/>
                <a:gd name="T7" fmla="*/ 362902542 h 13"/>
                <a:gd name="T8" fmla="*/ 181451267 w 3"/>
                <a:gd name="T9" fmla="*/ 1179433077 h 13"/>
                <a:gd name="T10" fmla="*/ 0 w 3"/>
                <a:gd name="T11" fmla="*/ 453628141 h 13"/>
                <a:gd name="T12" fmla="*/ 0 w 3"/>
                <a:gd name="T13" fmla="*/ 453628141 h 13"/>
                <a:gd name="T14" fmla="*/ 90725633 w 3"/>
                <a:gd name="T15" fmla="*/ 0 h 13"/>
                <a:gd name="T16" fmla="*/ 90725633 w 3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13"/>
                <a:gd name="T29" fmla="*/ 3 w 3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13">
                  <a:moveTo>
                    <a:pt x="1" y="0"/>
                  </a:moveTo>
                  <a:cubicBezTo>
                    <a:pt x="2" y="1"/>
                    <a:pt x="3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lnTo>
                    <a:pt x="2" y="13"/>
                  </a:lnTo>
                  <a:lnTo>
                    <a:pt x="0" y="5"/>
                  </a:ln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19" name="Freeform 464"/>
            <p:cNvSpPr>
              <a:spLocks/>
            </p:cNvSpPr>
            <p:nvPr/>
          </p:nvSpPr>
          <p:spPr bwMode="auto">
            <a:xfrm>
              <a:off x="4864608" y="2532056"/>
              <a:ext cx="80002" cy="130176"/>
            </a:xfrm>
            <a:custGeom>
              <a:avLst/>
              <a:gdLst>
                <a:gd name="T0" fmla="*/ 2147483647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2147483647 w 8"/>
                <a:gd name="T9" fmla="*/ 2147483647 h 13"/>
                <a:gd name="T10" fmla="*/ 2147483647 w 8"/>
                <a:gd name="T11" fmla="*/ 2147483647 h 13"/>
                <a:gd name="T12" fmla="*/ 0 w 8"/>
                <a:gd name="T13" fmla="*/ 2147483647 h 13"/>
                <a:gd name="T14" fmla="*/ 2147483647 w 8"/>
                <a:gd name="T15" fmla="*/ 0 h 13"/>
                <a:gd name="T16" fmla="*/ 2147483647 w 8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3"/>
                <a:gd name="T29" fmla="*/ 8 w 8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3">
                  <a:moveTo>
                    <a:pt x="6" y="0"/>
                  </a:moveTo>
                  <a:lnTo>
                    <a:pt x="8" y="7"/>
                  </a:lnTo>
                  <a:lnTo>
                    <a:pt x="6" y="13"/>
                  </a:lnTo>
                  <a:cubicBezTo>
                    <a:pt x="4" y="13"/>
                    <a:pt x="3" y="10"/>
                    <a:pt x="3" y="9"/>
                  </a:cubicBezTo>
                  <a:cubicBezTo>
                    <a:pt x="1" y="9"/>
                    <a:pt x="1" y="7"/>
                    <a:pt x="1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3" y="3"/>
                    <a:pt x="5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0" name="Freeform 465"/>
            <p:cNvSpPr>
              <a:spLocks/>
            </p:cNvSpPr>
            <p:nvPr/>
          </p:nvSpPr>
          <p:spPr bwMode="auto">
            <a:xfrm>
              <a:off x="3826186" y="1812913"/>
              <a:ext cx="40000" cy="30163"/>
            </a:xfrm>
            <a:custGeom>
              <a:avLst/>
              <a:gdLst>
                <a:gd name="T0" fmla="*/ 272176820 w 4"/>
                <a:gd name="T1" fmla="*/ 181451267 h 3"/>
                <a:gd name="T2" fmla="*/ 0 w 4"/>
                <a:gd name="T3" fmla="*/ 181451267 h 3"/>
                <a:gd name="T4" fmla="*/ 181451238 w 4"/>
                <a:gd name="T5" fmla="*/ 0 h 3"/>
                <a:gd name="T6" fmla="*/ 362902476 w 4"/>
                <a:gd name="T7" fmla="*/ 0 h 3"/>
                <a:gd name="T8" fmla="*/ 272176820 w 4"/>
                <a:gd name="T9" fmla="*/ 181451267 h 3"/>
                <a:gd name="T10" fmla="*/ 272176820 w 4"/>
                <a:gd name="T11" fmla="*/ 18145126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3" y="2"/>
                  </a:moveTo>
                  <a:cubicBezTo>
                    <a:pt x="2" y="2"/>
                    <a:pt x="0" y="3"/>
                    <a:pt x="0" y="2"/>
                  </a:cubicBezTo>
                  <a:cubicBezTo>
                    <a:pt x="1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1" name="Freeform 466"/>
            <p:cNvSpPr>
              <a:spLocks/>
            </p:cNvSpPr>
            <p:nvPr/>
          </p:nvSpPr>
          <p:spPr bwMode="auto">
            <a:xfrm>
              <a:off x="3755785" y="1781163"/>
              <a:ext cx="110402" cy="152401"/>
            </a:xfrm>
            <a:custGeom>
              <a:avLst/>
              <a:gdLst>
                <a:gd name="T0" fmla="*/ 816530639 w 11"/>
                <a:gd name="T1" fmla="*/ 272176880 h 15"/>
                <a:gd name="T2" fmla="*/ 635079452 w 11"/>
                <a:gd name="T3" fmla="*/ 362902557 h 15"/>
                <a:gd name="T4" fmla="*/ 997981827 w 11"/>
                <a:gd name="T5" fmla="*/ 544353760 h 15"/>
                <a:gd name="T6" fmla="*/ 997981827 w 11"/>
                <a:gd name="T7" fmla="*/ 816530715 h 15"/>
                <a:gd name="T8" fmla="*/ 816530639 w 11"/>
                <a:gd name="T9" fmla="*/ 997981919 h 15"/>
                <a:gd name="T10" fmla="*/ 635079452 w 11"/>
                <a:gd name="T11" fmla="*/ 1088707521 h 15"/>
                <a:gd name="T12" fmla="*/ 453628117 w 11"/>
                <a:gd name="T13" fmla="*/ 1179433123 h 15"/>
                <a:gd name="T14" fmla="*/ 0 w 11"/>
                <a:gd name="T15" fmla="*/ 1360884624 h 15"/>
                <a:gd name="T16" fmla="*/ 0 w 11"/>
                <a:gd name="T17" fmla="*/ 1360884624 h 15"/>
                <a:gd name="T18" fmla="*/ 90725631 w 11"/>
                <a:gd name="T19" fmla="*/ 1270159022 h 15"/>
                <a:gd name="T20" fmla="*/ 90725631 w 11"/>
                <a:gd name="T21" fmla="*/ 1270159022 h 15"/>
                <a:gd name="T22" fmla="*/ 0 w 11"/>
                <a:gd name="T23" fmla="*/ 1270159022 h 15"/>
                <a:gd name="T24" fmla="*/ 0 w 11"/>
                <a:gd name="T25" fmla="*/ 1270159022 h 15"/>
                <a:gd name="T26" fmla="*/ 0 w 11"/>
                <a:gd name="T27" fmla="*/ 997981919 h 15"/>
                <a:gd name="T28" fmla="*/ 0 w 11"/>
                <a:gd name="T29" fmla="*/ 997981919 h 15"/>
                <a:gd name="T30" fmla="*/ 90725631 w 11"/>
                <a:gd name="T31" fmla="*/ 997981919 h 15"/>
                <a:gd name="T32" fmla="*/ 272176855 w 11"/>
                <a:gd name="T33" fmla="*/ 907256317 h 15"/>
                <a:gd name="T34" fmla="*/ 181451261 w 11"/>
                <a:gd name="T35" fmla="*/ 907256317 h 15"/>
                <a:gd name="T36" fmla="*/ 181451261 w 11"/>
                <a:gd name="T37" fmla="*/ 725805113 h 15"/>
                <a:gd name="T38" fmla="*/ 0 w 11"/>
                <a:gd name="T39" fmla="*/ 544353760 h 15"/>
                <a:gd name="T40" fmla="*/ 181451261 w 11"/>
                <a:gd name="T41" fmla="*/ 453628158 h 15"/>
                <a:gd name="T42" fmla="*/ 362902523 w 11"/>
                <a:gd name="T43" fmla="*/ 453628158 h 15"/>
                <a:gd name="T44" fmla="*/ 453628117 w 11"/>
                <a:gd name="T45" fmla="*/ 181451278 h 15"/>
                <a:gd name="T46" fmla="*/ 725805046 w 11"/>
                <a:gd name="T47" fmla="*/ 0 h 15"/>
                <a:gd name="T48" fmla="*/ 816530639 w 11"/>
                <a:gd name="T49" fmla="*/ 272176880 h 15"/>
                <a:gd name="T50" fmla="*/ 816530639 w 11"/>
                <a:gd name="T51" fmla="*/ 272176880 h 15"/>
                <a:gd name="T52" fmla="*/ 816530639 w 11"/>
                <a:gd name="T53" fmla="*/ 272176880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"/>
                <a:gd name="T82" fmla="*/ 0 h 15"/>
                <a:gd name="T83" fmla="*/ 11 w 11"/>
                <a:gd name="T84" fmla="*/ 15 h 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" h="15">
                  <a:moveTo>
                    <a:pt x="9" y="3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7" y="6"/>
                    <a:pt x="10" y="6"/>
                    <a:pt x="11" y="6"/>
                  </a:cubicBezTo>
                  <a:cubicBezTo>
                    <a:pt x="11" y="7"/>
                    <a:pt x="11" y="8"/>
                    <a:pt x="11" y="9"/>
                  </a:cubicBezTo>
                  <a:cubicBezTo>
                    <a:pt x="11" y="10"/>
                    <a:pt x="9" y="10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6" y="13"/>
                    <a:pt x="5" y="13"/>
                  </a:cubicBezTo>
                  <a:cubicBezTo>
                    <a:pt x="3" y="13"/>
                    <a:pt x="2" y="14"/>
                    <a:pt x="0" y="15"/>
                  </a:cubicBezTo>
                  <a:lnTo>
                    <a:pt x="1" y="14"/>
                  </a:lnTo>
                  <a:cubicBezTo>
                    <a:pt x="1" y="14"/>
                    <a:pt x="0" y="14"/>
                    <a:pt x="0" y="14"/>
                  </a:cubicBezTo>
                  <a:lnTo>
                    <a:pt x="0" y="11"/>
                  </a:lnTo>
                  <a:cubicBezTo>
                    <a:pt x="0" y="11"/>
                    <a:pt x="1" y="11"/>
                    <a:pt x="1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3" y="10"/>
                    <a:pt x="2" y="11"/>
                    <a:pt x="2" y="10"/>
                  </a:cubicBezTo>
                  <a:cubicBezTo>
                    <a:pt x="2" y="10"/>
                    <a:pt x="2" y="8"/>
                    <a:pt x="2" y="8"/>
                  </a:cubicBezTo>
                  <a:cubicBezTo>
                    <a:pt x="1" y="8"/>
                    <a:pt x="0" y="8"/>
                    <a:pt x="0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9" y="1"/>
                    <a:pt x="10" y="2"/>
                    <a:pt x="9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2" name="Freeform 467"/>
            <p:cNvSpPr>
              <a:spLocks/>
            </p:cNvSpPr>
            <p:nvPr/>
          </p:nvSpPr>
          <p:spPr bwMode="auto">
            <a:xfrm>
              <a:off x="3765385" y="2152641"/>
              <a:ext cx="320007" cy="260352"/>
            </a:xfrm>
            <a:custGeom>
              <a:avLst/>
              <a:gdLst>
                <a:gd name="T0" fmla="*/ 2147483647 w 32"/>
                <a:gd name="T1" fmla="*/ 2147483647 h 26"/>
                <a:gd name="T2" fmla="*/ 2147483647 w 32"/>
                <a:gd name="T3" fmla="*/ 2147483647 h 26"/>
                <a:gd name="T4" fmla="*/ 2147483647 w 32"/>
                <a:gd name="T5" fmla="*/ 2147483647 h 26"/>
                <a:gd name="T6" fmla="*/ 2147483647 w 32"/>
                <a:gd name="T7" fmla="*/ 2147483647 h 26"/>
                <a:gd name="T8" fmla="*/ 2147483647 w 32"/>
                <a:gd name="T9" fmla="*/ 2147483647 h 26"/>
                <a:gd name="T10" fmla="*/ 2147483647 w 32"/>
                <a:gd name="T11" fmla="*/ 2147483647 h 26"/>
                <a:gd name="T12" fmla="*/ 2147483647 w 32"/>
                <a:gd name="T13" fmla="*/ 2147483647 h 26"/>
                <a:gd name="T14" fmla="*/ 2147483647 w 32"/>
                <a:gd name="T15" fmla="*/ 2147483647 h 26"/>
                <a:gd name="T16" fmla="*/ 2147483647 w 32"/>
                <a:gd name="T17" fmla="*/ 2147483647 h 26"/>
                <a:gd name="T18" fmla="*/ 2147483647 w 32"/>
                <a:gd name="T19" fmla="*/ 2147483647 h 26"/>
                <a:gd name="T20" fmla="*/ 2147483647 w 32"/>
                <a:gd name="T21" fmla="*/ 2147483647 h 26"/>
                <a:gd name="T22" fmla="*/ 2147483647 w 32"/>
                <a:gd name="T23" fmla="*/ 2147483647 h 26"/>
                <a:gd name="T24" fmla="*/ 2147483647 w 32"/>
                <a:gd name="T25" fmla="*/ 2147483647 h 26"/>
                <a:gd name="T26" fmla="*/ 2147483647 w 32"/>
                <a:gd name="T27" fmla="*/ 2147483647 h 26"/>
                <a:gd name="T28" fmla="*/ 0 w 32"/>
                <a:gd name="T29" fmla="*/ 2147483647 h 26"/>
                <a:gd name="T30" fmla="*/ 2147483647 w 32"/>
                <a:gd name="T31" fmla="*/ 0 h 26"/>
                <a:gd name="T32" fmla="*/ 2147483647 w 32"/>
                <a:gd name="T33" fmla="*/ 2147483647 h 26"/>
                <a:gd name="T34" fmla="*/ 2147483647 w 32"/>
                <a:gd name="T35" fmla="*/ 2147483647 h 26"/>
                <a:gd name="T36" fmla="*/ 2147483647 w 32"/>
                <a:gd name="T37" fmla="*/ 2147483647 h 26"/>
                <a:gd name="T38" fmla="*/ 2147483647 w 32"/>
                <a:gd name="T39" fmla="*/ 2147483647 h 26"/>
                <a:gd name="T40" fmla="*/ 2147483647 w 32"/>
                <a:gd name="T41" fmla="*/ 2147483647 h 26"/>
                <a:gd name="T42" fmla="*/ 2147483647 w 32"/>
                <a:gd name="T43" fmla="*/ 2147483647 h 26"/>
                <a:gd name="T44" fmla="*/ 2147483647 w 32"/>
                <a:gd name="T45" fmla="*/ 2147483647 h 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26"/>
                <a:gd name="T71" fmla="*/ 32 w 32"/>
                <a:gd name="T72" fmla="*/ 26 h 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26">
                  <a:moveTo>
                    <a:pt x="20" y="1"/>
                  </a:moveTo>
                  <a:cubicBezTo>
                    <a:pt x="20" y="3"/>
                    <a:pt x="24" y="5"/>
                    <a:pt x="26" y="5"/>
                  </a:cubicBezTo>
                  <a:cubicBezTo>
                    <a:pt x="27" y="5"/>
                    <a:pt x="27" y="4"/>
                    <a:pt x="27" y="4"/>
                  </a:cubicBezTo>
                  <a:cubicBezTo>
                    <a:pt x="28" y="5"/>
                    <a:pt x="30" y="5"/>
                    <a:pt x="31" y="5"/>
                  </a:cubicBezTo>
                  <a:cubicBezTo>
                    <a:pt x="31" y="5"/>
                    <a:pt x="32" y="7"/>
                    <a:pt x="31" y="7"/>
                  </a:cubicBezTo>
                  <a:cubicBezTo>
                    <a:pt x="28" y="8"/>
                    <a:pt x="26" y="11"/>
                    <a:pt x="25" y="12"/>
                  </a:cubicBezTo>
                  <a:cubicBezTo>
                    <a:pt x="21" y="14"/>
                    <a:pt x="25" y="17"/>
                    <a:pt x="22" y="19"/>
                  </a:cubicBezTo>
                  <a:cubicBezTo>
                    <a:pt x="16" y="23"/>
                    <a:pt x="19" y="23"/>
                    <a:pt x="18" y="23"/>
                  </a:cubicBezTo>
                  <a:cubicBezTo>
                    <a:pt x="10" y="22"/>
                    <a:pt x="10" y="26"/>
                    <a:pt x="9" y="25"/>
                  </a:cubicBezTo>
                  <a:cubicBezTo>
                    <a:pt x="8" y="25"/>
                    <a:pt x="7" y="21"/>
                    <a:pt x="5" y="21"/>
                  </a:cubicBezTo>
                  <a:cubicBezTo>
                    <a:pt x="7" y="19"/>
                    <a:pt x="6" y="17"/>
                    <a:pt x="6" y="15"/>
                  </a:cubicBezTo>
                  <a:cubicBezTo>
                    <a:pt x="6" y="14"/>
                    <a:pt x="8" y="9"/>
                    <a:pt x="8" y="8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6" y="7"/>
                    <a:pt x="4" y="6"/>
                    <a:pt x="1" y="6"/>
                  </a:cubicBezTo>
                  <a:cubicBezTo>
                    <a:pt x="1" y="6"/>
                    <a:pt x="0" y="3"/>
                    <a:pt x="0" y="3"/>
                  </a:cubicBezTo>
                  <a:cubicBezTo>
                    <a:pt x="2" y="3"/>
                    <a:pt x="3" y="0"/>
                    <a:pt x="4" y="0"/>
                  </a:cubicBezTo>
                  <a:cubicBezTo>
                    <a:pt x="6" y="0"/>
                    <a:pt x="8" y="2"/>
                    <a:pt x="10" y="2"/>
                  </a:cubicBezTo>
                  <a:cubicBezTo>
                    <a:pt x="11" y="2"/>
                    <a:pt x="12" y="3"/>
                    <a:pt x="13" y="3"/>
                  </a:cubicBezTo>
                  <a:lnTo>
                    <a:pt x="18" y="3"/>
                  </a:lnTo>
                  <a:cubicBezTo>
                    <a:pt x="19" y="2"/>
                    <a:pt x="19" y="2"/>
                    <a:pt x="2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3" name="Freeform 468"/>
            <p:cNvSpPr>
              <a:spLocks/>
            </p:cNvSpPr>
            <p:nvPr/>
          </p:nvSpPr>
          <p:spPr bwMode="auto">
            <a:xfrm>
              <a:off x="3755785" y="2222491"/>
              <a:ext cx="89602" cy="150814"/>
            </a:xfrm>
            <a:custGeom>
              <a:avLst/>
              <a:gdLst>
                <a:gd name="T0" fmla="*/ 2147483647 w 9"/>
                <a:gd name="T1" fmla="*/ 0 h 15"/>
                <a:gd name="T2" fmla="*/ 2147483647 w 9"/>
                <a:gd name="T3" fmla="*/ 0 h 15"/>
                <a:gd name="T4" fmla="*/ 2147483647 w 9"/>
                <a:gd name="T5" fmla="*/ 2147483647 h 15"/>
                <a:gd name="T6" fmla="*/ 2147483647 w 9"/>
                <a:gd name="T7" fmla="*/ 2147483647 h 15"/>
                <a:gd name="T8" fmla="*/ 2147483647 w 9"/>
                <a:gd name="T9" fmla="*/ 2147483647 h 15"/>
                <a:gd name="T10" fmla="*/ 2147483647 w 9"/>
                <a:gd name="T11" fmla="*/ 2147483647 h 15"/>
                <a:gd name="T12" fmla="*/ 0 w 9"/>
                <a:gd name="T13" fmla="*/ 2147483647 h 15"/>
                <a:gd name="T14" fmla="*/ 2147483647 w 9"/>
                <a:gd name="T15" fmla="*/ 2147483647 h 15"/>
                <a:gd name="T16" fmla="*/ 2147483647 w 9"/>
                <a:gd name="T17" fmla="*/ 2147483647 h 15"/>
                <a:gd name="T18" fmla="*/ 2147483647 w 9"/>
                <a:gd name="T19" fmla="*/ 0 h 15"/>
                <a:gd name="T20" fmla="*/ 2147483647 w 9"/>
                <a:gd name="T21" fmla="*/ 0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5"/>
                <a:gd name="T35" fmla="*/ 9 w 9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5">
                  <a:moveTo>
                    <a:pt x="3" y="0"/>
                  </a:moveTo>
                  <a:cubicBezTo>
                    <a:pt x="6" y="0"/>
                    <a:pt x="7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7" y="7"/>
                    <a:pt x="7" y="8"/>
                  </a:cubicBezTo>
                  <a:cubicBezTo>
                    <a:pt x="7" y="10"/>
                    <a:pt x="8" y="12"/>
                    <a:pt x="6" y="14"/>
                  </a:cubicBezTo>
                  <a:cubicBezTo>
                    <a:pt x="3" y="15"/>
                    <a:pt x="5" y="15"/>
                    <a:pt x="2" y="15"/>
                  </a:cubicBezTo>
                  <a:cubicBezTo>
                    <a:pt x="2" y="12"/>
                    <a:pt x="0" y="11"/>
                    <a:pt x="0" y="9"/>
                  </a:cubicBezTo>
                  <a:cubicBezTo>
                    <a:pt x="0" y="7"/>
                    <a:pt x="2" y="5"/>
                    <a:pt x="2" y="4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0"/>
                    <a:pt x="3" y="1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4" name="Freeform 469"/>
            <p:cNvSpPr>
              <a:spLocks/>
            </p:cNvSpPr>
            <p:nvPr/>
          </p:nvSpPr>
          <p:spPr bwMode="auto">
            <a:xfrm>
              <a:off x="3545890" y="2692386"/>
              <a:ext cx="339315" cy="391237"/>
            </a:xfrm>
            <a:custGeom>
              <a:avLst/>
              <a:gdLst>
                <a:gd name="T0" fmla="*/ 2147483647 w 34"/>
                <a:gd name="T1" fmla="*/ 2147483647 h 39"/>
                <a:gd name="T2" fmla="*/ 2147483647 w 34"/>
                <a:gd name="T3" fmla="*/ 2147483647 h 39"/>
                <a:gd name="T4" fmla="*/ 2147483647 w 34"/>
                <a:gd name="T5" fmla="*/ 2147483647 h 39"/>
                <a:gd name="T6" fmla="*/ 2147483647 w 34"/>
                <a:gd name="T7" fmla="*/ 2147483647 h 39"/>
                <a:gd name="T8" fmla="*/ 2147483647 w 34"/>
                <a:gd name="T9" fmla="*/ 2147483647 h 39"/>
                <a:gd name="T10" fmla="*/ 2147483647 w 34"/>
                <a:gd name="T11" fmla="*/ 2147483647 h 39"/>
                <a:gd name="T12" fmla="*/ 2147483647 w 34"/>
                <a:gd name="T13" fmla="*/ 2147483647 h 39"/>
                <a:gd name="T14" fmla="*/ 2147483647 w 34"/>
                <a:gd name="T15" fmla="*/ 2147483647 h 39"/>
                <a:gd name="T16" fmla="*/ 2147483647 w 34"/>
                <a:gd name="T17" fmla="*/ 2147483647 h 39"/>
                <a:gd name="T18" fmla="*/ 2147483647 w 34"/>
                <a:gd name="T19" fmla="*/ 2147483647 h 39"/>
                <a:gd name="T20" fmla="*/ 2147483647 w 34"/>
                <a:gd name="T21" fmla="*/ 0 h 39"/>
                <a:gd name="T22" fmla="*/ 2147483647 w 34"/>
                <a:gd name="T23" fmla="*/ 0 h 39"/>
                <a:gd name="T24" fmla="*/ 2147483647 w 34"/>
                <a:gd name="T25" fmla="*/ 2147483647 h 39"/>
                <a:gd name="T26" fmla="*/ 2147483647 w 34"/>
                <a:gd name="T27" fmla="*/ 2147483647 h 39"/>
                <a:gd name="T28" fmla="*/ 2147483647 w 34"/>
                <a:gd name="T29" fmla="*/ 2147483647 h 39"/>
                <a:gd name="T30" fmla="*/ 2147483647 w 34"/>
                <a:gd name="T31" fmla="*/ 2147483647 h 39"/>
                <a:gd name="T32" fmla="*/ 2147483647 w 34"/>
                <a:gd name="T33" fmla="*/ 2147483647 h 39"/>
                <a:gd name="T34" fmla="*/ 2147483647 w 34"/>
                <a:gd name="T35" fmla="*/ 2147483647 h 39"/>
                <a:gd name="T36" fmla="*/ 2147483647 w 34"/>
                <a:gd name="T37" fmla="*/ 2147483647 h 39"/>
                <a:gd name="T38" fmla="*/ 2147483647 w 34"/>
                <a:gd name="T39" fmla="*/ 2147483647 h 39"/>
                <a:gd name="T40" fmla="*/ 2147483647 w 34"/>
                <a:gd name="T41" fmla="*/ 2147483647 h 39"/>
                <a:gd name="T42" fmla="*/ 2147483647 w 34"/>
                <a:gd name="T43" fmla="*/ 2147483647 h 39"/>
                <a:gd name="T44" fmla="*/ 2147483647 w 34"/>
                <a:gd name="T45" fmla="*/ 2147483647 h 39"/>
                <a:gd name="T46" fmla="*/ 2147483647 w 34"/>
                <a:gd name="T47" fmla="*/ 2147483647 h 39"/>
                <a:gd name="T48" fmla="*/ 0 w 34"/>
                <a:gd name="T49" fmla="*/ 2147483647 h 39"/>
                <a:gd name="T50" fmla="*/ 2147483647 w 34"/>
                <a:gd name="T51" fmla="*/ 2147483647 h 39"/>
                <a:gd name="T52" fmla="*/ 0 w 34"/>
                <a:gd name="T53" fmla="*/ 2147483647 h 39"/>
                <a:gd name="T54" fmla="*/ 0 w 34"/>
                <a:gd name="T55" fmla="*/ 2147483647 h 39"/>
                <a:gd name="T56" fmla="*/ 2147483647 w 34"/>
                <a:gd name="T57" fmla="*/ 2147483647 h 39"/>
                <a:gd name="T58" fmla="*/ 2147483647 w 34"/>
                <a:gd name="T59" fmla="*/ 2147483647 h 39"/>
                <a:gd name="T60" fmla="*/ 2147483647 w 34"/>
                <a:gd name="T61" fmla="*/ 2147483647 h 39"/>
                <a:gd name="T62" fmla="*/ 2147483647 w 34"/>
                <a:gd name="T63" fmla="*/ 2147483647 h 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"/>
                <a:gd name="T97" fmla="*/ 0 h 39"/>
                <a:gd name="T98" fmla="*/ 34 w 34"/>
                <a:gd name="T99" fmla="*/ 39 h 3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" h="39">
                  <a:moveTo>
                    <a:pt x="13" y="39"/>
                  </a:moveTo>
                  <a:cubicBezTo>
                    <a:pt x="15" y="38"/>
                    <a:pt x="14" y="37"/>
                    <a:pt x="15" y="36"/>
                  </a:cubicBezTo>
                  <a:cubicBezTo>
                    <a:pt x="15" y="36"/>
                    <a:pt x="15" y="38"/>
                    <a:pt x="16" y="38"/>
                  </a:cubicBezTo>
                  <a:cubicBezTo>
                    <a:pt x="17" y="38"/>
                    <a:pt x="17" y="37"/>
                    <a:pt x="17" y="37"/>
                  </a:cubicBezTo>
                  <a:lnTo>
                    <a:pt x="32" y="37"/>
                  </a:lnTo>
                  <a:cubicBezTo>
                    <a:pt x="32" y="37"/>
                    <a:pt x="29" y="7"/>
                    <a:pt x="29" y="7"/>
                  </a:cubicBezTo>
                  <a:cubicBezTo>
                    <a:pt x="29" y="7"/>
                    <a:pt x="34" y="7"/>
                    <a:pt x="34" y="7"/>
                  </a:cubicBezTo>
                  <a:lnTo>
                    <a:pt x="24" y="0"/>
                  </a:lnTo>
                  <a:cubicBezTo>
                    <a:pt x="24" y="1"/>
                    <a:pt x="24" y="2"/>
                    <a:pt x="24" y="4"/>
                  </a:cubicBezTo>
                  <a:lnTo>
                    <a:pt x="15" y="4"/>
                  </a:lnTo>
                  <a:lnTo>
                    <a:pt x="14" y="4"/>
                  </a:lnTo>
                  <a:lnTo>
                    <a:pt x="14" y="11"/>
                  </a:lnTo>
                  <a:cubicBezTo>
                    <a:pt x="14" y="12"/>
                    <a:pt x="11" y="12"/>
                    <a:pt x="10" y="13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5"/>
                    <a:pt x="11" y="18"/>
                    <a:pt x="11" y="18"/>
                  </a:cubicBezTo>
                  <a:lnTo>
                    <a:pt x="2" y="18"/>
                  </a:lnTo>
                  <a:cubicBezTo>
                    <a:pt x="1" y="18"/>
                    <a:pt x="1" y="18"/>
                    <a:pt x="0" y="19"/>
                  </a:cubicBezTo>
                  <a:cubicBezTo>
                    <a:pt x="0" y="23"/>
                    <a:pt x="1" y="24"/>
                    <a:pt x="1" y="28"/>
                  </a:cubicBezTo>
                  <a:cubicBezTo>
                    <a:pt x="1" y="30"/>
                    <a:pt x="1" y="33"/>
                    <a:pt x="0" y="35"/>
                  </a:cubicBezTo>
                  <a:cubicBezTo>
                    <a:pt x="1" y="33"/>
                    <a:pt x="0" y="36"/>
                    <a:pt x="0" y="34"/>
                  </a:cubicBezTo>
                  <a:cubicBezTo>
                    <a:pt x="1" y="34"/>
                    <a:pt x="6" y="32"/>
                    <a:pt x="6" y="32"/>
                  </a:cubicBezTo>
                  <a:cubicBezTo>
                    <a:pt x="7" y="33"/>
                    <a:pt x="8" y="34"/>
                    <a:pt x="9" y="34"/>
                  </a:cubicBezTo>
                  <a:cubicBezTo>
                    <a:pt x="9" y="37"/>
                    <a:pt x="12" y="38"/>
                    <a:pt x="13" y="3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5" name="Freeform 470"/>
            <p:cNvSpPr>
              <a:spLocks/>
            </p:cNvSpPr>
            <p:nvPr/>
          </p:nvSpPr>
          <p:spPr bwMode="auto">
            <a:xfrm>
              <a:off x="3677026" y="2753209"/>
              <a:ext cx="458977" cy="470142"/>
            </a:xfrm>
            <a:custGeom>
              <a:avLst/>
              <a:gdLst>
                <a:gd name="T0" fmla="*/ 2147483647 w 46"/>
                <a:gd name="T1" fmla="*/ 2147483647 h 47"/>
                <a:gd name="T2" fmla="*/ 2147483647 w 46"/>
                <a:gd name="T3" fmla="*/ 2147483647 h 47"/>
                <a:gd name="T4" fmla="*/ 2147483647 w 46"/>
                <a:gd name="T5" fmla="*/ 2147483647 h 47"/>
                <a:gd name="T6" fmla="*/ 2147483647 w 46"/>
                <a:gd name="T7" fmla="*/ 2147483647 h 47"/>
                <a:gd name="T8" fmla="*/ 2147483647 w 46"/>
                <a:gd name="T9" fmla="*/ 2147483647 h 47"/>
                <a:gd name="T10" fmla="*/ 2147483647 w 46"/>
                <a:gd name="T11" fmla="*/ 2147483647 h 47"/>
                <a:gd name="T12" fmla="*/ 2147483647 w 46"/>
                <a:gd name="T13" fmla="*/ 2147483647 h 47"/>
                <a:gd name="T14" fmla="*/ 2147483647 w 46"/>
                <a:gd name="T15" fmla="*/ 2147483647 h 47"/>
                <a:gd name="T16" fmla="*/ 2147483647 w 46"/>
                <a:gd name="T17" fmla="*/ 2147483647 h 47"/>
                <a:gd name="T18" fmla="*/ 2147483647 w 46"/>
                <a:gd name="T19" fmla="*/ 2147483647 h 47"/>
                <a:gd name="T20" fmla="*/ 2147483647 w 46"/>
                <a:gd name="T21" fmla="*/ 2147483647 h 47"/>
                <a:gd name="T22" fmla="*/ 2147483647 w 46"/>
                <a:gd name="T23" fmla="*/ 2147483647 h 47"/>
                <a:gd name="T24" fmla="*/ 2147483647 w 46"/>
                <a:gd name="T25" fmla="*/ 2147483647 h 47"/>
                <a:gd name="T26" fmla="*/ 2147483647 w 46"/>
                <a:gd name="T27" fmla="*/ 2147483647 h 47"/>
                <a:gd name="T28" fmla="*/ 2147483647 w 46"/>
                <a:gd name="T29" fmla="*/ 2147483647 h 47"/>
                <a:gd name="T30" fmla="*/ 2147483647 w 46"/>
                <a:gd name="T31" fmla="*/ 2147483647 h 47"/>
                <a:gd name="T32" fmla="*/ 2147483647 w 46"/>
                <a:gd name="T33" fmla="*/ 2147483647 h 47"/>
                <a:gd name="T34" fmla="*/ 2147483647 w 46"/>
                <a:gd name="T35" fmla="*/ 2147483647 h 47"/>
                <a:gd name="T36" fmla="*/ 2147483647 w 46"/>
                <a:gd name="T37" fmla="*/ 2147483647 h 47"/>
                <a:gd name="T38" fmla="*/ 2147483647 w 46"/>
                <a:gd name="T39" fmla="*/ 2147483647 h 47"/>
                <a:gd name="T40" fmla="*/ 2147483647 w 46"/>
                <a:gd name="T41" fmla="*/ 2147483647 h 47"/>
                <a:gd name="T42" fmla="*/ 2147483647 w 46"/>
                <a:gd name="T43" fmla="*/ 2147483647 h 47"/>
                <a:gd name="T44" fmla="*/ 2147483647 w 46"/>
                <a:gd name="T45" fmla="*/ 2147483647 h 47"/>
                <a:gd name="T46" fmla="*/ 2147483647 w 46"/>
                <a:gd name="T47" fmla="*/ 2147483647 h 47"/>
                <a:gd name="T48" fmla="*/ 2147483647 w 46"/>
                <a:gd name="T49" fmla="*/ 2147483647 h 47"/>
                <a:gd name="T50" fmla="*/ 2147483647 w 46"/>
                <a:gd name="T51" fmla="*/ 2147483647 h 47"/>
                <a:gd name="T52" fmla="*/ 2147483647 w 46"/>
                <a:gd name="T53" fmla="*/ 2147483647 h 47"/>
                <a:gd name="T54" fmla="*/ 2147483647 w 46"/>
                <a:gd name="T55" fmla="*/ 2147483647 h 47"/>
                <a:gd name="T56" fmla="*/ 2147483647 w 46"/>
                <a:gd name="T57" fmla="*/ 2147483647 h 47"/>
                <a:gd name="T58" fmla="*/ 2147483647 w 46"/>
                <a:gd name="T59" fmla="*/ 2147483647 h 47"/>
                <a:gd name="T60" fmla="*/ 2147483647 w 46"/>
                <a:gd name="T61" fmla="*/ 0 h 47"/>
                <a:gd name="T62" fmla="*/ 2147483647 w 46"/>
                <a:gd name="T63" fmla="*/ 0 h 47"/>
                <a:gd name="T64" fmla="*/ 2147483647 w 46"/>
                <a:gd name="T65" fmla="*/ 2147483647 h 47"/>
                <a:gd name="T66" fmla="*/ 2147483647 w 46"/>
                <a:gd name="T67" fmla="*/ 2147483647 h 47"/>
                <a:gd name="T68" fmla="*/ 2147483647 w 46"/>
                <a:gd name="T69" fmla="*/ 2147483647 h 47"/>
                <a:gd name="T70" fmla="*/ 2147483647 w 46"/>
                <a:gd name="T71" fmla="*/ 2147483647 h 47"/>
                <a:gd name="T72" fmla="*/ 2147483647 w 46"/>
                <a:gd name="T73" fmla="*/ 2147483647 h 47"/>
                <a:gd name="T74" fmla="*/ 2147483647 w 46"/>
                <a:gd name="T75" fmla="*/ 2147483647 h 47"/>
                <a:gd name="T76" fmla="*/ 2147483647 w 46"/>
                <a:gd name="T77" fmla="*/ 2147483647 h 47"/>
                <a:gd name="T78" fmla="*/ 2147483647 w 46"/>
                <a:gd name="T79" fmla="*/ 2147483647 h 47"/>
                <a:gd name="T80" fmla="*/ 2147483647 w 46"/>
                <a:gd name="T81" fmla="*/ 2147483647 h 47"/>
                <a:gd name="T82" fmla="*/ 2147483647 w 46"/>
                <a:gd name="T83" fmla="*/ 2147483647 h 47"/>
                <a:gd name="T84" fmla="*/ 0 w 46"/>
                <a:gd name="T85" fmla="*/ 2147483647 h 47"/>
                <a:gd name="T86" fmla="*/ 0 w 46"/>
                <a:gd name="T87" fmla="*/ 2147483647 h 47"/>
                <a:gd name="T88" fmla="*/ 0 w 46"/>
                <a:gd name="T89" fmla="*/ 2147483647 h 47"/>
                <a:gd name="T90" fmla="*/ 2147483647 w 46"/>
                <a:gd name="T91" fmla="*/ 2147483647 h 47"/>
                <a:gd name="T92" fmla="*/ 2147483647 w 46"/>
                <a:gd name="T93" fmla="*/ 2147483647 h 47"/>
                <a:gd name="T94" fmla="*/ 2147483647 w 46"/>
                <a:gd name="T95" fmla="*/ 2147483647 h 47"/>
                <a:gd name="T96" fmla="*/ 2147483647 w 46"/>
                <a:gd name="T97" fmla="*/ 2147483647 h 47"/>
                <a:gd name="T98" fmla="*/ 2147483647 w 46"/>
                <a:gd name="T99" fmla="*/ 2147483647 h 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"/>
                <a:gd name="T151" fmla="*/ 0 h 47"/>
                <a:gd name="T152" fmla="*/ 46 w 46"/>
                <a:gd name="T153" fmla="*/ 47 h 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" h="47">
                  <a:moveTo>
                    <a:pt x="2" y="41"/>
                  </a:moveTo>
                  <a:cubicBezTo>
                    <a:pt x="4" y="41"/>
                    <a:pt x="5" y="41"/>
                    <a:pt x="5" y="41"/>
                  </a:cubicBezTo>
                  <a:cubicBezTo>
                    <a:pt x="6" y="41"/>
                    <a:pt x="7" y="41"/>
                    <a:pt x="7" y="41"/>
                  </a:cubicBezTo>
                  <a:lnTo>
                    <a:pt x="9" y="41"/>
                  </a:lnTo>
                  <a:cubicBezTo>
                    <a:pt x="9" y="42"/>
                    <a:pt x="10" y="44"/>
                    <a:pt x="12" y="44"/>
                  </a:cubicBezTo>
                  <a:cubicBezTo>
                    <a:pt x="12" y="45"/>
                    <a:pt x="12" y="46"/>
                    <a:pt x="12" y="47"/>
                  </a:cubicBezTo>
                  <a:lnTo>
                    <a:pt x="15" y="47"/>
                  </a:lnTo>
                  <a:cubicBezTo>
                    <a:pt x="15" y="46"/>
                    <a:pt x="16" y="45"/>
                    <a:pt x="16" y="45"/>
                  </a:cubicBezTo>
                  <a:cubicBezTo>
                    <a:pt x="16" y="46"/>
                    <a:pt x="17" y="46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5"/>
                    <a:pt x="19" y="43"/>
                    <a:pt x="20" y="41"/>
                  </a:cubicBezTo>
                  <a:cubicBezTo>
                    <a:pt x="20" y="40"/>
                    <a:pt x="23" y="39"/>
                    <a:pt x="24" y="38"/>
                  </a:cubicBezTo>
                  <a:cubicBezTo>
                    <a:pt x="25" y="37"/>
                    <a:pt x="25" y="34"/>
                    <a:pt x="27" y="34"/>
                  </a:cubicBezTo>
                  <a:cubicBezTo>
                    <a:pt x="30" y="35"/>
                    <a:pt x="30" y="31"/>
                    <a:pt x="35" y="32"/>
                  </a:cubicBezTo>
                  <a:lnTo>
                    <a:pt x="37" y="32"/>
                  </a:lnTo>
                  <a:cubicBezTo>
                    <a:pt x="39" y="30"/>
                    <a:pt x="41" y="31"/>
                    <a:pt x="43" y="30"/>
                  </a:cubicBezTo>
                  <a:cubicBezTo>
                    <a:pt x="46" y="30"/>
                    <a:pt x="46" y="24"/>
                    <a:pt x="45" y="21"/>
                  </a:cubicBezTo>
                  <a:lnTo>
                    <a:pt x="45" y="19"/>
                  </a:lnTo>
                  <a:cubicBezTo>
                    <a:pt x="44" y="19"/>
                    <a:pt x="38" y="15"/>
                    <a:pt x="38" y="14"/>
                  </a:cubicBezTo>
                  <a:lnTo>
                    <a:pt x="37" y="12"/>
                  </a:lnTo>
                  <a:lnTo>
                    <a:pt x="35" y="11"/>
                  </a:lnTo>
                  <a:lnTo>
                    <a:pt x="19" y="0"/>
                  </a:lnTo>
                  <a:cubicBezTo>
                    <a:pt x="19" y="0"/>
                    <a:pt x="19" y="1"/>
                    <a:pt x="19" y="1"/>
                  </a:cubicBezTo>
                  <a:lnTo>
                    <a:pt x="16" y="1"/>
                  </a:lnTo>
                  <a:cubicBezTo>
                    <a:pt x="16" y="1"/>
                    <a:pt x="19" y="31"/>
                    <a:pt x="19" y="31"/>
                  </a:cubicBezTo>
                  <a:lnTo>
                    <a:pt x="4" y="31"/>
                  </a:lnTo>
                  <a:cubicBezTo>
                    <a:pt x="4" y="31"/>
                    <a:pt x="4" y="32"/>
                    <a:pt x="3" y="32"/>
                  </a:cubicBezTo>
                  <a:cubicBezTo>
                    <a:pt x="2" y="32"/>
                    <a:pt x="2" y="30"/>
                    <a:pt x="2" y="30"/>
                  </a:cubicBezTo>
                  <a:cubicBezTo>
                    <a:pt x="1" y="31"/>
                    <a:pt x="1" y="32"/>
                    <a:pt x="0" y="33"/>
                  </a:cubicBezTo>
                  <a:lnTo>
                    <a:pt x="0" y="37"/>
                  </a:lnTo>
                  <a:lnTo>
                    <a:pt x="3" y="38"/>
                  </a:lnTo>
                  <a:cubicBezTo>
                    <a:pt x="3" y="39"/>
                    <a:pt x="3" y="40"/>
                    <a:pt x="3" y="40"/>
                  </a:cubicBezTo>
                  <a:lnTo>
                    <a:pt x="2" y="4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6" name="Freeform 471"/>
            <p:cNvSpPr>
              <a:spLocks/>
            </p:cNvSpPr>
            <p:nvPr/>
          </p:nvSpPr>
          <p:spPr bwMode="auto">
            <a:xfrm>
              <a:off x="3645882" y="2412931"/>
              <a:ext cx="339314" cy="259729"/>
            </a:xfrm>
            <a:custGeom>
              <a:avLst/>
              <a:gdLst>
                <a:gd name="T0" fmla="*/ 2147483647 w 34"/>
                <a:gd name="T1" fmla="*/ 2147483647 h 26"/>
                <a:gd name="T2" fmla="*/ 2147483647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2147483647 h 26"/>
                <a:gd name="T12" fmla="*/ 2147483647 w 34"/>
                <a:gd name="T13" fmla="*/ 2147483647 h 26"/>
                <a:gd name="T14" fmla="*/ 2147483647 w 34"/>
                <a:gd name="T15" fmla="*/ 2147483647 h 26"/>
                <a:gd name="T16" fmla="*/ 2147483647 w 34"/>
                <a:gd name="T17" fmla="*/ 2147483647 h 26"/>
                <a:gd name="T18" fmla="*/ 2147483647 w 34"/>
                <a:gd name="T19" fmla="*/ 2147483647 h 26"/>
                <a:gd name="T20" fmla="*/ 2147483647 w 34"/>
                <a:gd name="T21" fmla="*/ 2147483647 h 26"/>
                <a:gd name="T22" fmla="*/ 2147483647 w 34"/>
                <a:gd name="T23" fmla="*/ 2147483647 h 26"/>
                <a:gd name="T24" fmla="*/ 0 w 34"/>
                <a:gd name="T25" fmla="*/ 2147483647 h 26"/>
                <a:gd name="T26" fmla="*/ 0 w 34"/>
                <a:gd name="T27" fmla="*/ 2147483647 h 26"/>
                <a:gd name="T28" fmla="*/ 2147483647 w 34"/>
                <a:gd name="T29" fmla="*/ 2147483647 h 26"/>
                <a:gd name="T30" fmla="*/ 2147483647 w 34"/>
                <a:gd name="T31" fmla="*/ 2147483647 h 26"/>
                <a:gd name="T32" fmla="*/ 2147483647 w 34"/>
                <a:gd name="T33" fmla="*/ 2147483647 h 26"/>
                <a:gd name="T34" fmla="*/ 2147483647 w 34"/>
                <a:gd name="T35" fmla="*/ 2147483647 h 26"/>
                <a:gd name="T36" fmla="*/ 2147483647 w 34"/>
                <a:gd name="T37" fmla="*/ 2147483647 h 26"/>
                <a:gd name="T38" fmla="*/ 2147483647 w 34"/>
                <a:gd name="T39" fmla="*/ 2147483647 h 26"/>
                <a:gd name="T40" fmla="*/ 2147483647 w 34"/>
                <a:gd name="T41" fmla="*/ 0 h 26"/>
                <a:gd name="T42" fmla="*/ 2147483647 w 34"/>
                <a:gd name="T43" fmla="*/ 2147483647 h 26"/>
                <a:gd name="T44" fmla="*/ 2147483647 w 34"/>
                <a:gd name="T45" fmla="*/ 2147483647 h 26"/>
                <a:gd name="T46" fmla="*/ 2147483647 w 34"/>
                <a:gd name="T47" fmla="*/ 2147483647 h 26"/>
                <a:gd name="T48" fmla="*/ 2147483647 w 34"/>
                <a:gd name="T49" fmla="*/ 2147483647 h 26"/>
                <a:gd name="T50" fmla="*/ 2147483647 w 34"/>
                <a:gd name="T51" fmla="*/ 214748364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"/>
                <a:gd name="T79" fmla="*/ 0 h 26"/>
                <a:gd name="T80" fmla="*/ 34 w 34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" h="26">
                  <a:moveTo>
                    <a:pt x="31" y="3"/>
                  </a:moveTo>
                  <a:cubicBezTo>
                    <a:pt x="31" y="3"/>
                    <a:pt x="33" y="3"/>
                    <a:pt x="33" y="3"/>
                  </a:cubicBezTo>
                  <a:lnTo>
                    <a:pt x="32" y="8"/>
                  </a:lnTo>
                  <a:cubicBezTo>
                    <a:pt x="33" y="9"/>
                    <a:pt x="34" y="9"/>
                    <a:pt x="34" y="10"/>
                  </a:cubicBezTo>
                  <a:cubicBezTo>
                    <a:pt x="34" y="12"/>
                    <a:pt x="33" y="11"/>
                    <a:pt x="31" y="12"/>
                  </a:cubicBezTo>
                  <a:cubicBezTo>
                    <a:pt x="30" y="12"/>
                    <a:pt x="27" y="13"/>
                    <a:pt x="27" y="16"/>
                  </a:cubicBezTo>
                  <a:cubicBezTo>
                    <a:pt x="24" y="16"/>
                    <a:pt x="23" y="20"/>
                    <a:pt x="18" y="20"/>
                  </a:cubicBezTo>
                  <a:cubicBezTo>
                    <a:pt x="16" y="20"/>
                    <a:pt x="16" y="21"/>
                    <a:pt x="14" y="22"/>
                  </a:cubicBezTo>
                  <a:lnTo>
                    <a:pt x="14" y="26"/>
                  </a:lnTo>
                  <a:lnTo>
                    <a:pt x="0" y="26"/>
                  </a:lnTo>
                  <a:cubicBezTo>
                    <a:pt x="1" y="26"/>
                    <a:pt x="2" y="26"/>
                    <a:pt x="4" y="25"/>
                  </a:cubicBezTo>
                  <a:cubicBezTo>
                    <a:pt x="5" y="25"/>
                    <a:pt x="5" y="24"/>
                    <a:pt x="5" y="23"/>
                  </a:cubicBezTo>
                  <a:cubicBezTo>
                    <a:pt x="6" y="21"/>
                    <a:pt x="10" y="21"/>
                    <a:pt x="10" y="18"/>
                  </a:cubicBezTo>
                  <a:cubicBezTo>
                    <a:pt x="10" y="16"/>
                    <a:pt x="10" y="13"/>
                    <a:pt x="10" y="10"/>
                  </a:cubicBezTo>
                  <a:cubicBezTo>
                    <a:pt x="12" y="10"/>
                    <a:pt x="12" y="8"/>
                    <a:pt x="13" y="8"/>
                  </a:cubicBezTo>
                  <a:cubicBezTo>
                    <a:pt x="15" y="7"/>
                    <a:pt x="15" y="8"/>
                    <a:pt x="17" y="7"/>
                  </a:cubicBezTo>
                  <a:cubicBezTo>
                    <a:pt x="19" y="6"/>
                    <a:pt x="19" y="1"/>
                    <a:pt x="21" y="0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25" y="1"/>
                    <a:pt x="28" y="1"/>
                    <a:pt x="29" y="1"/>
                  </a:cubicBezTo>
                  <a:cubicBezTo>
                    <a:pt x="30" y="1"/>
                    <a:pt x="30" y="3"/>
                    <a:pt x="3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27" name="Freeform 473"/>
            <p:cNvSpPr>
              <a:spLocks/>
            </p:cNvSpPr>
            <p:nvPr/>
          </p:nvSpPr>
          <p:spPr bwMode="auto">
            <a:xfrm>
              <a:off x="3776584" y="2362192"/>
              <a:ext cx="558413" cy="581029"/>
            </a:xfrm>
            <a:custGeom>
              <a:avLst/>
              <a:gdLst>
                <a:gd name="T0" fmla="*/ 2147483647 w 56"/>
                <a:gd name="T1" fmla="*/ 2147483647 h 58"/>
                <a:gd name="T2" fmla="*/ 2147483647 w 56"/>
                <a:gd name="T3" fmla="*/ 2147483647 h 58"/>
                <a:gd name="T4" fmla="*/ 2147483647 w 56"/>
                <a:gd name="T5" fmla="*/ 2147483647 h 58"/>
                <a:gd name="T6" fmla="*/ 2147483647 w 56"/>
                <a:gd name="T7" fmla="*/ 2147483647 h 58"/>
                <a:gd name="T8" fmla="*/ 2147483647 w 56"/>
                <a:gd name="T9" fmla="*/ 2147483647 h 58"/>
                <a:gd name="T10" fmla="*/ 2147483647 w 56"/>
                <a:gd name="T11" fmla="*/ 2147483647 h 58"/>
                <a:gd name="T12" fmla="*/ 2147483647 w 56"/>
                <a:gd name="T13" fmla="*/ 2147483647 h 58"/>
                <a:gd name="T14" fmla="*/ 2147483647 w 56"/>
                <a:gd name="T15" fmla="*/ 2147483647 h 58"/>
                <a:gd name="T16" fmla="*/ 2147483647 w 56"/>
                <a:gd name="T17" fmla="*/ 2147483647 h 58"/>
                <a:gd name="T18" fmla="*/ 2147483647 w 56"/>
                <a:gd name="T19" fmla="*/ 2147483647 h 58"/>
                <a:gd name="T20" fmla="*/ 2147483647 w 56"/>
                <a:gd name="T21" fmla="*/ 0 h 58"/>
                <a:gd name="T22" fmla="*/ 2147483647 w 56"/>
                <a:gd name="T23" fmla="*/ 2147483647 h 58"/>
                <a:gd name="T24" fmla="*/ 2147483647 w 56"/>
                <a:gd name="T25" fmla="*/ 2147483647 h 58"/>
                <a:gd name="T26" fmla="*/ 2147483647 w 56"/>
                <a:gd name="T27" fmla="*/ 2147483647 h 58"/>
                <a:gd name="T28" fmla="*/ 2147483647 w 56"/>
                <a:gd name="T29" fmla="*/ 2147483647 h 58"/>
                <a:gd name="T30" fmla="*/ 2147483647 w 56"/>
                <a:gd name="T31" fmla="*/ 2147483647 h 58"/>
                <a:gd name="T32" fmla="*/ 2147483647 w 56"/>
                <a:gd name="T33" fmla="*/ 2147483647 h 58"/>
                <a:gd name="T34" fmla="*/ 2147483647 w 56"/>
                <a:gd name="T35" fmla="*/ 2147483647 h 58"/>
                <a:gd name="T36" fmla="*/ 2147483647 w 56"/>
                <a:gd name="T37" fmla="*/ 2147483647 h 58"/>
                <a:gd name="T38" fmla="*/ 2147483647 w 56"/>
                <a:gd name="T39" fmla="*/ 2147483647 h 58"/>
                <a:gd name="T40" fmla="*/ 2147483647 w 56"/>
                <a:gd name="T41" fmla="*/ 2147483647 h 58"/>
                <a:gd name="T42" fmla="*/ 2147483647 w 56"/>
                <a:gd name="T43" fmla="*/ 2147483647 h 58"/>
                <a:gd name="T44" fmla="*/ 2147483647 w 56"/>
                <a:gd name="T45" fmla="*/ 2147483647 h 58"/>
                <a:gd name="T46" fmla="*/ 2147483647 w 56"/>
                <a:gd name="T47" fmla="*/ 2147483647 h 58"/>
                <a:gd name="T48" fmla="*/ 2147483647 w 56"/>
                <a:gd name="T49" fmla="*/ 2147483647 h 58"/>
                <a:gd name="T50" fmla="*/ 2147483647 w 56"/>
                <a:gd name="T51" fmla="*/ 2147483647 h 58"/>
                <a:gd name="T52" fmla="*/ 0 w 56"/>
                <a:gd name="T53" fmla="*/ 2147483647 h 58"/>
                <a:gd name="T54" fmla="*/ 2147483647 w 56"/>
                <a:gd name="T55" fmla="*/ 2147483647 h 58"/>
                <a:gd name="T56" fmla="*/ 2147483647 w 56"/>
                <a:gd name="T57" fmla="*/ 2147483647 h 58"/>
                <a:gd name="T58" fmla="*/ 2147483647 w 56"/>
                <a:gd name="T59" fmla="*/ 2147483647 h 58"/>
                <a:gd name="T60" fmla="*/ 2147483647 w 56"/>
                <a:gd name="T61" fmla="*/ 2147483647 h 58"/>
                <a:gd name="T62" fmla="*/ 2147483647 w 56"/>
                <a:gd name="T63" fmla="*/ 2147483647 h 58"/>
                <a:gd name="T64" fmla="*/ 2147483647 w 56"/>
                <a:gd name="T65" fmla="*/ 2147483647 h 58"/>
                <a:gd name="T66" fmla="*/ 2147483647 w 56"/>
                <a:gd name="T67" fmla="*/ 2147483647 h 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6"/>
                <a:gd name="T103" fmla="*/ 0 h 58"/>
                <a:gd name="T104" fmla="*/ 56 w 56"/>
                <a:gd name="T105" fmla="*/ 58 h 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6" h="58">
                  <a:moveTo>
                    <a:pt x="35" y="58"/>
                  </a:moveTo>
                  <a:cubicBezTo>
                    <a:pt x="36" y="56"/>
                    <a:pt x="37" y="57"/>
                    <a:pt x="38" y="58"/>
                  </a:cubicBezTo>
                  <a:lnTo>
                    <a:pt x="56" y="44"/>
                  </a:lnTo>
                  <a:cubicBezTo>
                    <a:pt x="56" y="39"/>
                    <a:pt x="51" y="42"/>
                    <a:pt x="51" y="38"/>
                  </a:cubicBezTo>
                  <a:cubicBezTo>
                    <a:pt x="51" y="36"/>
                    <a:pt x="51" y="34"/>
                    <a:pt x="51" y="33"/>
                  </a:cubicBezTo>
                  <a:cubicBezTo>
                    <a:pt x="51" y="30"/>
                    <a:pt x="51" y="24"/>
                    <a:pt x="49" y="24"/>
                  </a:cubicBezTo>
                  <a:cubicBezTo>
                    <a:pt x="49" y="19"/>
                    <a:pt x="47" y="14"/>
                    <a:pt x="44" y="12"/>
                  </a:cubicBezTo>
                  <a:cubicBezTo>
                    <a:pt x="45" y="11"/>
                    <a:pt x="45" y="10"/>
                    <a:pt x="46" y="9"/>
                  </a:cubicBezTo>
                  <a:cubicBezTo>
                    <a:pt x="44" y="2"/>
                    <a:pt x="47" y="1"/>
                    <a:pt x="47" y="0"/>
                  </a:cubicBezTo>
                  <a:cubicBezTo>
                    <a:pt x="45" y="1"/>
                    <a:pt x="42" y="1"/>
                    <a:pt x="40" y="1"/>
                  </a:cubicBezTo>
                  <a:cubicBezTo>
                    <a:pt x="38" y="1"/>
                    <a:pt x="35" y="1"/>
                    <a:pt x="33" y="1"/>
                  </a:cubicBezTo>
                  <a:cubicBezTo>
                    <a:pt x="31" y="1"/>
                    <a:pt x="25" y="3"/>
                    <a:pt x="23" y="4"/>
                  </a:cubicBezTo>
                  <a:cubicBezTo>
                    <a:pt x="22" y="5"/>
                    <a:pt x="19" y="6"/>
                    <a:pt x="18" y="8"/>
                  </a:cubicBezTo>
                  <a:cubicBezTo>
                    <a:pt x="18" y="8"/>
                    <a:pt x="20" y="8"/>
                    <a:pt x="20" y="8"/>
                  </a:cubicBezTo>
                  <a:lnTo>
                    <a:pt x="20" y="14"/>
                  </a:lnTo>
                  <a:cubicBezTo>
                    <a:pt x="20" y="14"/>
                    <a:pt x="21" y="14"/>
                    <a:pt x="21" y="15"/>
                  </a:cubicBezTo>
                  <a:cubicBezTo>
                    <a:pt x="21" y="17"/>
                    <a:pt x="20" y="16"/>
                    <a:pt x="18" y="17"/>
                  </a:cubicBezTo>
                  <a:cubicBezTo>
                    <a:pt x="17" y="17"/>
                    <a:pt x="14" y="18"/>
                    <a:pt x="14" y="21"/>
                  </a:cubicBezTo>
                  <a:cubicBezTo>
                    <a:pt x="11" y="21"/>
                    <a:pt x="10" y="25"/>
                    <a:pt x="5" y="25"/>
                  </a:cubicBezTo>
                  <a:cubicBezTo>
                    <a:pt x="3" y="25"/>
                    <a:pt x="3" y="26"/>
                    <a:pt x="1" y="27"/>
                  </a:cubicBezTo>
                  <a:lnTo>
                    <a:pt x="1" y="31"/>
                  </a:lnTo>
                  <a:lnTo>
                    <a:pt x="0" y="32"/>
                  </a:lnTo>
                  <a:lnTo>
                    <a:pt x="9" y="38"/>
                  </a:lnTo>
                  <a:lnTo>
                    <a:pt x="25" y="50"/>
                  </a:lnTo>
                  <a:lnTo>
                    <a:pt x="27" y="51"/>
                  </a:lnTo>
                  <a:lnTo>
                    <a:pt x="28" y="53"/>
                  </a:lnTo>
                  <a:cubicBezTo>
                    <a:pt x="28" y="54"/>
                    <a:pt x="34" y="58"/>
                    <a:pt x="35" y="5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8" name="Freeform 474"/>
            <p:cNvSpPr>
              <a:spLocks/>
            </p:cNvSpPr>
            <p:nvPr/>
          </p:nvSpPr>
          <p:spPr bwMode="auto">
            <a:xfrm>
              <a:off x="4275795" y="2492368"/>
              <a:ext cx="428809" cy="441328"/>
            </a:xfrm>
            <a:custGeom>
              <a:avLst/>
              <a:gdLst>
                <a:gd name="T0" fmla="*/ 0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2147483647 w 43"/>
                <a:gd name="T11" fmla="*/ 2147483647 h 44"/>
                <a:gd name="T12" fmla="*/ 2147483647 w 43"/>
                <a:gd name="T13" fmla="*/ 2147483647 h 44"/>
                <a:gd name="T14" fmla="*/ 2147483647 w 43"/>
                <a:gd name="T15" fmla="*/ 2147483647 h 44"/>
                <a:gd name="T16" fmla="*/ 2147483647 w 43"/>
                <a:gd name="T17" fmla="*/ 2147483647 h 44"/>
                <a:gd name="T18" fmla="*/ 2147483647 w 43"/>
                <a:gd name="T19" fmla="*/ 2147483647 h 44"/>
                <a:gd name="T20" fmla="*/ 2147483647 w 43"/>
                <a:gd name="T21" fmla="*/ 2147483647 h 44"/>
                <a:gd name="T22" fmla="*/ 2147483647 w 43"/>
                <a:gd name="T23" fmla="*/ 0 h 44"/>
                <a:gd name="T24" fmla="*/ 2147483647 w 43"/>
                <a:gd name="T25" fmla="*/ 2147483647 h 44"/>
                <a:gd name="T26" fmla="*/ 2147483647 w 43"/>
                <a:gd name="T27" fmla="*/ 2147483647 h 44"/>
                <a:gd name="T28" fmla="*/ 2147483647 w 43"/>
                <a:gd name="T29" fmla="*/ 2147483647 h 44"/>
                <a:gd name="T30" fmla="*/ 2147483647 w 43"/>
                <a:gd name="T31" fmla="*/ 2147483647 h 44"/>
                <a:gd name="T32" fmla="*/ 2147483647 w 43"/>
                <a:gd name="T33" fmla="*/ 2147483647 h 44"/>
                <a:gd name="T34" fmla="*/ 2147483647 w 43"/>
                <a:gd name="T35" fmla="*/ 2147483647 h 44"/>
                <a:gd name="T36" fmla="*/ 2147483647 w 43"/>
                <a:gd name="T37" fmla="*/ 2147483647 h 44"/>
                <a:gd name="T38" fmla="*/ 2147483647 w 43"/>
                <a:gd name="T39" fmla="*/ 2147483647 h 44"/>
                <a:gd name="T40" fmla="*/ 2147483647 w 43"/>
                <a:gd name="T41" fmla="*/ 2147483647 h 44"/>
                <a:gd name="T42" fmla="*/ 2147483647 w 43"/>
                <a:gd name="T43" fmla="*/ 2147483647 h 44"/>
                <a:gd name="T44" fmla="*/ 2147483647 w 43"/>
                <a:gd name="T45" fmla="*/ 2147483647 h 44"/>
                <a:gd name="T46" fmla="*/ 2147483647 w 43"/>
                <a:gd name="T47" fmla="*/ 2147483647 h 44"/>
                <a:gd name="T48" fmla="*/ 2147483647 w 43"/>
                <a:gd name="T49" fmla="*/ 2147483647 h 44"/>
                <a:gd name="T50" fmla="*/ 2147483647 w 43"/>
                <a:gd name="T51" fmla="*/ 2147483647 h 44"/>
                <a:gd name="T52" fmla="*/ 2147483647 w 43"/>
                <a:gd name="T53" fmla="*/ 2147483647 h 44"/>
                <a:gd name="T54" fmla="*/ 2147483647 w 43"/>
                <a:gd name="T55" fmla="*/ 2147483647 h 44"/>
                <a:gd name="T56" fmla="*/ 2147483647 w 43"/>
                <a:gd name="T57" fmla="*/ 2147483647 h 44"/>
                <a:gd name="T58" fmla="*/ 2147483647 w 43"/>
                <a:gd name="T59" fmla="*/ 2147483647 h 44"/>
                <a:gd name="T60" fmla="*/ 2147483647 w 43"/>
                <a:gd name="T61" fmla="*/ 2147483647 h 44"/>
                <a:gd name="T62" fmla="*/ 2147483647 w 43"/>
                <a:gd name="T63" fmla="*/ 2147483647 h 44"/>
                <a:gd name="T64" fmla="*/ 2147483647 w 43"/>
                <a:gd name="T65" fmla="*/ 2147483647 h 44"/>
                <a:gd name="T66" fmla="*/ 2147483647 w 43"/>
                <a:gd name="T67" fmla="*/ 2147483647 h 44"/>
                <a:gd name="T68" fmla="*/ 0 w 43"/>
                <a:gd name="T69" fmla="*/ 2147483647 h 44"/>
                <a:gd name="T70" fmla="*/ 0 w 43"/>
                <a:gd name="T71" fmla="*/ 2147483647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"/>
                <a:gd name="T109" fmla="*/ 0 h 44"/>
                <a:gd name="T110" fmla="*/ 43 w 43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" h="44">
                  <a:moveTo>
                    <a:pt x="0" y="11"/>
                  </a:moveTo>
                  <a:cubicBezTo>
                    <a:pt x="1" y="8"/>
                    <a:pt x="2" y="8"/>
                    <a:pt x="2" y="4"/>
                  </a:cubicBezTo>
                  <a:cubicBezTo>
                    <a:pt x="2" y="3"/>
                    <a:pt x="5" y="5"/>
                    <a:pt x="4" y="1"/>
                  </a:cubicBezTo>
                  <a:cubicBezTo>
                    <a:pt x="8" y="1"/>
                    <a:pt x="10" y="1"/>
                    <a:pt x="12" y="2"/>
                  </a:cubicBezTo>
                  <a:cubicBezTo>
                    <a:pt x="14" y="3"/>
                    <a:pt x="13" y="5"/>
                    <a:pt x="15" y="6"/>
                  </a:cubicBezTo>
                  <a:cubicBezTo>
                    <a:pt x="15" y="7"/>
                    <a:pt x="17" y="6"/>
                    <a:pt x="18" y="6"/>
                  </a:cubicBezTo>
                  <a:cubicBezTo>
                    <a:pt x="20" y="7"/>
                    <a:pt x="22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6" y="7"/>
                    <a:pt x="26" y="7"/>
                  </a:cubicBezTo>
                  <a:cubicBezTo>
                    <a:pt x="26" y="6"/>
                    <a:pt x="25" y="5"/>
                    <a:pt x="25" y="4"/>
                  </a:cubicBezTo>
                  <a:cubicBezTo>
                    <a:pt x="25" y="4"/>
                    <a:pt x="25" y="3"/>
                    <a:pt x="25" y="3"/>
                  </a:cubicBezTo>
                  <a:cubicBezTo>
                    <a:pt x="27" y="3"/>
                    <a:pt x="28" y="0"/>
                    <a:pt x="30" y="0"/>
                  </a:cubicBezTo>
                  <a:cubicBezTo>
                    <a:pt x="34" y="0"/>
                    <a:pt x="33" y="2"/>
                    <a:pt x="34" y="3"/>
                  </a:cubicBezTo>
                  <a:cubicBezTo>
                    <a:pt x="35" y="4"/>
                    <a:pt x="38" y="4"/>
                    <a:pt x="40" y="4"/>
                  </a:cubicBezTo>
                  <a:cubicBezTo>
                    <a:pt x="40" y="5"/>
                    <a:pt x="40" y="5"/>
                    <a:pt x="40" y="6"/>
                  </a:cubicBezTo>
                  <a:cubicBezTo>
                    <a:pt x="40" y="7"/>
                    <a:pt x="41" y="7"/>
                    <a:pt x="41" y="8"/>
                  </a:cubicBezTo>
                  <a:cubicBezTo>
                    <a:pt x="41" y="9"/>
                    <a:pt x="40" y="9"/>
                    <a:pt x="40" y="10"/>
                  </a:cubicBezTo>
                  <a:cubicBezTo>
                    <a:pt x="40" y="11"/>
                    <a:pt x="40" y="13"/>
                    <a:pt x="42" y="13"/>
                  </a:cubicBezTo>
                  <a:lnTo>
                    <a:pt x="42" y="35"/>
                  </a:lnTo>
                  <a:cubicBezTo>
                    <a:pt x="42" y="36"/>
                    <a:pt x="42" y="36"/>
                    <a:pt x="42" y="38"/>
                  </a:cubicBezTo>
                  <a:cubicBezTo>
                    <a:pt x="42" y="40"/>
                    <a:pt x="43" y="42"/>
                    <a:pt x="40" y="42"/>
                  </a:cubicBezTo>
                  <a:cubicBezTo>
                    <a:pt x="40" y="42"/>
                    <a:pt x="40" y="43"/>
                    <a:pt x="40" y="44"/>
                  </a:cubicBezTo>
                  <a:lnTo>
                    <a:pt x="18" y="31"/>
                  </a:lnTo>
                  <a:cubicBezTo>
                    <a:pt x="17" y="31"/>
                    <a:pt x="17" y="32"/>
                    <a:pt x="17" y="32"/>
                  </a:cubicBezTo>
                  <a:cubicBezTo>
                    <a:pt x="17" y="32"/>
                    <a:pt x="15" y="33"/>
                    <a:pt x="16" y="33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2" y="33"/>
                    <a:pt x="10" y="32"/>
                    <a:pt x="10" y="31"/>
                  </a:cubicBezTo>
                  <a:cubicBezTo>
                    <a:pt x="8" y="31"/>
                    <a:pt x="8" y="30"/>
                    <a:pt x="6" y="31"/>
                  </a:cubicBezTo>
                  <a:cubicBezTo>
                    <a:pt x="6" y="27"/>
                    <a:pt x="1" y="29"/>
                    <a:pt x="1" y="25"/>
                  </a:cubicBezTo>
                  <a:cubicBezTo>
                    <a:pt x="1" y="23"/>
                    <a:pt x="1" y="21"/>
                    <a:pt x="1" y="20"/>
                  </a:cubicBezTo>
                  <a:cubicBezTo>
                    <a:pt x="1" y="17"/>
                    <a:pt x="1" y="13"/>
                    <a:pt x="0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29" name="Freeform 475"/>
            <p:cNvSpPr>
              <a:spLocks/>
            </p:cNvSpPr>
            <p:nvPr/>
          </p:nvSpPr>
          <p:spPr bwMode="auto">
            <a:xfrm>
              <a:off x="4214685" y="2361971"/>
              <a:ext cx="109827" cy="230139"/>
            </a:xfrm>
            <a:custGeom>
              <a:avLst/>
              <a:gdLst>
                <a:gd name="T0" fmla="*/ 2147483647 w 11"/>
                <a:gd name="T1" fmla="*/ 2147483647 h 23"/>
                <a:gd name="T2" fmla="*/ 2147483647 w 11"/>
                <a:gd name="T3" fmla="*/ 2147483647 h 23"/>
                <a:gd name="T4" fmla="*/ 2147483647 w 11"/>
                <a:gd name="T5" fmla="*/ 2147483647 h 23"/>
                <a:gd name="T6" fmla="*/ 2147483647 w 11"/>
                <a:gd name="T7" fmla="*/ 2147483647 h 23"/>
                <a:gd name="T8" fmla="*/ 2147483647 w 11"/>
                <a:gd name="T9" fmla="*/ 2147483647 h 23"/>
                <a:gd name="T10" fmla="*/ 2147483647 w 11"/>
                <a:gd name="T11" fmla="*/ 2147483647 h 23"/>
                <a:gd name="T12" fmla="*/ 2147483647 w 11"/>
                <a:gd name="T13" fmla="*/ 2147483647 h 23"/>
                <a:gd name="T14" fmla="*/ 2147483647 w 11"/>
                <a:gd name="T15" fmla="*/ 2147483647 h 23"/>
                <a:gd name="T16" fmla="*/ 2147483647 w 11"/>
                <a:gd name="T17" fmla="*/ 2147483647 h 23"/>
                <a:gd name="T18" fmla="*/ 2147483647 w 11"/>
                <a:gd name="T19" fmla="*/ 2147483647 h 23"/>
                <a:gd name="T20" fmla="*/ 2147483647 w 11"/>
                <a:gd name="T21" fmla="*/ 2147483647 h 23"/>
                <a:gd name="T22" fmla="*/ 2147483647 w 11"/>
                <a:gd name="T23" fmla="*/ 0 h 23"/>
                <a:gd name="T24" fmla="*/ 2147483647 w 11"/>
                <a:gd name="T25" fmla="*/ 2147483647 h 23"/>
                <a:gd name="T26" fmla="*/ 0 w 11"/>
                <a:gd name="T27" fmla="*/ 2147483647 h 23"/>
                <a:gd name="T28" fmla="*/ 2147483647 w 11"/>
                <a:gd name="T29" fmla="*/ 2147483647 h 23"/>
                <a:gd name="T30" fmla="*/ 2147483647 w 11"/>
                <a:gd name="T31" fmla="*/ 2147483647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3"/>
                <a:gd name="T50" fmla="*/ 11 w 11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3">
                  <a:moveTo>
                    <a:pt x="5" y="23"/>
                  </a:moveTo>
                  <a:cubicBezTo>
                    <a:pt x="6" y="21"/>
                    <a:pt x="8" y="21"/>
                    <a:pt x="8" y="17"/>
                  </a:cubicBezTo>
                  <a:cubicBezTo>
                    <a:pt x="8" y="16"/>
                    <a:pt x="11" y="18"/>
                    <a:pt x="10" y="14"/>
                  </a:cubicBezTo>
                  <a:cubicBezTo>
                    <a:pt x="10" y="14"/>
                    <a:pt x="8" y="12"/>
                    <a:pt x="7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10"/>
                    <a:pt x="7" y="7"/>
                    <a:pt x="8" y="7"/>
                  </a:cubicBezTo>
                  <a:cubicBezTo>
                    <a:pt x="7" y="6"/>
                    <a:pt x="6" y="5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lnTo>
                    <a:pt x="7" y="1"/>
                  </a:lnTo>
                  <a:cubicBezTo>
                    <a:pt x="6" y="1"/>
                    <a:pt x="3" y="0"/>
                    <a:pt x="3" y="0"/>
                  </a:cubicBezTo>
                  <a:cubicBezTo>
                    <a:pt x="3" y="0"/>
                    <a:pt x="1" y="3"/>
                    <a:pt x="2" y="9"/>
                  </a:cubicBezTo>
                  <a:cubicBezTo>
                    <a:pt x="1" y="10"/>
                    <a:pt x="1" y="11"/>
                    <a:pt x="0" y="12"/>
                  </a:cubicBezTo>
                  <a:cubicBezTo>
                    <a:pt x="4" y="15"/>
                    <a:pt x="5" y="18"/>
                    <a:pt x="5" y="2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0" name="Freeform 476"/>
            <p:cNvSpPr>
              <a:spLocks/>
            </p:cNvSpPr>
            <p:nvPr/>
          </p:nvSpPr>
          <p:spPr bwMode="auto">
            <a:xfrm>
              <a:off x="3526220" y="2672659"/>
              <a:ext cx="258994" cy="210413"/>
            </a:xfrm>
            <a:custGeom>
              <a:avLst/>
              <a:gdLst>
                <a:gd name="T0" fmla="*/ 2147483647 w 26"/>
                <a:gd name="T1" fmla="*/ 2147483647 h 21"/>
                <a:gd name="T2" fmla="*/ 2147483647 w 26"/>
                <a:gd name="T3" fmla="*/ 2147483647 h 21"/>
                <a:gd name="T4" fmla="*/ 2147483647 w 26"/>
                <a:gd name="T5" fmla="*/ 2147483647 h 21"/>
                <a:gd name="T6" fmla="*/ 2147483647 w 26"/>
                <a:gd name="T7" fmla="*/ 2147483647 h 21"/>
                <a:gd name="T8" fmla="*/ 2147483647 w 26"/>
                <a:gd name="T9" fmla="*/ 2147483647 h 21"/>
                <a:gd name="T10" fmla="*/ 2147483647 w 26"/>
                <a:gd name="T11" fmla="*/ 2147483647 h 21"/>
                <a:gd name="T12" fmla="*/ 2147483647 w 26"/>
                <a:gd name="T13" fmla="*/ 2147483647 h 21"/>
                <a:gd name="T14" fmla="*/ 2147483647 w 26"/>
                <a:gd name="T15" fmla="*/ 2147483647 h 21"/>
                <a:gd name="T16" fmla="*/ 2147483647 w 26"/>
                <a:gd name="T17" fmla="*/ 2147483647 h 21"/>
                <a:gd name="T18" fmla="*/ 2147483647 w 26"/>
                <a:gd name="T19" fmla="*/ 2147483647 h 21"/>
                <a:gd name="T20" fmla="*/ 2147483647 w 26"/>
                <a:gd name="T21" fmla="*/ 2147483647 h 21"/>
                <a:gd name="T22" fmla="*/ 2147483647 w 26"/>
                <a:gd name="T23" fmla="*/ 2147483647 h 21"/>
                <a:gd name="T24" fmla="*/ 0 w 26"/>
                <a:gd name="T25" fmla="*/ 2147483647 h 21"/>
                <a:gd name="T26" fmla="*/ 2147483647 w 26"/>
                <a:gd name="T27" fmla="*/ 2147483647 h 21"/>
                <a:gd name="T28" fmla="*/ 2147483647 w 26"/>
                <a:gd name="T29" fmla="*/ 2147483647 h 21"/>
                <a:gd name="T30" fmla="*/ 2147483647 w 26"/>
                <a:gd name="T31" fmla="*/ 2147483647 h 21"/>
                <a:gd name="T32" fmla="*/ 2147483647 w 26"/>
                <a:gd name="T33" fmla="*/ 2147483647 h 21"/>
                <a:gd name="T34" fmla="*/ 2147483647 w 26"/>
                <a:gd name="T35" fmla="*/ 0 h 21"/>
                <a:gd name="T36" fmla="*/ 2147483647 w 26"/>
                <a:gd name="T37" fmla="*/ 0 h 21"/>
                <a:gd name="T38" fmla="*/ 2147483647 w 26"/>
                <a:gd name="T39" fmla="*/ 0 h 21"/>
                <a:gd name="T40" fmla="*/ 2147483647 w 26"/>
                <a:gd name="T41" fmla="*/ 0 h 21"/>
                <a:gd name="T42" fmla="*/ 2147483647 w 26"/>
                <a:gd name="T43" fmla="*/ 2147483647 h 21"/>
                <a:gd name="T44" fmla="*/ 2147483647 w 26"/>
                <a:gd name="T45" fmla="*/ 2147483647 h 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"/>
                <a:gd name="T70" fmla="*/ 0 h 21"/>
                <a:gd name="T71" fmla="*/ 26 w 26"/>
                <a:gd name="T72" fmla="*/ 21 h 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" h="21">
                  <a:moveTo>
                    <a:pt x="26" y="6"/>
                  </a:moveTo>
                  <a:lnTo>
                    <a:pt x="17" y="6"/>
                  </a:lnTo>
                  <a:lnTo>
                    <a:pt x="16" y="6"/>
                  </a:lnTo>
                  <a:lnTo>
                    <a:pt x="16" y="13"/>
                  </a:lnTo>
                  <a:cubicBezTo>
                    <a:pt x="16" y="14"/>
                    <a:pt x="13" y="14"/>
                    <a:pt x="12" y="15"/>
                  </a:cubicBezTo>
                  <a:cubicBezTo>
                    <a:pt x="13" y="15"/>
                    <a:pt x="13" y="16"/>
                    <a:pt x="13" y="17"/>
                  </a:cubicBezTo>
                  <a:cubicBezTo>
                    <a:pt x="13" y="17"/>
                    <a:pt x="13" y="20"/>
                    <a:pt x="13" y="20"/>
                  </a:cubicBezTo>
                  <a:lnTo>
                    <a:pt x="4" y="20"/>
                  </a:lnTo>
                  <a:cubicBezTo>
                    <a:pt x="3" y="20"/>
                    <a:pt x="3" y="20"/>
                    <a:pt x="2" y="21"/>
                  </a:cubicBezTo>
                  <a:cubicBezTo>
                    <a:pt x="1" y="21"/>
                    <a:pt x="0" y="21"/>
                    <a:pt x="0" y="20"/>
                  </a:cubicBezTo>
                  <a:cubicBezTo>
                    <a:pt x="0" y="19"/>
                    <a:pt x="1" y="19"/>
                    <a:pt x="1" y="18"/>
                  </a:cubicBezTo>
                  <a:cubicBezTo>
                    <a:pt x="3" y="17"/>
                    <a:pt x="3" y="16"/>
                    <a:pt x="3" y="14"/>
                  </a:cubicBezTo>
                  <a:cubicBezTo>
                    <a:pt x="4" y="12"/>
                    <a:pt x="5" y="12"/>
                    <a:pt x="6" y="12"/>
                  </a:cubicBezTo>
                  <a:cubicBezTo>
                    <a:pt x="9" y="9"/>
                    <a:pt x="8" y="4"/>
                    <a:pt x="11" y="3"/>
                  </a:cubicBezTo>
                  <a:cubicBezTo>
                    <a:pt x="11" y="1"/>
                    <a:pt x="11" y="1"/>
                    <a:pt x="12" y="0"/>
                  </a:cubicBezTo>
                  <a:lnTo>
                    <a:pt x="26" y="0"/>
                  </a:lnTo>
                  <a:cubicBezTo>
                    <a:pt x="26" y="0"/>
                    <a:pt x="26" y="4"/>
                    <a:pt x="26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1" name="Freeform 477"/>
            <p:cNvSpPr>
              <a:spLocks/>
            </p:cNvSpPr>
            <p:nvPr/>
          </p:nvSpPr>
          <p:spPr bwMode="auto">
            <a:xfrm>
              <a:off x="4674204" y="2543168"/>
              <a:ext cx="299206" cy="309565"/>
            </a:xfrm>
            <a:custGeom>
              <a:avLst/>
              <a:gdLst>
                <a:gd name="T0" fmla="*/ 0 w 30"/>
                <a:gd name="T1" fmla="*/ 0 h 31"/>
                <a:gd name="T2" fmla="*/ 2147483647 w 30"/>
                <a:gd name="T3" fmla="*/ 0 h 31"/>
                <a:gd name="T4" fmla="*/ 2147483647 w 30"/>
                <a:gd name="T5" fmla="*/ 2147483647 h 31"/>
                <a:gd name="T6" fmla="*/ 2147483647 w 30"/>
                <a:gd name="T7" fmla="*/ 0 h 31"/>
                <a:gd name="T8" fmla="*/ 2147483647 w 30"/>
                <a:gd name="T9" fmla="*/ 0 h 31"/>
                <a:gd name="T10" fmla="*/ 2147483647 w 30"/>
                <a:gd name="T11" fmla="*/ 2147483647 h 31"/>
                <a:gd name="T12" fmla="*/ 2147483647 w 30"/>
                <a:gd name="T13" fmla="*/ 2147483647 h 31"/>
                <a:gd name="T14" fmla="*/ 2147483647 w 30"/>
                <a:gd name="T15" fmla="*/ 2147483647 h 31"/>
                <a:gd name="T16" fmla="*/ 2147483647 w 30"/>
                <a:gd name="T17" fmla="*/ 2147483647 h 31"/>
                <a:gd name="T18" fmla="*/ 2147483647 w 30"/>
                <a:gd name="T19" fmla="*/ 2147483647 h 31"/>
                <a:gd name="T20" fmla="*/ 2147483647 w 30"/>
                <a:gd name="T21" fmla="*/ 2147483647 h 31"/>
                <a:gd name="T22" fmla="*/ 2147483647 w 30"/>
                <a:gd name="T23" fmla="*/ 2147483647 h 31"/>
                <a:gd name="T24" fmla="*/ 2147483647 w 30"/>
                <a:gd name="T25" fmla="*/ 2147483647 h 31"/>
                <a:gd name="T26" fmla="*/ 2147483647 w 30"/>
                <a:gd name="T27" fmla="*/ 2147483647 h 31"/>
                <a:gd name="T28" fmla="*/ 2147483647 w 30"/>
                <a:gd name="T29" fmla="*/ 2147483647 h 31"/>
                <a:gd name="T30" fmla="*/ 2147483647 w 30"/>
                <a:gd name="T31" fmla="*/ 2147483647 h 31"/>
                <a:gd name="T32" fmla="*/ 2147483647 w 30"/>
                <a:gd name="T33" fmla="*/ 2147483647 h 31"/>
                <a:gd name="T34" fmla="*/ 2147483647 w 30"/>
                <a:gd name="T35" fmla="*/ 2147483647 h 31"/>
                <a:gd name="T36" fmla="*/ 0 w 30"/>
                <a:gd name="T37" fmla="*/ 2147483647 h 31"/>
                <a:gd name="T38" fmla="*/ 2147483647 w 30"/>
                <a:gd name="T39" fmla="*/ 2147483647 h 31"/>
                <a:gd name="T40" fmla="*/ 0 w 30"/>
                <a:gd name="T41" fmla="*/ 2147483647 h 31"/>
                <a:gd name="T42" fmla="*/ 0 w 30"/>
                <a:gd name="T43" fmla="*/ 0 h 31"/>
                <a:gd name="T44" fmla="*/ 0 w 30"/>
                <a:gd name="T45" fmla="*/ 0 h 3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"/>
                <a:gd name="T70" fmla="*/ 0 h 31"/>
                <a:gd name="T71" fmla="*/ 30 w 30"/>
                <a:gd name="T72" fmla="*/ 31 h 3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" h="3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6" y="2"/>
                    <a:pt x="7" y="2"/>
                  </a:cubicBezTo>
                  <a:cubicBezTo>
                    <a:pt x="11" y="2"/>
                    <a:pt x="12" y="1"/>
                    <a:pt x="15" y="0"/>
                  </a:cubicBezTo>
                  <a:lnTo>
                    <a:pt x="19" y="1"/>
                  </a:lnTo>
                  <a:cubicBezTo>
                    <a:pt x="19" y="6"/>
                    <a:pt x="21" y="8"/>
                    <a:pt x="22" y="10"/>
                  </a:cubicBezTo>
                  <a:cubicBezTo>
                    <a:pt x="23" y="12"/>
                    <a:pt x="22" y="13"/>
                    <a:pt x="24" y="14"/>
                  </a:cubicBezTo>
                  <a:cubicBezTo>
                    <a:pt x="25" y="14"/>
                    <a:pt x="26" y="17"/>
                    <a:pt x="26" y="18"/>
                  </a:cubicBezTo>
                  <a:cubicBezTo>
                    <a:pt x="26" y="19"/>
                    <a:pt x="30" y="24"/>
                    <a:pt x="30" y="24"/>
                  </a:cubicBezTo>
                  <a:cubicBezTo>
                    <a:pt x="30" y="24"/>
                    <a:pt x="29" y="24"/>
                    <a:pt x="29" y="25"/>
                  </a:cubicBezTo>
                  <a:cubicBezTo>
                    <a:pt x="30" y="26"/>
                    <a:pt x="29" y="26"/>
                    <a:pt x="30" y="27"/>
                  </a:cubicBezTo>
                  <a:cubicBezTo>
                    <a:pt x="30" y="28"/>
                    <a:pt x="27" y="30"/>
                    <a:pt x="27" y="31"/>
                  </a:cubicBezTo>
                  <a:lnTo>
                    <a:pt x="2" y="30"/>
                  </a:lnTo>
                  <a:lnTo>
                    <a:pt x="2" y="8"/>
                  </a:lnTo>
                  <a:cubicBezTo>
                    <a:pt x="0" y="8"/>
                    <a:pt x="0" y="6"/>
                    <a:pt x="0" y="5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2" name="Freeform 478"/>
            <p:cNvSpPr>
              <a:spLocks/>
            </p:cNvSpPr>
            <p:nvPr/>
          </p:nvSpPr>
          <p:spPr bwMode="auto">
            <a:xfrm>
              <a:off x="3486979" y="1482711"/>
              <a:ext cx="219204" cy="88901"/>
            </a:xfrm>
            <a:custGeom>
              <a:avLst/>
              <a:gdLst>
                <a:gd name="T0" fmla="*/ 181451261 w 22"/>
                <a:gd name="T1" fmla="*/ 181451248 h 9"/>
                <a:gd name="T2" fmla="*/ 181451261 w 22"/>
                <a:gd name="T3" fmla="*/ 272176834 h 9"/>
                <a:gd name="T4" fmla="*/ 181451261 w 22"/>
                <a:gd name="T5" fmla="*/ 181451248 h 9"/>
                <a:gd name="T6" fmla="*/ 362902523 w 22"/>
                <a:gd name="T7" fmla="*/ 181451248 h 9"/>
                <a:gd name="T8" fmla="*/ 362902523 w 22"/>
                <a:gd name="T9" fmla="*/ 181451248 h 9"/>
                <a:gd name="T10" fmla="*/ 362902523 w 22"/>
                <a:gd name="T11" fmla="*/ 90725624 h 9"/>
                <a:gd name="T12" fmla="*/ 362902523 w 22"/>
                <a:gd name="T13" fmla="*/ 90725624 h 9"/>
                <a:gd name="T14" fmla="*/ 272176855 w 22"/>
                <a:gd name="T15" fmla="*/ 0 h 9"/>
                <a:gd name="T16" fmla="*/ 635079452 w 22"/>
                <a:gd name="T17" fmla="*/ 362902495 h 9"/>
                <a:gd name="T18" fmla="*/ 997981827 w 22"/>
                <a:gd name="T19" fmla="*/ 90725624 h 9"/>
                <a:gd name="T20" fmla="*/ 997981827 w 22"/>
                <a:gd name="T21" fmla="*/ 181451248 h 9"/>
                <a:gd name="T22" fmla="*/ 997981827 w 22"/>
                <a:gd name="T23" fmla="*/ 181451248 h 9"/>
                <a:gd name="T24" fmla="*/ 1270158905 w 22"/>
                <a:gd name="T25" fmla="*/ 181451248 h 9"/>
                <a:gd name="T26" fmla="*/ 1542335685 w 22"/>
                <a:gd name="T27" fmla="*/ 0 h 9"/>
                <a:gd name="T28" fmla="*/ 1542335685 w 22"/>
                <a:gd name="T29" fmla="*/ 0 h 9"/>
                <a:gd name="T30" fmla="*/ 1723786873 w 22"/>
                <a:gd name="T31" fmla="*/ 90725624 h 9"/>
                <a:gd name="T32" fmla="*/ 1814512466 w 22"/>
                <a:gd name="T33" fmla="*/ 90725624 h 9"/>
                <a:gd name="T34" fmla="*/ 1814512466 w 22"/>
                <a:gd name="T35" fmla="*/ 181451248 h 9"/>
                <a:gd name="T36" fmla="*/ 1995963653 w 22"/>
                <a:gd name="T37" fmla="*/ 362902495 h 9"/>
                <a:gd name="T38" fmla="*/ 1905238060 w 22"/>
                <a:gd name="T39" fmla="*/ 544353668 h 9"/>
                <a:gd name="T40" fmla="*/ 1633061279 w 22"/>
                <a:gd name="T41" fmla="*/ 544353668 h 9"/>
                <a:gd name="T42" fmla="*/ 816530639 w 22"/>
                <a:gd name="T43" fmla="*/ 816530577 h 9"/>
                <a:gd name="T44" fmla="*/ 816530639 w 22"/>
                <a:gd name="T45" fmla="*/ 725804990 h 9"/>
                <a:gd name="T46" fmla="*/ 635079452 w 22"/>
                <a:gd name="T47" fmla="*/ 725804990 h 9"/>
                <a:gd name="T48" fmla="*/ 362902523 w 22"/>
                <a:gd name="T49" fmla="*/ 544353668 h 9"/>
                <a:gd name="T50" fmla="*/ 0 w 22"/>
                <a:gd name="T51" fmla="*/ 544353668 h 9"/>
                <a:gd name="T52" fmla="*/ 0 w 22"/>
                <a:gd name="T53" fmla="*/ 544353668 h 9"/>
                <a:gd name="T54" fmla="*/ 0 w 22"/>
                <a:gd name="T55" fmla="*/ 362902495 h 9"/>
                <a:gd name="T56" fmla="*/ 0 w 22"/>
                <a:gd name="T57" fmla="*/ 362902495 h 9"/>
                <a:gd name="T58" fmla="*/ 362902523 w 22"/>
                <a:gd name="T59" fmla="*/ 362902495 h 9"/>
                <a:gd name="T60" fmla="*/ 0 w 22"/>
                <a:gd name="T61" fmla="*/ 272176834 h 9"/>
                <a:gd name="T62" fmla="*/ 181451261 w 22"/>
                <a:gd name="T63" fmla="*/ 181451248 h 9"/>
                <a:gd name="T64" fmla="*/ 181451261 w 22"/>
                <a:gd name="T65" fmla="*/ 181451248 h 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"/>
                <a:gd name="T100" fmla="*/ 0 h 9"/>
                <a:gd name="T101" fmla="*/ 22 w 22"/>
                <a:gd name="T102" fmla="*/ 9 h 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" h="9">
                  <a:moveTo>
                    <a:pt x="2" y="2"/>
                  </a:move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3" y="2"/>
                    <a:pt x="4" y="2"/>
                    <a:pt x="4" y="2"/>
                  </a:cubicBez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6" y="1"/>
                    <a:pt x="5" y="4"/>
                    <a:pt x="7" y="4"/>
                  </a:cubicBezTo>
                  <a:cubicBezTo>
                    <a:pt x="9" y="4"/>
                    <a:pt x="10" y="1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lnTo>
                    <a:pt x="14" y="2"/>
                  </a:lnTo>
                  <a:lnTo>
                    <a:pt x="17" y="0"/>
                  </a:ln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2" y="3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5" y="7"/>
                    <a:pt x="13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3" y="6"/>
                    <a:pt x="1" y="5"/>
                    <a:pt x="0" y="6"/>
                  </a:cubicBezTo>
                  <a:lnTo>
                    <a:pt x="0" y="4"/>
                  </a:lnTo>
                  <a:cubicBezTo>
                    <a:pt x="3" y="4"/>
                    <a:pt x="3" y="5"/>
                    <a:pt x="4" y="4"/>
                  </a:cubicBezTo>
                  <a:cubicBezTo>
                    <a:pt x="3" y="4"/>
                    <a:pt x="2" y="3"/>
                    <a:pt x="0" y="3"/>
                  </a:cubicBezTo>
                  <a:cubicBezTo>
                    <a:pt x="1" y="3"/>
                    <a:pt x="1" y="3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3" name="Freeform 479"/>
            <p:cNvSpPr>
              <a:spLocks/>
            </p:cNvSpPr>
            <p:nvPr/>
          </p:nvSpPr>
          <p:spPr bwMode="auto">
            <a:xfrm>
              <a:off x="4323796" y="2332030"/>
              <a:ext cx="70402" cy="50800"/>
            </a:xfrm>
            <a:custGeom>
              <a:avLst/>
              <a:gdLst>
                <a:gd name="T0" fmla="*/ 362902550 w 7"/>
                <a:gd name="T1" fmla="*/ 0 h 5"/>
                <a:gd name="T2" fmla="*/ 453628150 w 7"/>
                <a:gd name="T3" fmla="*/ 90725628 h 5"/>
                <a:gd name="T4" fmla="*/ 453628150 w 7"/>
                <a:gd name="T5" fmla="*/ 90725628 h 5"/>
                <a:gd name="T6" fmla="*/ 635079500 w 7"/>
                <a:gd name="T7" fmla="*/ 0 h 5"/>
                <a:gd name="T8" fmla="*/ 635079500 w 7"/>
                <a:gd name="T9" fmla="*/ 0 h 5"/>
                <a:gd name="T10" fmla="*/ 635079500 w 7"/>
                <a:gd name="T11" fmla="*/ 0 h 5"/>
                <a:gd name="T12" fmla="*/ 635079500 w 7"/>
                <a:gd name="T13" fmla="*/ 453628101 h 5"/>
                <a:gd name="T14" fmla="*/ 635079500 w 7"/>
                <a:gd name="T15" fmla="*/ 453628101 h 5"/>
                <a:gd name="T16" fmla="*/ 362902550 w 7"/>
                <a:gd name="T17" fmla="*/ 272176846 h 5"/>
                <a:gd name="T18" fmla="*/ 272176875 w 7"/>
                <a:gd name="T19" fmla="*/ 272176846 h 5"/>
                <a:gd name="T20" fmla="*/ 0 w 7"/>
                <a:gd name="T21" fmla="*/ 0 h 5"/>
                <a:gd name="T22" fmla="*/ 0 w 7"/>
                <a:gd name="T23" fmla="*/ 0 h 5"/>
                <a:gd name="T24" fmla="*/ 362902550 w 7"/>
                <a:gd name="T25" fmla="*/ 0 h 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5"/>
                <a:gd name="T41" fmla="*/ 7 w 7"/>
                <a:gd name="T42" fmla="*/ 5 h 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5">
                  <a:moveTo>
                    <a:pt x="4" y="0"/>
                  </a:moveTo>
                  <a:lnTo>
                    <a:pt x="5" y="1"/>
                  </a:lnTo>
                  <a:cubicBezTo>
                    <a:pt x="5" y="0"/>
                    <a:pt x="6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7" y="5"/>
                  </a:lnTo>
                  <a:cubicBezTo>
                    <a:pt x="6" y="5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4" name="Freeform 480"/>
            <p:cNvSpPr>
              <a:spLocks/>
            </p:cNvSpPr>
            <p:nvPr/>
          </p:nvSpPr>
          <p:spPr bwMode="auto">
            <a:xfrm>
              <a:off x="4614450" y="2412556"/>
              <a:ext cx="69867" cy="30023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w 7"/>
                <a:gd name="T11" fmla="*/ 2147483647 h 3"/>
                <a:gd name="T12" fmla="*/ 0 w 7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3"/>
                <a:gd name="T23" fmla="*/ 7 w 7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3">
                  <a:moveTo>
                    <a:pt x="0" y="0"/>
                  </a:moveTo>
                  <a:cubicBezTo>
                    <a:pt x="3" y="0"/>
                    <a:pt x="6" y="2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2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5" name="Freeform 481"/>
            <p:cNvSpPr>
              <a:spLocks/>
            </p:cNvSpPr>
            <p:nvPr/>
          </p:nvSpPr>
          <p:spPr bwMode="auto">
            <a:xfrm>
              <a:off x="4205224" y="2232421"/>
              <a:ext cx="49906" cy="80061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0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0 w 5"/>
                <a:gd name="T15" fmla="*/ 2147483647 h 8"/>
                <a:gd name="T16" fmla="*/ 0 w 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0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5" y="1"/>
                    <a:pt x="4" y="2"/>
                    <a:pt x="5" y="4"/>
                  </a:cubicBezTo>
                  <a:lnTo>
                    <a:pt x="5" y="5"/>
                  </a:lnTo>
                  <a:cubicBezTo>
                    <a:pt x="4" y="7"/>
                    <a:pt x="3" y="7"/>
                    <a:pt x="3" y="8"/>
                  </a:cubicBezTo>
                  <a:cubicBezTo>
                    <a:pt x="1" y="7"/>
                    <a:pt x="0" y="4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6" name="Freeform 482"/>
            <p:cNvSpPr>
              <a:spLocks/>
            </p:cNvSpPr>
            <p:nvPr/>
          </p:nvSpPr>
          <p:spPr bwMode="auto">
            <a:xfrm>
              <a:off x="4214994" y="2182804"/>
              <a:ext cx="30401" cy="49212"/>
            </a:xfrm>
            <a:custGeom>
              <a:avLst/>
              <a:gdLst>
                <a:gd name="T0" fmla="*/ 90725633 w 3"/>
                <a:gd name="T1" fmla="*/ 90725628 h 5"/>
                <a:gd name="T2" fmla="*/ 272176863 w 3"/>
                <a:gd name="T3" fmla="*/ 0 h 5"/>
                <a:gd name="T4" fmla="*/ 272176863 w 3"/>
                <a:gd name="T5" fmla="*/ 453628101 h 5"/>
                <a:gd name="T6" fmla="*/ 90725633 w 3"/>
                <a:gd name="T7" fmla="*/ 453628101 h 5"/>
                <a:gd name="T8" fmla="*/ 0 w 3"/>
                <a:gd name="T9" fmla="*/ 272176846 h 5"/>
                <a:gd name="T10" fmla="*/ 90725633 w 3"/>
                <a:gd name="T11" fmla="*/ 90725628 h 5"/>
                <a:gd name="T12" fmla="*/ 90725633 w 3"/>
                <a:gd name="T13" fmla="*/ 90725628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5"/>
                <a:gd name="T23" fmla="*/ 3 w 3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5">
                  <a:moveTo>
                    <a:pt x="1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2" y="4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37" name="Freeform 483"/>
            <p:cNvSpPr>
              <a:spLocks/>
            </p:cNvSpPr>
            <p:nvPr/>
          </p:nvSpPr>
          <p:spPr bwMode="auto">
            <a:xfrm>
              <a:off x="4404847" y="1722036"/>
              <a:ext cx="29943" cy="40030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w 3"/>
                <a:gd name="T7" fmla="*/ 2147483647 h 4"/>
                <a:gd name="T8" fmla="*/ 0 w 3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4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8" name="Freeform 484"/>
            <p:cNvSpPr>
              <a:spLocks/>
            </p:cNvSpPr>
            <p:nvPr/>
          </p:nvSpPr>
          <p:spPr bwMode="auto">
            <a:xfrm>
              <a:off x="4963790" y="1391787"/>
              <a:ext cx="49906" cy="4003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0 h 4"/>
                <a:gd name="T8" fmla="*/ 2147483647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cubicBezTo>
                    <a:pt x="4" y="0"/>
                    <a:pt x="4" y="2"/>
                    <a:pt x="5" y="2"/>
                  </a:cubicBezTo>
                  <a:cubicBezTo>
                    <a:pt x="5" y="3"/>
                    <a:pt x="2" y="4"/>
                    <a:pt x="0" y="2"/>
                  </a:cubicBezTo>
                  <a:cubicBezTo>
                    <a:pt x="0" y="2"/>
                    <a:pt x="3" y="1"/>
                    <a:pt x="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39" name="Freeform 485"/>
            <p:cNvSpPr>
              <a:spLocks/>
            </p:cNvSpPr>
            <p:nvPr/>
          </p:nvSpPr>
          <p:spPr bwMode="auto">
            <a:xfrm>
              <a:off x="5003715" y="1211652"/>
              <a:ext cx="259509" cy="160120"/>
            </a:xfrm>
            <a:custGeom>
              <a:avLst/>
              <a:gdLst>
                <a:gd name="T0" fmla="*/ 2147483647 w 26"/>
                <a:gd name="T1" fmla="*/ 2147483647 h 16"/>
                <a:gd name="T2" fmla="*/ 2147483647 w 26"/>
                <a:gd name="T3" fmla="*/ 2147483647 h 16"/>
                <a:gd name="T4" fmla="*/ 2147483647 w 26"/>
                <a:gd name="T5" fmla="*/ 2147483647 h 16"/>
                <a:gd name="T6" fmla="*/ 2147483647 w 26"/>
                <a:gd name="T7" fmla="*/ 0 h 16"/>
                <a:gd name="T8" fmla="*/ 2147483647 w 26"/>
                <a:gd name="T9" fmla="*/ 0 h 16"/>
                <a:gd name="T10" fmla="*/ 2147483647 w 26"/>
                <a:gd name="T11" fmla="*/ 0 h 16"/>
                <a:gd name="T12" fmla="*/ 2147483647 w 26"/>
                <a:gd name="T13" fmla="*/ 0 h 16"/>
                <a:gd name="T14" fmla="*/ 2147483647 w 26"/>
                <a:gd name="T15" fmla="*/ 0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2147483647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0 w 26"/>
                <a:gd name="T39" fmla="*/ 2147483647 h 16"/>
                <a:gd name="T40" fmla="*/ 2147483647 w 26"/>
                <a:gd name="T41" fmla="*/ 2147483647 h 16"/>
                <a:gd name="T42" fmla="*/ 2147483647 w 26"/>
                <a:gd name="T43" fmla="*/ 2147483647 h 16"/>
                <a:gd name="T44" fmla="*/ 2147483647 w 26"/>
                <a:gd name="T45" fmla="*/ 2147483647 h 16"/>
                <a:gd name="T46" fmla="*/ 2147483647 w 26"/>
                <a:gd name="T47" fmla="*/ 2147483647 h 16"/>
                <a:gd name="T48" fmla="*/ 2147483647 w 26"/>
                <a:gd name="T49" fmla="*/ 2147483647 h 16"/>
                <a:gd name="T50" fmla="*/ 2147483647 w 26"/>
                <a:gd name="T51" fmla="*/ 2147483647 h 16"/>
                <a:gd name="T52" fmla="*/ 2147483647 w 26"/>
                <a:gd name="T53" fmla="*/ 2147483647 h 16"/>
                <a:gd name="T54" fmla="*/ 2147483647 w 26"/>
                <a:gd name="T55" fmla="*/ 2147483647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"/>
                <a:gd name="T85" fmla="*/ 0 h 16"/>
                <a:gd name="T86" fmla="*/ 26 w 26"/>
                <a:gd name="T87" fmla="*/ 16 h 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" h="16">
                  <a:moveTo>
                    <a:pt x="13" y="1"/>
                  </a:moveTo>
                  <a:lnTo>
                    <a:pt x="15" y="1"/>
                  </a:lnTo>
                  <a:cubicBezTo>
                    <a:pt x="18" y="0"/>
                    <a:pt x="20" y="1"/>
                    <a:pt x="21" y="0"/>
                  </a:cubicBezTo>
                  <a:lnTo>
                    <a:pt x="25" y="0"/>
                  </a:lnTo>
                  <a:cubicBezTo>
                    <a:pt x="25" y="0"/>
                    <a:pt x="26" y="0"/>
                    <a:pt x="26" y="0"/>
                  </a:cubicBezTo>
                  <a:cubicBezTo>
                    <a:pt x="24" y="2"/>
                    <a:pt x="20" y="4"/>
                    <a:pt x="17" y="4"/>
                  </a:cubicBezTo>
                  <a:cubicBezTo>
                    <a:pt x="13" y="4"/>
                    <a:pt x="12" y="7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12" y="15"/>
                    <a:pt x="13" y="15"/>
                  </a:cubicBezTo>
                  <a:cubicBezTo>
                    <a:pt x="11" y="16"/>
                    <a:pt x="9" y="16"/>
                    <a:pt x="8" y="16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2" y="14"/>
                    <a:pt x="2" y="13"/>
                    <a:pt x="0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1" y="10"/>
                    <a:pt x="3" y="10"/>
                    <a:pt x="2" y="9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7" y="4"/>
                    <a:pt x="11" y="2"/>
                    <a:pt x="1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0" name="Freeform 486"/>
            <p:cNvSpPr>
              <a:spLocks/>
            </p:cNvSpPr>
            <p:nvPr/>
          </p:nvSpPr>
          <p:spPr bwMode="auto">
            <a:xfrm>
              <a:off x="4774149" y="152188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0 w 3"/>
                <a:gd name="T7" fmla="*/ 0 h 1"/>
                <a:gd name="T8" fmla="*/ 2147483647 w 3"/>
                <a:gd name="T9" fmla="*/ 0 h 1"/>
                <a:gd name="T10" fmla="*/ 2147483647 w 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"/>
                <a:gd name="T20" fmla="*/ 3 w 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1" name="Freeform 487"/>
            <p:cNvSpPr>
              <a:spLocks/>
            </p:cNvSpPr>
            <p:nvPr/>
          </p:nvSpPr>
          <p:spPr bwMode="auto">
            <a:xfrm>
              <a:off x="3816359" y="1691278"/>
              <a:ext cx="229489" cy="281100"/>
            </a:xfrm>
            <a:custGeom>
              <a:avLst/>
              <a:gdLst>
                <a:gd name="T0" fmla="*/ 2147483647 w 23"/>
                <a:gd name="T1" fmla="*/ 2147483647 h 28"/>
                <a:gd name="T2" fmla="*/ 2147483647 w 23"/>
                <a:gd name="T3" fmla="*/ 2147483647 h 28"/>
                <a:gd name="T4" fmla="*/ 2147483647 w 23"/>
                <a:gd name="T5" fmla="*/ 2147483647 h 28"/>
                <a:gd name="T6" fmla="*/ 2147483647 w 23"/>
                <a:gd name="T7" fmla="*/ 2147483647 h 28"/>
                <a:gd name="T8" fmla="*/ 2147483647 w 23"/>
                <a:gd name="T9" fmla="*/ 2147483647 h 28"/>
                <a:gd name="T10" fmla="*/ 2147483647 w 23"/>
                <a:gd name="T11" fmla="*/ 2147483647 h 28"/>
                <a:gd name="T12" fmla="*/ 2147483647 w 23"/>
                <a:gd name="T13" fmla="*/ 2147483647 h 28"/>
                <a:gd name="T14" fmla="*/ 2147483647 w 23"/>
                <a:gd name="T15" fmla="*/ 2147483647 h 28"/>
                <a:gd name="T16" fmla="*/ 2147483647 w 23"/>
                <a:gd name="T17" fmla="*/ 2147483647 h 28"/>
                <a:gd name="T18" fmla="*/ 2147483647 w 23"/>
                <a:gd name="T19" fmla="*/ 2147483647 h 28"/>
                <a:gd name="T20" fmla="*/ 2147483647 w 23"/>
                <a:gd name="T21" fmla="*/ 2147483647 h 28"/>
                <a:gd name="T22" fmla="*/ 2147483647 w 23"/>
                <a:gd name="T23" fmla="*/ 2147483647 h 28"/>
                <a:gd name="T24" fmla="*/ 2147483647 w 23"/>
                <a:gd name="T25" fmla="*/ 2147483647 h 28"/>
                <a:gd name="T26" fmla="*/ 2147483647 w 23"/>
                <a:gd name="T27" fmla="*/ 2147483647 h 28"/>
                <a:gd name="T28" fmla="*/ 2147483647 w 23"/>
                <a:gd name="T29" fmla="*/ 2147483647 h 28"/>
                <a:gd name="T30" fmla="*/ 2147483647 w 23"/>
                <a:gd name="T31" fmla="*/ 2147483647 h 28"/>
                <a:gd name="T32" fmla="*/ 2147483647 w 23"/>
                <a:gd name="T33" fmla="*/ 2147483647 h 28"/>
                <a:gd name="T34" fmla="*/ 2147483647 w 23"/>
                <a:gd name="T35" fmla="*/ 2147483647 h 28"/>
                <a:gd name="T36" fmla="*/ 2147483647 w 23"/>
                <a:gd name="T37" fmla="*/ 2147483647 h 28"/>
                <a:gd name="T38" fmla="*/ 2147483647 w 23"/>
                <a:gd name="T39" fmla="*/ 2147483647 h 28"/>
                <a:gd name="T40" fmla="*/ 2147483647 w 23"/>
                <a:gd name="T41" fmla="*/ 2147483647 h 28"/>
                <a:gd name="T42" fmla="*/ 2147483647 w 23"/>
                <a:gd name="T43" fmla="*/ 2147483647 h 28"/>
                <a:gd name="T44" fmla="*/ 2147483647 w 23"/>
                <a:gd name="T45" fmla="*/ 2147483647 h 28"/>
                <a:gd name="T46" fmla="*/ 2147483647 w 23"/>
                <a:gd name="T47" fmla="*/ 2147483647 h 28"/>
                <a:gd name="T48" fmla="*/ 2147483647 w 23"/>
                <a:gd name="T49" fmla="*/ 2147483647 h 28"/>
                <a:gd name="T50" fmla="*/ 2147483647 w 23"/>
                <a:gd name="T51" fmla="*/ 2147483647 h 28"/>
                <a:gd name="T52" fmla="*/ 2147483647 w 23"/>
                <a:gd name="T53" fmla="*/ 2147483647 h 28"/>
                <a:gd name="T54" fmla="*/ 2147483647 w 23"/>
                <a:gd name="T55" fmla="*/ 2147483647 h 28"/>
                <a:gd name="T56" fmla="*/ 2147483647 w 23"/>
                <a:gd name="T57" fmla="*/ 2147483647 h 28"/>
                <a:gd name="T58" fmla="*/ 2147483647 w 23"/>
                <a:gd name="T59" fmla="*/ 2147483647 h 28"/>
                <a:gd name="T60" fmla="*/ 2147483647 w 23"/>
                <a:gd name="T61" fmla="*/ 2147483647 h 28"/>
                <a:gd name="T62" fmla="*/ 2147483647 w 23"/>
                <a:gd name="T63" fmla="*/ 2147483647 h 28"/>
                <a:gd name="T64" fmla="*/ 2147483647 w 23"/>
                <a:gd name="T65" fmla="*/ 2147483647 h 28"/>
                <a:gd name="T66" fmla="*/ 2147483647 w 23"/>
                <a:gd name="T67" fmla="*/ 2147483647 h 28"/>
                <a:gd name="T68" fmla="*/ 2147483647 w 23"/>
                <a:gd name="T69" fmla="*/ 2147483647 h 28"/>
                <a:gd name="T70" fmla="*/ 2147483647 w 23"/>
                <a:gd name="T71" fmla="*/ 2147483647 h 28"/>
                <a:gd name="T72" fmla="*/ 2147483647 w 23"/>
                <a:gd name="T73" fmla="*/ 2147483647 h 28"/>
                <a:gd name="T74" fmla="*/ 2147483647 w 23"/>
                <a:gd name="T75" fmla="*/ 2147483647 h 28"/>
                <a:gd name="T76" fmla="*/ 2147483647 w 23"/>
                <a:gd name="T77" fmla="*/ 2147483647 h 28"/>
                <a:gd name="T78" fmla="*/ 2147483647 w 23"/>
                <a:gd name="T79" fmla="*/ 2147483647 h 28"/>
                <a:gd name="T80" fmla="*/ 2147483647 w 23"/>
                <a:gd name="T81" fmla="*/ 2147483647 h 28"/>
                <a:gd name="T82" fmla="*/ 2147483647 w 23"/>
                <a:gd name="T83" fmla="*/ 2147483647 h 28"/>
                <a:gd name="T84" fmla="*/ 2147483647 w 23"/>
                <a:gd name="T85" fmla="*/ 2147483647 h 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28"/>
                <a:gd name="T131" fmla="*/ 23 w 23"/>
                <a:gd name="T132" fmla="*/ 28 h 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28">
                  <a:moveTo>
                    <a:pt x="3" y="1"/>
                  </a:moveTo>
                  <a:cubicBezTo>
                    <a:pt x="4" y="0"/>
                    <a:pt x="6" y="1"/>
                    <a:pt x="9" y="1"/>
                  </a:cubicBezTo>
                  <a:cubicBezTo>
                    <a:pt x="9" y="3"/>
                    <a:pt x="0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4" y="6"/>
                    <a:pt x="10" y="7"/>
                    <a:pt x="10" y="7"/>
                  </a:cubicBezTo>
                  <a:cubicBezTo>
                    <a:pt x="10" y="8"/>
                    <a:pt x="13" y="8"/>
                    <a:pt x="13" y="8"/>
                  </a:cubicBezTo>
                  <a:cubicBezTo>
                    <a:pt x="13" y="9"/>
                    <a:pt x="16" y="11"/>
                    <a:pt x="16" y="12"/>
                  </a:cubicBezTo>
                  <a:cubicBezTo>
                    <a:pt x="16" y="12"/>
                    <a:pt x="16" y="13"/>
                    <a:pt x="16" y="13"/>
                  </a:cubicBezTo>
                  <a:cubicBezTo>
                    <a:pt x="17" y="14"/>
                    <a:pt x="17" y="15"/>
                    <a:pt x="18" y="16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2" y="18"/>
                    <a:pt x="23" y="19"/>
                  </a:cubicBezTo>
                  <a:cubicBezTo>
                    <a:pt x="22" y="20"/>
                    <a:pt x="22" y="20"/>
                    <a:pt x="22" y="21"/>
                  </a:cubicBezTo>
                  <a:cubicBezTo>
                    <a:pt x="22" y="21"/>
                    <a:pt x="21" y="22"/>
                    <a:pt x="21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1" y="24"/>
                    <a:pt x="21" y="25"/>
                    <a:pt x="20" y="26"/>
                  </a:cubicBezTo>
                  <a:lnTo>
                    <a:pt x="10" y="26"/>
                  </a:lnTo>
                  <a:cubicBezTo>
                    <a:pt x="10" y="26"/>
                    <a:pt x="10" y="26"/>
                    <a:pt x="10" y="27"/>
                  </a:cubicBezTo>
                  <a:cubicBezTo>
                    <a:pt x="8" y="27"/>
                    <a:pt x="6" y="27"/>
                    <a:pt x="5" y="28"/>
                  </a:cubicBezTo>
                  <a:cubicBezTo>
                    <a:pt x="5" y="24"/>
                    <a:pt x="12" y="25"/>
                    <a:pt x="12" y="23"/>
                  </a:cubicBezTo>
                  <a:cubicBezTo>
                    <a:pt x="12" y="23"/>
                    <a:pt x="11" y="24"/>
                    <a:pt x="10" y="24"/>
                  </a:cubicBezTo>
                  <a:cubicBezTo>
                    <a:pt x="10" y="24"/>
                    <a:pt x="6" y="23"/>
                    <a:pt x="6" y="22"/>
                  </a:cubicBezTo>
                  <a:cubicBezTo>
                    <a:pt x="6" y="21"/>
                    <a:pt x="8" y="21"/>
                    <a:pt x="8" y="21"/>
                  </a:cubicBezTo>
                  <a:lnTo>
                    <a:pt x="8" y="19"/>
                  </a:lnTo>
                  <a:lnTo>
                    <a:pt x="7" y="19"/>
                  </a:lnTo>
                  <a:cubicBezTo>
                    <a:pt x="8" y="16"/>
                    <a:pt x="10" y="18"/>
                    <a:pt x="12" y="16"/>
                  </a:cubicBezTo>
                  <a:cubicBezTo>
                    <a:pt x="10" y="15"/>
                    <a:pt x="10" y="14"/>
                    <a:pt x="10" y="13"/>
                  </a:cubicBezTo>
                  <a:cubicBezTo>
                    <a:pt x="8" y="13"/>
                    <a:pt x="7" y="13"/>
                    <a:pt x="7" y="12"/>
                  </a:cubicBezTo>
                  <a:cubicBezTo>
                    <a:pt x="7" y="11"/>
                    <a:pt x="8" y="10"/>
                    <a:pt x="8" y="9"/>
                  </a:cubicBezTo>
                  <a:cubicBezTo>
                    <a:pt x="7" y="10"/>
                    <a:pt x="6" y="11"/>
                    <a:pt x="6" y="12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3" y="8"/>
                    <a:pt x="4" y="5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4" y="1"/>
                  </a:ln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2" name="Freeform 488"/>
            <p:cNvSpPr>
              <a:spLocks/>
            </p:cNvSpPr>
            <p:nvPr/>
          </p:nvSpPr>
          <p:spPr bwMode="auto">
            <a:xfrm>
              <a:off x="4853997" y="2412556"/>
              <a:ext cx="49906" cy="40030"/>
            </a:xfrm>
            <a:custGeom>
              <a:avLst/>
              <a:gdLst>
                <a:gd name="T0" fmla="*/ 0 w 5"/>
                <a:gd name="T1" fmla="*/ 2147483647 h 4"/>
                <a:gd name="T2" fmla="*/ 0 w 5"/>
                <a:gd name="T3" fmla="*/ 2147483647 h 4"/>
                <a:gd name="T4" fmla="*/ 0 w 5"/>
                <a:gd name="T5" fmla="*/ 2147483647 h 4"/>
                <a:gd name="T6" fmla="*/ 2147483647 w 5"/>
                <a:gd name="T7" fmla="*/ 2147483647 h 4"/>
                <a:gd name="T8" fmla="*/ 2147483647 w 5"/>
                <a:gd name="T9" fmla="*/ 0 h 4"/>
                <a:gd name="T10" fmla="*/ 0 w 5"/>
                <a:gd name="T11" fmla="*/ 2147483647 h 4"/>
                <a:gd name="T12" fmla="*/ 0 w 5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4"/>
                <a:gd name="T23" fmla="*/ 5 w 5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4">
                  <a:moveTo>
                    <a:pt x="0" y="2"/>
                  </a:moveTo>
                  <a:lnTo>
                    <a:pt x="0" y="4"/>
                  </a:lnTo>
                  <a:cubicBezTo>
                    <a:pt x="2" y="3"/>
                    <a:pt x="4" y="2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3" y="0"/>
                    <a:pt x="1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3" name="Freeform 489"/>
            <p:cNvSpPr>
              <a:spLocks/>
            </p:cNvSpPr>
            <p:nvPr/>
          </p:nvSpPr>
          <p:spPr bwMode="auto">
            <a:xfrm>
              <a:off x="4245395" y="2001828"/>
              <a:ext cx="200004" cy="69850"/>
            </a:xfrm>
            <a:custGeom>
              <a:avLst/>
              <a:gdLst>
                <a:gd name="T0" fmla="*/ 2147483647 w 20"/>
                <a:gd name="T1" fmla="*/ 0 h 7"/>
                <a:gd name="T2" fmla="*/ 2147483647 w 20"/>
                <a:gd name="T3" fmla="*/ 2147483647 h 7"/>
                <a:gd name="T4" fmla="*/ 2147483647 w 20"/>
                <a:gd name="T5" fmla="*/ 2147483647 h 7"/>
                <a:gd name="T6" fmla="*/ 2147483647 w 20"/>
                <a:gd name="T7" fmla="*/ 2147483647 h 7"/>
                <a:gd name="T8" fmla="*/ 2147483647 w 20"/>
                <a:gd name="T9" fmla="*/ 2147483647 h 7"/>
                <a:gd name="T10" fmla="*/ 2147483647 w 20"/>
                <a:gd name="T11" fmla="*/ 2147483647 h 7"/>
                <a:gd name="T12" fmla="*/ 2147483647 w 20"/>
                <a:gd name="T13" fmla="*/ 2147483647 h 7"/>
                <a:gd name="T14" fmla="*/ 2147483647 w 20"/>
                <a:gd name="T15" fmla="*/ 2147483647 h 7"/>
                <a:gd name="T16" fmla="*/ 2147483647 w 20"/>
                <a:gd name="T17" fmla="*/ 2147483647 h 7"/>
                <a:gd name="T18" fmla="*/ 2147483647 w 20"/>
                <a:gd name="T19" fmla="*/ 2147483647 h 7"/>
                <a:gd name="T20" fmla="*/ 2147483647 w 20"/>
                <a:gd name="T21" fmla="*/ 2147483647 h 7"/>
                <a:gd name="T22" fmla="*/ 2147483647 w 20"/>
                <a:gd name="T23" fmla="*/ 2147483647 h 7"/>
                <a:gd name="T24" fmla="*/ 2147483647 w 20"/>
                <a:gd name="T25" fmla="*/ 2147483647 h 7"/>
                <a:gd name="T26" fmla="*/ 2147483647 w 20"/>
                <a:gd name="T27" fmla="*/ 2147483647 h 7"/>
                <a:gd name="T28" fmla="*/ 2147483647 w 20"/>
                <a:gd name="T29" fmla="*/ 2147483647 h 7"/>
                <a:gd name="T30" fmla="*/ 2147483647 w 20"/>
                <a:gd name="T31" fmla="*/ 2147483647 h 7"/>
                <a:gd name="T32" fmla="*/ 2147483647 w 20"/>
                <a:gd name="T33" fmla="*/ 2147483647 h 7"/>
                <a:gd name="T34" fmla="*/ 2147483647 w 20"/>
                <a:gd name="T35" fmla="*/ 0 h 7"/>
                <a:gd name="T36" fmla="*/ 2147483647 w 20"/>
                <a:gd name="T37" fmla="*/ 0 h 7"/>
                <a:gd name="T38" fmla="*/ 2147483647 w 20"/>
                <a:gd name="T39" fmla="*/ 0 h 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"/>
                <a:gd name="T61" fmla="*/ 0 h 7"/>
                <a:gd name="T62" fmla="*/ 20 w 20"/>
                <a:gd name="T63" fmla="*/ 7 h 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" h="7">
                  <a:moveTo>
                    <a:pt x="11" y="0"/>
                  </a:move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3"/>
                    <a:pt x="10" y="3"/>
                    <a:pt x="10" y="4"/>
                  </a:cubicBezTo>
                  <a:cubicBezTo>
                    <a:pt x="8" y="4"/>
                    <a:pt x="7" y="5"/>
                    <a:pt x="3" y="4"/>
                  </a:cubicBezTo>
                  <a:lnTo>
                    <a:pt x="1" y="5"/>
                  </a:lnTo>
                  <a:cubicBezTo>
                    <a:pt x="1" y="6"/>
                    <a:pt x="0" y="7"/>
                    <a:pt x="4" y="6"/>
                  </a:cubicBezTo>
                  <a:lnTo>
                    <a:pt x="6" y="6"/>
                  </a:lnTo>
                  <a:cubicBezTo>
                    <a:pt x="7" y="7"/>
                    <a:pt x="9" y="7"/>
                    <a:pt x="10" y="7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5" y="7"/>
                    <a:pt x="16" y="6"/>
                  </a:cubicBezTo>
                  <a:cubicBezTo>
                    <a:pt x="18" y="5"/>
                    <a:pt x="19" y="4"/>
                    <a:pt x="20" y="3"/>
                  </a:cubicBezTo>
                  <a:cubicBezTo>
                    <a:pt x="19" y="2"/>
                    <a:pt x="18" y="2"/>
                    <a:pt x="18" y="1"/>
                  </a:cubicBezTo>
                  <a:cubicBezTo>
                    <a:pt x="17" y="1"/>
                    <a:pt x="17" y="0"/>
                    <a:pt x="15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4" name="Freeform 490"/>
            <p:cNvSpPr>
              <a:spLocks noEditPoints="1"/>
            </p:cNvSpPr>
            <p:nvPr/>
          </p:nvSpPr>
          <p:spPr bwMode="auto">
            <a:xfrm>
              <a:off x="4454999" y="4243394"/>
              <a:ext cx="438410" cy="400053"/>
            </a:xfrm>
            <a:custGeom>
              <a:avLst/>
              <a:gdLst>
                <a:gd name="T0" fmla="*/ 2147483647 w 44"/>
                <a:gd name="T1" fmla="*/ 2147483647 h 40"/>
                <a:gd name="T2" fmla="*/ 2147483647 w 44"/>
                <a:gd name="T3" fmla="*/ 2147483647 h 40"/>
                <a:gd name="T4" fmla="*/ 2147483647 w 44"/>
                <a:gd name="T5" fmla="*/ 2147483647 h 40"/>
                <a:gd name="T6" fmla="*/ 2147483647 w 44"/>
                <a:gd name="T7" fmla="*/ 2147483647 h 40"/>
                <a:gd name="T8" fmla="*/ 2147483647 w 44"/>
                <a:gd name="T9" fmla="*/ 2147483647 h 40"/>
                <a:gd name="T10" fmla="*/ 2147483647 w 44"/>
                <a:gd name="T11" fmla="*/ 2147483647 h 40"/>
                <a:gd name="T12" fmla="*/ 2147483647 w 44"/>
                <a:gd name="T13" fmla="*/ 2147483647 h 40"/>
                <a:gd name="T14" fmla="*/ 2147483647 w 44"/>
                <a:gd name="T15" fmla="*/ 2147483647 h 40"/>
                <a:gd name="T16" fmla="*/ 2147483647 w 44"/>
                <a:gd name="T17" fmla="*/ 2147483647 h 40"/>
                <a:gd name="T18" fmla="*/ 2147483647 w 44"/>
                <a:gd name="T19" fmla="*/ 2147483647 h 40"/>
                <a:gd name="T20" fmla="*/ 2147483647 w 44"/>
                <a:gd name="T21" fmla="*/ 2147483647 h 40"/>
                <a:gd name="T22" fmla="*/ 2147483647 w 44"/>
                <a:gd name="T23" fmla="*/ 2147483647 h 40"/>
                <a:gd name="T24" fmla="*/ 2147483647 w 44"/>
                <a:gd name="T25" fmla="*/ 2147483647 h 40"/>
                <a:gd name="T26" fmla="*/ 2147483647 w 44"/>
                <a:gd name="T27" fmla="*/ 2147483647 h 40"/>
                <a:gd name="T28" fmla="*/ 2147483647 w 44"/>
                <a:gd name="T29" fmla="*/ 2147483647 h 40"/>
                <a:gd name="T30" fmla="*/ 2147483647 w 44"/>
                <a:gd name="T31" fmla="*/ 2147483647 h 40"/>
                <a:gd name="T32" fmla="*/ 2147483647 w 44"/>
                <a:gd name="T33" fmla="*/ 2147483647 h 40"/>
                <a:gd name="T34" fmla="*/ 2147483647 w 44"/>
                <a:gd name="T35" fmla="*/ 2147483647 h 40"/>
                <a:gd name="T36" fmla="*/ 2147483647 w 44"/>
                <a:gd name="T37" fmla="*/ 2147483647 h 40"/>
                <a:gd name="T38" fmla="*/ 0 w 44"/>
                <a:gd name="T39" fmla="*/ 2147483647 h 40"/>
                <a:gd name="T40" fmla="*/ 0 w 44"/>
                <a:gd name="T41" fmla="*/ 2147483647 h 40"/>
                <a:gd name="T42" fmla="*/ 0 w 44"/>
                <a:gd name="T43" fmla="*/ 2147483647 h 40"/>
                <a:gd name="T44" fmla="*/ 2147483647 w 44"/>
                <a:gd name="T45" fmla="*/ 2147483647 h 40"/>
                <a:gd name="T46" fmla="*/ 2147483647 w 44"/>
                <a:gd name="T47" fmla="*/ 2147483647 h 40"/>
                <a:gd name="T48" fmla="*/ 2147483647 w 44"/>
                <a:gd name="T49" fmla="*/ 2147483647 h 40"/>
                <a:gd name="T50" fmla="*/ 2147483647 w 44"/>
                <a:gd name="T51" fmla="*/ 2147483647 h 40"/>
                <a:gd name="T52" fmla="*/ 2147483647 w 44"/>
                <a:gd name="T53" fmla="*/ 2147483647 h 40"/>
                <a:gd name="T54" fmla="*/ 2147483647 w 44"/>
                <a:gd name="T55" fmla="*/ 2147483647 h 40"/>
                <a:gd name="T56" fmla="*/ 2147483647 w 44"/>
                <a:gd name="T57" fmla="*/ 2147483647 h 40"/>
                <a:gd name="T58" fmla="*/ 2147483647 w 44"/>
                <a:gd name="T59" fmla="*/ 2147483647 h 40"/>
                <a:gd name="T60" fmla="*/ 2147483647 w 44"/>
                <a:gd name="T61" fmla="*/ 2147483647 h 40"/>
                <a:gd name="T62" fmla="*/ 2147483647 w 44"/>
                <a:gd name="T63" fmla="*/ 2147483647 h 40"/>
                <a:gd name="T64" fmla="*/ 2147483647 w 44"/>
                <a:gd name="T65" fmla="*/ 2147483647 h 40"/>
                <a:gd name="T66" fmla="*/ 2147483647 w 44"/>
                <a:gd name="T67" fmla="*/ 2147483647 h 40"/>
                <a:gd name="T68" fmla="*/ 2147483647 w 44"/>
                <a:gd name="T69" fmla="*/ 2147483647 h 40"/>
                <a:gd name="T70" fmla="*/ 2147483647 w 44"/>
                <a:gd name="T71" fmla="*/ 2147483647 h 40"/>
                <a:gd name="T72" fmla="*/ 2147483647 w 44"/>
                <a:gd name="T73" fmla="*/ 0 h 40"/>
                <a:gd name="T74" fmla="*/ 2147483647 w 44"/>
                <a:gd name="T75" fmla="*/ 0 h 40"/>
                <a:gd name="T76" fmla="*/ 2147483647 w 44"/>
                <a:gd name="T77" fmla="*/ 0 h 40"/>
                <a:gd name="T78" fmla="*/ 2147483647 w 44"/>
                <a:gd name="T79" fmla="*/ 0 h 40"/>
                <a:gd name="T80" fmla="*/ 2147483647 w 44"/>
                <a:gd name="T81" fmla="*/ 0 h 40"/>
                <a:gd name="T82" fmla="*/ 2147483647 w 44"/>
                <a:gd name="T83" fmla="*/ 0 h 40"/>
                <a:gd name="T84" fmla="*/ 2147483647 w 44"/>
                <a:gd name="T85" fmla="*/ 2147483647 h 40"/>
                <a:gd name="T86" fmla="*/ 2147483647 w 44"/>
                <a:gd name="T87" fmla="*/ 2147483647 h 40"/>
                <a:gd name="T88" fmla="*/ 2147483647 w 44"/>
                <a:gd name="T89" fmla="*/ 2147483647 h 40"/>
                <a:gd name="T90" fmla="*/ 2147483647 w 44"/>
                <a:gd name="T91" fmla="*/ 2147483647 h 40"/>
                <a:gd name="T92" fmla="*/ 2147483647 w 44"/>
                <a:gd name="T93" fmla="*/ 2147483647 h 40"/>
                <a:gd name="T94" fmla="*/ 2147483647 w 44"/>
                <a:gd name="T95" fmla="*/ 2147483647 h 40"/>
                <a:gd name="T96" fmla="*/ 2147483647 w 44"/>
                <a:gd name="T97" fmla="*/ 2147483647 h 40"/>
                <a:gd name="T98" fmla="*/ 2147483647 w 44"/>
                <a:gd name="T99" fmla="*/ 2147483647 h 40"/>
                <a:gd name="T100" fmla="*/ 2147483647 w 44"/>
                <a:gd name="T101" fmla="*/ 2147483647 h 40"/>
                <a:gd name="T102" fmla="*/ 2147483647 w 44"/>
                <a:gd name="T103" fmla="*/ 2147483647 h 40"/>
                <a:gd name="T104" fmla="*/ 2147483647 w 44"/>
                <a:gd name="T105" fmla="*/ 2147483647 h 40"/>
                <a:gd name="T106" fmla="*/ 2147483647 w 44"/>
                <a:gd name="T107" fmla="*/ 2147483647 h 40"/>
                <a:gd name="T108" fmla="*/ 2147483647 w 44"/>
                <a:gd name="T109" fmla="*/ 2147483647 h 40"/>
                <a:gd name="T110" fmla="*/ 2147483647 w 44"/>
                <a:gd name="T111" fmla="*/ 2147483647 h 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"/>
                <a:gd name="T169" fmla="*/ 0 h 40"/>
                <a:gd name="T170" fmla="*/ 44 w 44"/>
                <a:gd name="T171" fmla="*/ 40 h 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" h="40">
                  <a:moveTo>
                    <a:pt x="42" y="16"/>
                  </a:moveTo>
                  <a:cubicBezTo>
                    <a:pt x="42" y="16"/>
                    <a:pt x="44" y="15"/>
                    <a:pt x="44" y="15"/>
                  </a:cubicBezTo>
                  <a:lnTo>
                    <a:pt x="42" y="19"/>
                  </a:lnTo>
                  <a:cubicBezTo>
                    <a:pt x="42" y="20"/>
                    <a:pt x="42" y="20"/>
                    <a:pt x="42" y="21"/>
                  </a:cubicBezTo>
                  <a:cubicBezTo>
                    <a:pt x="40" y="21"/>
                    <a:pt x="36" y="27"/>
                    <a:pt x="36" y="28"/>
                  </a:cubicBezTo>
                  <a:cubicBezTo>
                    <a:pt x="33" y="32"/>
                    <a:pt x="29" y="32"/>
                    <a:pt x="27" y="36"/>
                  </a:cubicBezTo>
                  <a:cubicBezTo>
                    <a:pt x="27" y="38"/>
                    <a:pt x="23" y="36"/>
                    <a:pt x="23" y="38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4" y="38"/>
                    <a:pt x="14" y="38"/>
                  </a:cubicBezTo>
                  <a:cubicBezTo>
                    <a:pt x="13" y="39"/>
                    <a:pt x="7" y="40"/>
                    <a:pt x="7" y="40"/>
                  </a:cubicBezTo>
                  <a:cubicBezTo>
                    <a:pt x="5" y="40"/>
                    <a:pt x="3" y="38"/>
                    <a:pt x="4" y="36"/>
                  </a:cubicBezTo>
                  <a:lnTo>
                    <a:pt x="3" y="34"/>
                  </a:lnTo>
                  <a:cubicBezTo>
                    <a:pt x="3" y="33"/>
                    <a:pt x="4" y="33"/>
                    <a:pt x="4" y="32"/>
                  </a:cubicBezTo>
                  <a:cubicBezTo>
                    <a:pt x="4" y="30"/>
                    <a:pt x="2" y="29"/>
                    <a:pt x="1" y="27"/>
                  </a:cubicBezTo>
                  <a:cubicBezTo>
                    <a:pt x="0" y="25"/>
                    <a:pt x="1" y="24"/>
                    <a:pt x="0" y="22"/>
                  </a:cubicBezTo>
                  <a:cubicBezTo>
                    <a:pt x="0" y="22"/>
                    <a:pt x="0" y="20"/>
                    <a:pt x="0" y="19"/>
                  </a:cubicBezTo>
                  <a:lnTo>
                    <a:pt x="2" y="19"/>
                  </a:lnTo>
                  <a:cubicBezTo>
                    <a:pt x="2" y="21"/>
                    <a:pt x="4" y="22"/>
                    <a:pt x="6" y="22"/>
                  </a:cubicBezTo>
                  <a:cubicBezTo>
                    <a:pt x="8" y="22"/>
                    <a:pt x="9" y="20"/>
                    <a:pt x="9" y="18"/>
                  </a:cubicBezTo>
                  <a:lnTo>
                    <a:pt x="9" y="13"/>
                  </a:lnTo>
                  <a:cubicBezTo>
                    <a:pt x="10" y="11"/>
                    <a:pt x="9" y="9"/>
                    <a:pt x="10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11"/>
                    <a:pt x="12" y="12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7" y="16"/>
                    <a:pt x="16" y="10"/>
                    <a:pt x="19" y="10"/>
                  </a:cubicBezTo>
                  <a:cubicBezTo>
                    <a:pt x="21" y="10"/>
                    <a:pt x="22" y="11"/>
                    <a:pt x="23" y="11"/>
                  </a:cubicBezTo>
                  <a:cubicBezTo>
                    <a:pt x="26" y="11"/>
                    <a:pt x="26" y="10"/>
                    <a:pt x="27" y="7"/>
                  </a:cubicBezTo>
                  <a:cubicBezTo>
                    <a:pt x="28" y="5"/>
                    <a:pt x="34" y="1"/>
                    <a:pt x="36" y="0"/>
                  </a:cubicBezTo>
                  <a:cubicBezTo>
                    <a:pt x="38" y="0"/>
                    <a:pt x="39" y="0"/>
                    <a:pt x="40" y="0"/>
                  </a:cubicBezTo>
                  <a:lnTo>
                    <a:pt x="41" y="0"/>
                  </a:lnTo>
                  <a:cubicBezTo>
                    <a:pt x="41" y="3"/>
                    <a:pt x="43" y="3"/>
                    <a:pt x="43" y="6"/>
                  </a:cubicBezTo>
                  <a:lnTo>
                    <a:pt x="43" y="11"/>
                  </a:lnTo>
                  <a:cubicBezTo>
                    <a:pt x="42" y="11"/>
                    <a:pt x="40" y="11"/>
                    <a:pt x="40" y="11"/>
                  </a:cubicBezTo>
                  <a:cubicBezTo>
                    <a:pt x="40" y="13"/>
                    <a:pt x="40" y="15"/>
                    <a:pt x="40" y="16"/>
                  </a:cubicBezTo>
                  <a:lnTo>
                    <a:pt x="42" y="16"/>
                  </a:lnTo>
                  <a:close/>
                  <a:moveTo>
                    <a:pt x="28" y="24"/>
                  </a:moveTo>
                  <a:cubicBezTo>
                    <a:pt x="30" y="24"/>
                    <a:pt x="31" y="21"/>
                    <a:pt x="33" y="21"/>
                  </a:cubicBezTo>
                  <a:cubicBezTo>
                    <a:pt x="34" y="21"/>
                    <a:pt x="35" y="22"/>
                    <a:pt x="35" y="23"/>
                  </a:cubicBezTo>
                  <a:cubicBezTo>
                    <a:pt x="35" y="24"/>
                    <a:pt x="32" y="26"/>
                    <a:pt x="31" y="26"/>
                  </a:cubicBezTo>
                  <a:cubicBezTo>
                    <a:pt x="30" y="26"/>
                    <a:pt x="28" y="24"/>
                    <a:pt x="28" y="2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5" name="Freeform 491"/>
            <p:cNvSpPr>
              <a:spLocks/>
            </p:cNvSpPr>
            <p:nvPr/>
          </p:nvSpPr>
          <p:spPr bwMode="auto">
            <a:xfrm>
              <a:off x="4404832" y="3203624"/>
              <a:ext cx="368821" cy="249866"/>
            </a:xfrm>
            <a:custGeom>
              <a:avLst/>
              <a:gdLst>
                <a:gd name="T0" fmla="*/ 2147483647 w 37"/>
                <a:gd name="T1" fmla="*/ 2147483647 h 25"/>
                <a:gd name="T2" fmla="*/ 2147483647 w 37"/>
                <a:gd name="T3" fmla="*/ 2147483647 h 25"/>
                <a:gd name="T4" fmla="*/ 0 w 37"/>
                <a:gd name="T5" fmla="*/ 2147483647 h 25"/>
                <a:gd name="T6" fmla="*/ 2147483647 w 37"/>
                <a:gd name="T7" fmla="*/ 2147483647 h 25"/>
                <a:gd name="T8" fmla="*/ 2147483647 w 37"/>
                <a:gd name="T9" fmla="*/ 2147483647 h 25"/>
                <a:gd name="T10" fmla="*/ 2147483647 w 37"/>
                <a:gd name="T11" fmla="*/ 2147483647 h 25"/>
                <a:gd name="T12" fmla="*/ 2147483647 w 37"/>
                <a:gd name="T13" fmla="*/ 2147483647 h 25"/>
                <a:gd name="T14" fmla="*/ 2147483647 w 37"/>
                <a:gd name="T15" fmla="*/ 2147483647 h 25"/>
                <a:gd name="T16" fmla="*/ 2147483647 w 37"/>
                <a:gd name="T17" fmla="*/ 2147483647 h 25"/>
                <a:gd name="T18" fmla="*/ 2147483647 w 37"/>
                <a:gd name="T19" fmla="*/ 0 h 25"/>
                <a:gd name="T20" fmla="*/ 2147483647 w 37"/>
                <a:gd name="T21" fmla="*/ 0 h 25"/>
                <a:gd name="T22" fmla="*/ 2147483647 w 37"/>
                <a:gd name="T23" fmla="*/ 0 h 25"/>
                <a:gd name="T24" fmla="*/ 2147483647 w 37"/>
                <a:gd name="T25" fmla="*/ 0 h 25"/>
                <a:gd name="T26" fmla="*/ 2147483647 w 37"/>
                <a:gd name="T27" fmla="*/ 2147483647 h 25"/>
                <a:gd name="T28" fmla="*/ 2147483647 w 37"/>
                <a:gd name="T29" fmla="*/ 2147483647 h 25"/>
                <a:gd name="T30" fmla="*/ 2147483647 w 37"/>
                <a:gd name="T31" fmla="*/ 2147483647 h 25"/>
                <a:gd name="T32" fmla="*/ 2147483647 w 37"/>
                <a:gd name="T33" fmla="*/ 2147483647 h 25"/>
                <a:gd name="T34" fmla="*/ 2147483647 w 37"/>
                <a:gd name="T35" fmla="*/ 2147483647 h 25"/>
                <a:gd name="T36" fmla="*/ 2147483647 w 37"/>
                <a:gd name="T37" fmla="*/ 2147483647 h 25"/>
                <a:gd name="T38" fmla="*/ 2147483647 w 37"/>
                <a:gd name="T39" fmla="*/ 2147483647 h 25"/>
                <a:gd name="T40" fmla="*/ 2147483647 w 37"/>
                <a:gd name="T41" fmla="*/ 2147483647 h 25"/>
                <a:gd name="T42" fmla="*/ 2147483647 w 37"/>
                <a:gd name="T43" fmla="*/ 2147483647 h 25"/>
                <a:gd name="T44" fmla="*/ 2147483647 w 37"/>
                <a:gd name="T45" fmla="*/ 2147483647 h 25"/>
                <a:gd name="T46" fmla="*/ 2147483647 w 37"/>
                <a:gd name="T47" fmla="*/ 2147483647 h 25"/>
                <a:gd name="T48" fmla="*/ 2147483647 w 37"/>
                <a:gd name="T49" fmla="*/ 2147483647 h 25"/>
                <a:gd name="T50" fmla="*/ 2147483647 w 37"/>
                <a:gd name="T51" fmla="*/ 2147483647 h 25"/>
                <a:gd name="T52" fmla="*/ 2147483647 w 37"/>
                <a:gd name="T53" fmla="*/ 2147483647 h 25"/>
                <a:gd name="T54" fmla="*/ 2147483647 w 37"/>
                <a:gd name="T55" fmla="*/ 2147483647 h 25"/>
                <a:gd name="T56" fmla="*/ 2147483647 w 37"/>
                <a:gd name="T57" fmla="*/ 2147483647 h 25"/>
                <a:gd name="T58" fmla="*/ 2147483647 w 37"/>
                <a:gd name="T59" fmla="*/ 2147483647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25"/>
                <a:gd name="T92" fmla="*/ 37 w 37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25">
                  <a:moveTo>
                    <a:pt x="6" y="25"/>
                  </a:moveTo>
                  <a:cubicBezTo>
                    <a:pt x="5" y="23"/>
                    <a:pt x="3" y="24"/>
                    <a:pt x="2" y="23"/>
                  </a:cubicBezTo>
                  <a:cubicBezTo>
                    <a:pt x="0" y="22"/>
                    <a:pt x="0" y="19"/>
                    <a:pt x="0" y="19"/>
                  </a:cubicBezTo>
                  <a:cubicBezTo>
                    <a:pt x="0" y="14"/>
                    <a:pt x="4" y="13"/>
                    <a:pt x="4" y="10"/>
                  </a:cubicBezTo>
                  <a:lnTo>
                    <a:pt x="6" y="10"/>
                  </a:lnTo>
                  <a:cubicBezTo>
                    <a:pt x="9" y="9"/>
                    <a:pt x="13" y="10"/>
                    <a:pt x="13" y="7"/>
                  </a:cubicBezTo>
                  <a:cubicBezTo>
                    <a:pt x="13" y="7"/>
                    <a:pt x="13" y="6"/>
                    <a:pt x="13" y="6"/>
                  </a:cubicBezTo>
                  <a:cubicBezTo>
                    <a:pt x="20" y="7"/>
                    <a:pt x="18" y="0"/>
                    <a:pt x="24" y="0"/>
                  </a:cubicBezTo>
                  <a:cubicBezTo>
                    <a:pt x="24" y="2"/>
                    <a:pt x="26" y="2"/>
                    <a:pt x="27" y="3"/>
                  </a:cubicBezTo>
                  <a:cubicBezTo>
                    <a:pt x="28" y="6"/>
                    <a:pt x="27" y="9"/>
                    <a:pt x="31" y="9"/>
                  </a:cubicBezTo>
                  <a:cubicBezTo>
                    <a:pt x="31" y="13"/>
                    <a:pt x="36" y="15"/>
                    <a:pt x="37" y="17"/>
                  </a:cubicBezTo>
                  <a:lnTo>
                    <a:pt x="36" y="19"/>
                  </a:lnTo>
                  <a:cubicBezTo>
                    <a:pt x="36" y="18"/>
                    <a:pt x="35" y="19"/>
                    <a:pt x="35" y="19"/>
                  </a:cubicBezTo>
                  <a:cubicBezTo>
                    <a:pt x="34" y="19"/>
                    <a:pt x="33" y="18"/>
                    <a:pt x="33" y="17"/>
                  </a:cubicBezTo>
                  <a:cubicBezTo>
                    <a:pt x="33" y="17"/>
                    <a:pt x="32" y="17"/>
                    <a:pt x="32" y="17"/>
                  </a:cubicBezTo>
                  <a:cubicBezTo>
                    <a:pt x="32" y="17"/>
                    <a:pt x="32" y="19"/>
                    <a:pt x="31" y="19"/>
                  </a:cubicBezTo>
                  <a:cubicBezTo>
                    <a:pt x="29" y="19"/>
                    <a:pt x="27" y="18"/>
                    <a:pt x="25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19" y="21"/>
                    <a:pt x="18" y="19"/>
                    <a:pt x="16" y="19"/>
                  </a:cubicBezTo>
                  <a:cubicBezTo>
                    <a:pt x="14" y="19"/>
                    <a:pt x="12" y="21"/>
                    <a:pt x="11" y="23"/>
                  </a:cubicBezTo>
                  <a:cubicBezTo>
                    <a:pt x="7" y="23"/>
                    <a:pt x="8" y="23"/>
                    <a:pt x="6" y="2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6" name="Freeform 492"/>
            <p:cNvSpPr>
              <a:spLocks/>
            </p:cNvSpPr>
            <p:nvPr/>
          </p:nvSpPr>
          <p:spPr bwMode="auto">
            <a:xfrm>
              <a:off x="4334997" y="3373437"/>
              <a:ext cx="548811" cy="550866"/>
            </a:xfrm>
            <a:custGeom>
              <a:avLst/>
              <a:gdLst>
                <a:gd name="T0" fmla="*/ 2147483647 w 55"/>
                <a:gd name="T1" fmla="*/ 2147483647 h 55"/>
                <a:gd name="T2" fmla="*/ 2147483647 w 55"/>
                <a:gd name="T3" fmla="*/ 2147483647 h 55"/>
                <a:gd name="T4" fmla="*/ 2147483647 w 55"/>
                <a:gd name="T5" fmla="*/ 2147483647 h 55"/>
                <a:gd name="T6" fmla="*/ 2147483647 w 55"/>
                <a:gd name="T7" fmla="*/ 2147483647 h 55"/>
                <a:gd name="T8" fmla="*/ 2147483647 w 55"/>
                <a:gd name="T9" fmla="*/ 2147483647 h 55"/>
                <a:gd name="T10" fmla="*/ 2147483647 w 55"/>
                <a:gd name="T11" fmla="*/ 2147483647 h 55"/>
                <a:gd name="T12" fmla="*/ 2147483647 w 55"/>
                <a:gd name="T13" fmla="*/ 2147483647 h 55"/>
                <a:gd name="T14" fmla="*/ 2147483647 w 55"/>
                <a:gd name="T15" fmla="*/ 2147483647 h 55"/>
                <a:gd name="T16" fmla="*/ 2147483647 w 55"/>
                <a:gd name="T17" fmla="*/ 2147483647 h 55"/>
                <a:gd name="T18" fmla="*/ 2147483647 w 55"/>
                <a:gd name="T19" fmla="*/ 2147483647 h 55"/>
                <a:gd name="T20" fmla="*/ 2147483647 w 55"/>
                <a:gd name="T21" fmla="*/ 2147483647 h 55"/>
                <a:gd name="T22" fmla="*/ 2147483647 w 55"/>
                <a:gd name="T23" fmla="*/ 2147483647 h 55"/>
                <a:gd name="T24" fmla="*/ 2147483647 w 55"/>
                <a:gd name="T25" fmla="*/ 2147483647 h 55"/>
                <a:gd name="T26" fmla="*/ 2147483647 w 55"/>
                <a:gd name="T27" fmla="*/ 2147483647 h 55"/>
                <a:gd name="T28" fmla="*/ 2147483647 w 55"/>
                <a:gd name="T29" fmla="*/ 2147483647 h 55"/>
                <a:gd name="T30" fmla="*/ 2147483647 w 55"/>
                <a:gd name="T31" fmla="*/ 2147483647 h 55"/>
                <a:gd name="T32" fmla="*/ 2147483647 w 55"/>
                <a:gd name="T33" fmla="*/ 2147483647 h 55"/>
                <a:gd name="T34" fmla="*/ 2147483647 w 55"/>
                <a:gd name="T35" fmla="*/ 2147483647 h 55"/>
                <a:gd name="T36" fmla="*/ 2147483647 w 55"/>
                <a:gd name="T37" fmla="*/ 2147483647 h 55"/>
                <a:gd name="T38" fmla="*/ 2147483647 w 55"/>
                <a:gd name="T39" fmla="*/ 2147483647 h 55"/>
                <a:gd name="T40" fmla="*/ 2147483647 w 55"/>
                <a:gd name="T41" fmla="*/ 2147483647 h 55"/>
                <a:gd name="T42" fmla="*/ 2147483647 w 55"/>
                <a:gd name="T43" fmla="*/ 2147483647 h 55"/>
                <a:gd name="T44" fmla="*/ 2147483647 w 55"/>
                <a:gd name="T45" fmla="*/ 2147483647 h 55"/>
                <a:gd name="T46" fmla="*/ 2147483647 w 55"/>
                <a:gd name="T47" fmla="*/ 2147483647 h 55"/>
                <a:gd name="T48" fmla="*/ 2147483647 w 55"/>
                <a:gd name="T49" fmla="*/ 2147483647 h 55"/>
                <a:gd name="T50" fmla="*/ 2147483647 w 55"/>
                <a:gd name="T51" fmla="*/ 2147483647 h 55"/>
                <a:gd name="T52" fmla="*/ 2147483647 w 55"/>
                <a:gd name="T53" fmla="*/ 2147483647 h 55"/>
                <a:gd name="T54" fmla="*/ 2147483647 w 55"/>
                <a:gd name="T55" fmla="*/ 2147483647 h 55"/>
                <a:gd name="T56" fmla="*/ 2147483647 w 55"/>
                <a:gd name="T57" fmla="*/ 2147483647 h 55"/>
                <a:gd name="T58" fmla="*/ 2147483647 w 55"/>
                <a:gd name="T59" fmla="*/ 2147483647 h 55"/>
                <a:gd name="T60" fmla="*/ 2147483647 w 55"/>
                <a:gd name="T61" fmla="*/ 2147483647 h 55"/>
                <a:gd name="T62" fmla="*/ 2147483647 w 55"/>
                <a:gd name="T63" fmla="*/ 2147483647 h 55"/>
                <a:gd name="T64" fmla="*/ 2147483647 w 55"/>
                <a:gd name="T65" fmla="*/ 2147483647 h 55"/>
                <a:gd name="T66" fmla="*/ 2147483647 w 55"/>
                <a:gd name="T67" fmla="*/ 2147483647 h 55"/>
                <a:gd name="T68" fmla="*/ 2147483647 w 55"/>
                <a:gd name="T69" fmla="*/ 2147483647 h 55"/>
                <a:gd name="T70" fmla="*/ 0 w 55"/>
                <a:gd name="T71" fmla="*/ 2147483647 h 55"/>
                <a:gd name="T72" fmla="*/ 0 w 55"/>
                <a:gd name="T73" fmla="*/ 2147483647 h 55"/>
                <a:gd name="T74" fmla="*/ 2147483647 w 55"/>
                <a:gd name="T75" fmla="*/ 2147483647 h 55"/>
                <a:gd name="T76" fmla="*/ 2147483647 w 55"/>
                <a:gd name="T77" fmla="*/ 2147483647 h 55"/>
                <a:gd name="T78" fmla="*/ 2147483647 w 55"/>
                <a:gd name="T79" fmla="*/ 2147483647 h 55"/>
                <a:gd name="T80" fmla="*/ 2147483647 w 55"/>
                <a:gd name="T81" fmla="*/ 2147483647 h 55"/>
                <a:gd name="T82" fmla="*/ 2147483647 w 55"/>
                <a:gd name="T83" fmla="*/ 2147483647 h 55"/>
                <a:gd name="T84" fmla="*/ 2147483647 w 55"/>
                <a:gd name="T85" fmla="*/ 2147483647 h 55"/>
                <a:gd name="T86" fmla="*/ 2147483647 w 55"/>
                <a:gd name="T87" fmla="*/ 2147483647 h 55"/>
                <a:gd name="T88" fmla="*/ 2147483647 w 55"/>
                <a:gd name="T89" fmla="*/ 2147483647 h 55"/>
                <a:gd name="T90" fmla="*/ 2147483647 w 55"/>
                <a:gd name="T91" fmla="*/ 2147483647 h 55"/>
                <a:gd name="T92" fmla="*/ 2147483647 w 55"/>
                <a:gd name="T93" fmla="*/ 2147483647 h 55"/>
                <a:gd name="T94" fmla="*/ 2147483647 w 55"/>
                <a:gd name="T95" fmla="*/ 2147483647 h 55"/>
                <a:gd name="T96" fmla="*/ 2147483647 w 55"/>
                <a:gd name="T97" fmla="*/ 2147483647 h 55"/>
                <a:gd name="T98" fmla="*/ 2147483647 w 55"/>
                <a:gd name="T99" fmla="*/ 2147483647 h 55"/>
                <a:gd name="T100" fmla="*/ 2147483647 w 55"/>
                <a:gd name="T101" fmla="*/ 2147483647 h 55"/>
                <a:gd name="T102" fmla="*/ 2147483647 w 55"/>
                <a:gd name="T103" fmla="*/ 2147483647 h 55"/>
                <a:gd name="T104" fmla="*/ 2147483647 w 55"/>
                <a:gd name="T105" fmla="*/ 2147483647 h 55"/>
                <a:gd name="T106" fmla="*/ 2147483647 w 55"/>
                <a:gd name="T107" fmla="*/ 2147483647 h 55"/>
                <a:gd name="T108" fmla="*/ 2147483647 w 55"/>
                <a:gd name="T109" fmla="*/ 2147483647 h 55"/>
                <a:gd name="T110" fmla="*/ 2147483647 w 55"/>
                <a:gd name="T111" fmla="*/ 2147483647 h 55"/>
                <a:gd name="T112" fmla="*/ 2147483647 w 55"/>
                <a:gd name="T113" fmla="*/ 2147483647 h 55"/>
                <a:gd name="T114" fmla="*/ 2147483647 w 55"/>
                <a:gd name="T115" fmla="*/ 0 h 55"/>
                <a:gd name="T116" fmla="*/ 2147483647 w 55"/>
                <a:gd name="T117" fmla="*/ 0 h 55"/>
                <a:gd name="T118" fmla="*/ 2147483647 w 55"/>
                <a:gd name="T119" fmla="*/ 2147483647 h 55"/>
                <a:gd name="T120" fmla="*/ 2147483647 w 55"/>
                <a:gd name="T121" fmla="*/ 2147483647 h 55"/>
                <a:gd name="T122" fmla="*/ 2147483647 w 55"/>
                <a:gd name="T123" fmla="*/ 2147483647 h 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5"/>
                <a:gd name="T187" fmla="*/ 0 h 55"/>
                <a:gd name="T188" fmla="*/ 55 w 55"/>
                <a:gd name="T189" fmla="*/ 55 h 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5" h="55">
                  <a:moveTo>
                    <a:pt x="44" y="2"/>
                  </a:moveTo>
                  <a:cubicBezTo>
                    <a:pt x="44" y="5"/>
                    <a:pt x="48" y="3"/>
                    <a:pt x="50" y="3"/>
                  </a:cubicBezTo>
                  <a:cubicBezTo>
                    <a:pt x="52" y="3"/>
                    <a:pt x="53" y="5"/>
                    <a:pt x="54" y="6"/>
                  </a:cubicBezTo>
                  <a:cubicBezTo>
                    <a:pt x="54" y="8"/>
                    <a:pt x="54" y="10"/>
                    <a:pt x="55" y="10"/>
                  </a:cubicBezTo>
                  <a:cubicBezTo>
                    <a:pt x="54" y="13"/>
                    <a:pt x="50" y="13"/>
                    <a:pt x="50" y="17"/>
                  </a:cubicBezTo>
                  <a:cubicBezTo>
                    <a:pt x="50" y="18"/>
                    <a:pt x="51" y="19"/>
                    <a:pt x="51" y="21"/>
                  </a:cubicBezTo>
                  <a:cubicBezTo>
                    <a:pt x="51" y="21"/>
                    <a:pt x="48" y="23"/>
                    <a:pt x="48" y="24"/>
                  </a:cubicBezTo>
                  <a:cubicBezTo>
                    <a:pt x="48" y="24"/>
                    <a:pt x="49" y="26"/>
                    <a:pt x="49" y="26"/>
                  </a:cubicBezTo>
                  <a:cubicBezTo>
                    <a:pt x="50" y="28"/>
                    <a:pt x="50" y="29"/>
                    <a:pt x="50" y="32"/>
                  </a:cubicBezTo>
                  <a:cubicBezTo>
                    <a:pt x="50" y="32"/>
                    <a:pt x="50" y="33"/>
                    <a:pt x="50" y="33"/>
                  </a:cubicBezTo>
                  <a:cubicBezTo>
                    <a:pt x="50" y="34"/>
                    <a:pt x="50" y="38"/>
                    <a:pt x="52" y="38"/>
                  </a:cubicBezTo>
                  <a:cubicBezTo>
                    <a:pt x="52" y="39"/>
                    <a:pt x="53" y="40"/>
                    <a:pt x="53" y="42"/>
                  </a:cubicBezTo>
                  <a:cubicBezTo>
                    <a:pt x="53" y="42"/>
                    <a:pt x="53" y="43"/>
                    <a:pt x="53" y="43"/>
                  </a:cubicBezTo>
                  <a:cubicBezTo>
                    <a:pt x="51" y="43"/>
                    <a:pt x="50" y="44"/>
                    <a:pt x="49" y="43"/>
                  </a:cubicBezTo>
                  <a:cubicBezTo>
                    <a:pt x="48" y="45"/>
                    <a:pt x="48" y="54"/>
                    <a:pt x="45" y="54"/>
                  </a:cubicBezTo>
                  <a:cubicBezTo>
                    <a:pt x="45" y="54"/>
                    <a:pt x="44" y="54"/>
                    <a:pt x="44" y="54"/>
                  </a:cubicBezTo>
                  <a:cubicBezTo>
                    <a:pt x="43" y="54"/>
                    <a:pt x="42" y="55"/>
                    <a:pt x="41" y="55"/>
                  </a:cubicBezTo>
                  <a:cubicBezTo>
                    <a:pt x="39" y="55"/>
                    <a:pt x="38" y="55"/>
                    <a:pt x="38" y="53"/>
                  </a:cubicBezTo>
                  <a:cubicBezTo>
                    <a:pt x="37" y="53"/>
                    <a:pt x="36" y="53"/>
                    <a:pt x="35" y="52"/>
                  </a:cubicBezTo>
                  <a:cubicBezTo>
                    <a:pt x="34" y="51"/>
                    <a:pt x="34" y="52"/>
                    <a:pt x="33" y="51"/>
                  </a:cubicBezTo>
                  <a:cubicBezTo>
                    <a:pt x="32" y="51"/>
                    <a:pt x="32" y="52"/>
                    <a:pt x="30" y="52"/>
                  </a:cubicBezTo>
                  <a:cubicBezTo>
                    <a:pt x="29" y="52"/>
                    <a:pt x="29" y="51"/>
                    <a:pt x="29" y="49"/>
                  </a:cubicBezTo>
                  <a:cubicBezTo>
                    <a:pt x="29" y="48"/>
                    <a:pt x="28" y="47"/>
                    <a:pt x="28" y="46"/>
                  </a:cubicBezTo>
                  <a:cubicBezTo>
                    <a:pt x="28" y="45"/>
                    <a:pt x="29" y="44"/>
                    <a:pt x="29" y="43"/>
                  </a:cubicBezTo>
                  <a:cubicBezTo>
                    <a:pt x="29" y="43"/>
                    <a:pt x="28" y="41"/>
                    <a:pt x="29" y="40"/>
                  </a:cubicBezTo>
                  <a:cubicBezTo>
                    <a:pt x="29" y="40"/>
                    <a:pt x="22" y="39"/>
                    <a:pt x="22" y="39"/>
                  </a:cubicBezTo>
                  <a:cubicBezTo>
                    <a:pt x="22" y="40"/>
                    <a:pt x="22" y="43"/>
                    <a:pt x="18" y="43"/>
                  </a:cubicBezTo>
                  <a:cubicBezTo>
                    <a:pt x="16" y="43"/>
                    <a:pt x="15" y="38"/>
                    <a:pt x="15" y="36"/>
                  </a:cubicBezTo>
                  <a:lnTo>
                    <a:pt x="0" y="36"/>
                  </a:ln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2" y="35"/>
                    <a:pt x="3" y="35"/>
                  </a:cubicBezTo>
                  <a:lnTo>
                    <a:pt x="3" y="33"/>
                  </a:lnTo>
                  <a:cubicBezTo>
                    <a:pt x="2" y="33"/>
                    <a:pt x="1" y="33"/>
                    <a:pt x="1" y="33"/>
                  </a:cubicBezTo>
                  <a:cubicBezTo>
                    <a:pt x="2" y="33"/>
                    <a:pt x="2" y="32"/>
                    <a:pt x="4" y="32"/>
                  </a:cubicBezTo>
                  <a:cubicBezTo>
                    <a:pt x="4" y="33"/>
                    <a:pt x="6" y="32"/>
                    <a:pt x="7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10" y="32"/>
                    <a:pt x="11" y="30"/>
                    <a:pt x="11" y="30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29"/>
                    <a:pt x="13" y="24"/>
                    <a:pt x="14" y="23"/>
                  </a:cubicBezTo>
                  <a:cubicBezTo>
                    <a:pt x="14" y="22"/>
                    <a:pt x="16" y="21"/>
                    <a:pt x="16" y="20"/>
                  </a:cubicBezTo>
                  <a:cubicBezTo>
                    <a:pt x="18" y="17"/>
                    <a:pt x="18" y="15"/>
                    <a:pt x="18" y="10"/>
                  </a:cubicBezTo>
                  <a:cubicBezTo>
                    <a:pt x="18" y="9"/>
                    <a:pt x="19" y="9"/>
                    <a:pt x="19" y="6"/>
                  </a:cubicBezTo>
                  <a:cubicBezTo>
                    <a:pt x="20" y="5"/>
                    <a:pt x="21" y="2"/>
                    <a:pt x="23" y="2"/>
                  </a:cubicBezTo>
                  <a:cubicBezTo>
                    <a:pt x="25" y="2"/>
                    <a:pt x="26" y="4"/>
                    <a:pt x="28" y="4"/>
                  </a:cubicBezTo>
                  <a:cubicBezTo>
                    <a:pt x="29" y="4"/>
                    <a:pt x="29" y="4"/>
                    <a:pt x="31" y="4"/>
                  </a:cubicBezTo>
                  <a:cubicBezTo>
                    <a:pt x="31" y="4"/>
                    <a:pt x="31" y="3"/>
                    <a:pt x="32" y="3"/>
                  </a:cubicBezTo>
                  <a:cubicBezTo>
                    <a:pt x="34" y="1"/>
                    <a:pt x="36" y="2"/>
                    <a:pt x="38" y="2"/>
                  </a:cubicBezTo>
                  <a:cubicBezTo>
                    <a:pt x="39" y="2"/>
                    <a:pt x="39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1"/>
                    <a:pt x="41" y="2"/>
                    <a:pt x="42" y="2"/>
                  </a:cubicBezTo>
                  <a:cubicBezTo>
                    <a:pt x="42" y="2"/>
                    <a:pt x="43" y="1"/>
                    <a:pt x="44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7" name="Freeform 493"/>
            <p:cNvSpPr>
              <a:spLocks/>
            </p:cNvSpPr>
            <p:nvPr/>
          </p:nvSpPr>
          <p:spPr bwMode="auto">
            <a:xfrm>
              <a:off x="4266195" y="3473450"/>
              <a:ext cx="78402" cy="39688"/>
            </a:xfrm>
            <a:custGeom>
              <a:avLst/>
              <a:gdLst>
                <a:gd name="T0" fmla="*/ 544353639 w 8"/>
                <a:gd name="T1" fmla="*/ 0 h 4"/>
                <a:gd name="T2" fmla="*/ 90725619 w 8"/>
                <a:gd name="T3" fmla="*/ 362902476 h 4"/>
                <a:gd name="T4" fmla="*/ 0 w 8"/>
                <a:gd name="T5" fmla="*/ 181451238 h 4"/>
                <a:gd name="T6" fmla="*/ 90725619 w 8"/>
                <a:gd name="T7" fmla="*/ 0 h 4"/>
                <a:gd name="T8" fmla="*/ 90725619 w 8"/>
                <a:gd name="T9" fmla="*/ 0 h 4"/>
                <a:gd name="T10" fmla="*/ 544353639 w 8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4"/>
                <a:gd name="T20" fmla="*/ 8 w 8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4">
                  <a:moveTo>
                    <a:pt x="6" y="0"/>
                  </a:moveTo>
                  <a:cubicBezTo>
                    <a:pt x="6" y="4"/>
                    <a:pt x="8" y="4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48" name="Freeform 494"/>
            <p:cNvSpPr>
              <a:spLocks/>
            </p:cNvSpPr>
            <p:nvPr/>
          </p:nvSpPr>
          <p:spPr bwMode="auto">
            <a:xfrm>
              <a:off x="4255665" y="3473217"/>
              <a:ext cx="178673" cy="200551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2147483647 h 20"/>
                <a:gd name="T12" fmla="*/ 2147483647 w 18"/>
                <a:gd name="T13" fmla="*/ 2147483647 h 20"/>
                <a:gd name="T14" fmla="*/ 2147483647 w 18"/>
                <a:gd name="T15" fmla="*/ 2147483647 h 20"/>
                <a:gd name="T16" fmla="*/ 2147483647 w 18"/>
                <a:gd name="T17" fmla="*/ 2147483647 h 20"/>
                <a:gd name="T18" fmla="*/ 2147483647 w 18"/>
                <a:gd name="T19" fmla="*/ 2147483647 h 20"/>
                <a:gd name="T20" fmla="*/ 0 w 18"/>
                <a:gd name="T21" fmla="*/ 2147483647 h 20"/>
                <a:gd name="T22" fmla="*/ 2147483647 w 18"/>
                <a:gd name="T23" fmla="*/ 2147483647 h 20"/>
                <a:gd name="T24" fmla="*/ 2147483647 w 18"/>
                <a:gd name="T25" fmla="*/ 0 h 20"/>
                <a:gd name="T26" fmla="*/ 2147483647 w 18"/>
                <a:gd name="T27" fmla="*/ 0 h 20"/>
                <a:gd name="T28" fmla="*/ 2147483647 w 18"/>
                <a:gd name="T29" fmla="*/ 0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0"/>
                <a:gd name="T47" fmla="*/ 18 w 1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0">
                  <a:moveTo>
                    <a:pt x="12" y="0"/>
                  </a:moveTo>
                  <a:cubicBezTo>
                    <a:pt x="12" y="0"/>
                    <a:pt x="11" y="3"/>
                    <a:pt x="13" y="3"/>
                  </a:cubicBezTo>
                  <a:cubicBezTo>
                    <a:pt x="13" y="3"/>
                    <a:pt x="16" y="2"/>
                    <a:pt x="16" y="4"/>
                  </a:cubicBezTo>
                  <a:cubicBezTo>
                    <a:pt x="18" y="5"/>
                    <a:pt x="15" y="7"/>
                    <a:pt x="15" y="7"/>
                  </a:cubicBezTo>
                  <a:cubicBezTo>
                    <a:pt x="15" y="7"/>
                    <a:pt x="17" y="9"/>
                    <a:pt x="17" y="11"/>
                  </a:cubicBezTo>
                  <a:cubicBezTo>
                    <a:pt x="17" y="11"/>
                    <a:pt x="17" y="15"/>
                    <a:pt x="14" y="14"/>
                  </a:cubicBezTo>
                  <a:cubicBezTo>
                    <a:pt x="12" y="16"/>
                    <a:pt x="12" y="11"/>
                    <a:pt x="10" y="14"/>
                  </a:cubicBezTo>
                  <a:cubicBezTo>
                    <a:pt x="10" y="14"/>
                    <a:pt x="7" y="14"/>
                    <a:pt x="9" y="18"/>
                  </a:cubicBezTo>
                  <a:cubicBezTo>
                    <a:pt x="9" y="18"/>
                    <a:pt x="8" y="17"/>
                    <a:pt x="6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4" y="15"/>
                    <a:pt x="0" y="14"/>
                    <a:pt x="0" y="10"/>
                  </a:cubicBezTo>
                  <a:cubicBezTo>
                    <a:pt x="0" y="7"/>
                    <a:pt x="3" y="7"/>
                    <a:pt x="2" y="4"/>
                  </a:cubicBezTo>
                  <a:cubicBezTo>
                    <a:pt x="10" y="5"/>
                    <a:pt x="7" y="3"/>
                    <a:pt x="7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49" name="Freeform 495"/>
            <p:cNvSpPr>
              <a:spLocks/>
            </p:cNvSpPr>
            <p:nvPr/>
          </p:nvSpPr>
          <p:spPr bwMode="auto">
            <a:xfrm>
              <a:off x="4314677" y="3433764"/>
              <a:ext cx="209818" cy="269592"/>
            </a:xfrm>
            <a:custGeom>
              <a:avLst/>
              <a:gdLst>
                <a:gd name="T0" fmla="*/ 2147483647 w 21"/>
                <a:gd name="T1" fmla="*/ 0 h 27"/>
                <a:gd name="T2" fmla="*/ 2147483647 w 21"/>
                <a:gd name="T3" fmla="*/ 2147483647 h 27"/>
                <a:gd name="T4" fmla="*/ 2147483647 w 21"/>
                <a:gd name="T5" fmla="*/ 2147483647 h 27"/>
                <a:gd name="T6" fmla="*/ 2147483647 w 21"/>
                <a:gd name="T7" fmla="*/ 2147483647 h 27"/>
                <a:gd name="T8" fmla="*/ 2147483647 w 21"/>
                <a:gd name="T9" fmla="*/ 2147483647 h 27"/>
                <a:gd name="T10" fmla="*/ 2147483647 w 21"/>
                <a:gd name="T11" fmla="*/ 2147483647 h 27"/>
                <a:gd name="T12" fmla="*/ 2147483647 w 21"/>
                <a:gd name="T13" fmla="*/ 2147483647 h 27"/>
                <a:gd name="T14" fmla="*/ 2147483647 w 21"/>
                <a:gd name="T15" fmla="*/ 2147483647 h 27"/>
                <a:gd name="T16" fmla="*/ 2147483647 w 21"/>
                <a:gd name="T17" fmla="*/ 2147483647 h 27"/>
                <a:gd name="T18" fmla="*/ 2147483647 w 21"/>
                <a:gd name="T19" fmla="*/ 2147483647 h 27"/>
                <a:gd name="T20" fmla="*/ 0 w 21"/>
                <a:gd name="T21" fmla="*/ 2147483647 h 27"/>
                <a:gd name="T22" fmla="*/ 2147483647 w 21"/>
                <a:gd name="T23" fmla="*/ 2147483647 h 27"/>
                <a:gd name="T24" fmla="*/ 2147483647 w 21"/>
                <a:gd name="T25" fmla="*/ 2147483647 h 27"/>
                <a:gd name="T26" fmla="*/ 2147483647 w 21"/>
                <a:gd name="T27" fmla="*/ 2147483647 h 27"/>
                <a:gd name="T28" fmla="*/ 2147483647 w 21"/>
                <a:gd name="T29" fmla="*/ 2147483647 h 27"/>
                <a:gd name="T30" fmla="*/ 2147483647 w 21"/>
                <a:gd name="T31" fmla="*/ 2147483647 h 27"/>
                <a:gd name="T32" fmla="*/ 2147483647 w 21"/>
                <a:gd name="T33" fmla="*/ 2147483647 h 27"/>
                <a:gd name="T34" fmla="*/ 2147483647 w 21"/>
                <a:gd name="T35" fmla="*/ 2147483647 h 27"/>
                <a:gd name="T36" fmla="*/ 2147483647 w 21"/>
                <a:gd name="T37" fmla="*/ 2147483647 h 27"/>
                <a:gd name="T38" fmla="*/ 2147483647 w 21"/>
                <a:gd name="T39" fmla="*/ 2147483647 h 27"/>
                <a:gd name="T40" fmla="*/ 2147483647 w 21"/>
                <a:gd name="T41" fmla="*/ 2147483647 h 27"/>
                <a:gd name="T42" fmla="*/ 2147483647 w 21"/>
                <a:gd name="T43" fmla="*/ 2147483647 h 27"/>
                <a:gd name="T44" fmla="*/ 2147483647 w 21"/>
                <a:gd name="T45" fmla="*/ 2147483647 h 27"/>
                <a:gd name="T46" fmla="*/ 2147483647 w 21"/>
                <a:gd name="T47" fmla="*/ 0 h 27"/>
                <a:gd name="T48" fmla="*/ 2147483647 w 21"/>
                <a:gd name="T49" fmla="*/ 0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"/>
                <a:gd name="T76" fmla="*/ 0 h 27"/>
                <a:gd name="T77" fmla="*/ 21 w 21"/>
                <a:gd name="T78" fmla="*/ 27 h 2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" h="27">
                  <a:moveTo>
                    <a:pt x="21" y="0"/>
                  </a:moveTo>
                  <a:cubicBezTo>
                    <a:pt x="21" y="4"/>
                    <a:pt x="20" y="3"/>
                    <a:pt x="20" y="4"/>
                  </a:cubicBezTo>
                  <a:cubicBezTo>
                    <a:pt x="20" y="9"/>
                    <a:pt x="20" y="11"/>
                    <a:pt x="18" y="14"/>
                  </a:cubicBezTo>
                  <a:cubicBezTo>
                    <a:pt x="18" y="15"/>
                    <a:pt x="16" y="16"/>
                    <a:pt x="16" y="17"/>
                  </a:cubicBezTo>
                  <a:cubicBezTo>
                    <a:pt x="15" y="18"/>
                    <a:pt x="15" y="23"/>
                    <a:pt x="15" y="23"/>
                  </a:cubicBezTo>
                  <a:cubicBezTo>
                    <a:pt x="14" y="23"/>
                    <a:pt x="14" y="23"/>
                    <a:pt x="13" y="24"/>
                  </a:cubicBezTo>
                  <a:cubicBezTo>
                    <a:pt x="13" y="24"/>
                    <a:pt x="12" y="26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6" y="27"/>
                    <a:pt x="6" y="26"/>
                  </a:cubicBezTo>
                  <a:cubicBezTo>
                    <a:pt x="4" y="25"/>
                    <a:pt x="4" y="27"/>
                    <a:pt x="3" y="27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1" y="18"/>
                    <a:pt x="4" y="18"/>
                    <a:pt x="4" y="18"/>
                  </a:cubicBezTo>
                  <a:cubicBezTo>
                    <a:pt x="6" y="15"/>
                    <a:pt x="6" y="20"/>
                    <a:pt x="8" y="18"/>
                  </a:cubicBezTo>
                  <a:cubicBezTo>
                    <a:pt x="11" y="19"/>
                    <a:pt x="11" y="15"/>
                    <a:pt x="11" y="15"/>
                  </a:cubicBezTo>
                  <a:cubicBezTo>
                    <a:pt x="11" y="13"/>
                    <a:pt x="9" y="11"/>
                    <a:pt x="9" y="11"/>
                  </a:cubicBezTo>
                  <a:cubicBezTo>
                    <a:pt x="9" y="11"/>
                    <a:pt x="12" y="9"/>
                    <a:pt x="10" y="8"/>
                  </a:cubicBezTo>
                  <a:cubicBezTo>
                    <a:pt x="10" y="6"/>
                    <a:pt x="7" y="7"/>
                    <a:pt x="7" y="7"/>
                  </a:cubicBezTo>
                  <a:cubicBezTo>
                    <a:pt x="5" y="7"/>
                    <a:pt x="7" y="4"/>
                    <a:pt x="7" y="4"/>
                  </a:cubicBezTo>
                  <a:lnTo>
                    <a:pt x="14" y="6"/>
                  </a:lnTo>
                  <a:lnTo>
                    <a:pt x="15" y="2"/>
                  </a:lnTo>
                  <a:cubicBezTo>
                    <a:pt x="16" y="0"/>
                    <a:pt x="18" y="1"/>
                    <a:pt x="2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0" name="Freeform 497"/>
            <p:cNvSpPr>
              <a:spLocks/>
            </p:cNvSpPr>
            <p:nvPr/>
          </p:nvSpPr>
          <p:spPr bwMode="auto">
            <a:xfrm>
              <a:off x="4255665" y="3132939"/>
              <a:ext cx="209818" cy="360004"/>
            </a:xfrm>
            <a:custGeom>
              <a:avLst/>
              <a:gdLst>
                <a:gd name="T0" fmla="*/ 2147483647 w 21"/>
                <a:gd name="T1" fmla="*/ 0 h 36"/>
                <a:gd name="T2" fmla="*/ 2147483647 w 21"/>
                <a:gd name="T3" fmla="*/ 2147483647 h 36"/>
                <a:gd name="T4" fmla="*/ 2147483647 w 21"/>
                <a:gd name="T5" fmla="*/ 2147483647 h 36"/>
                <a:gd name="T6" fmla="*/ 2147483647 w 21"/>
                <a:gd name="T7" fmla="*/ 2147483647 h 36"/>
                <a:gd name="T8" fmla="*/ 2147483647 w 21"/>
                <a:gd name="T9" fmla="*/ 2147483647 h 36"/>
                <a:gd name="T10" fmla="*/ 2147483647 w 21"/>
                <a:gd name="T11" fmla="*/ 2147483647 h 36"/>
                <a:gd name="T12" fmla="*/ 0 w 21"/>
                <a:gd name="T13" fmla="*/ 2147483647 h 36"/>
                <a:gd name="T14" fmla="*/ 0 w 21"/>
                <a:gd name="T15" fmla="*/ 2147483647 h 36"/>
                <a:gd name="T16" fmla="*/ 2147483647 w 21"/>
                <a:gd name="T17" fmla="*/ 2147483647 h 36"/>
                <a:gd name="T18" fmla="*/ 2147483647 w 21"/>
                <a:gd name="T19" fmla="*/ 2147483647 h 36"/>
                <a:gd name="T20" fmla="*/ 2147483647 w 21"/>
                <a:gd name="T21" fmla="*/ 2147483647 h 36"/>
                <a:gd name="T22" fmla="*/ 2147483647 w 21"/>
                <a:gd name="T23" fmla="*/ 2147483647 h 36"/>
                <a:gd name="T24" fmla="*/ 2147483647 w 21"/>
                <a:gd name="T25" fmla="*/ 2147483647 h 36"/>
                <a:gd name="T26" fmla="*/ 2147483647 w 21"/>
                <a:gd name="T27" fmla="*/ 2147483647 h 36"/>
                <a:gd name="T28" fmla="*/ 2147483647 w 21"/>
                <a:gd name="T29" fmla="*/ 2147483647 h 36"/>
                <a:gd name="T30" fmla="*/ 2147483647 w 21"/>
                <a:gd name="T31" fmla="*/ 2147483647 h 36"/>
                <a:gd name="T32" fmla="*/ 2147483647 w 21"/>
                <a:gd name="T33" fmla="*/ 2147483647 h 36"/>
                <a:gd name="T34" fmla="*/ 2147483647 w 21"/>
                <a:gd name="T35" fmla="*/ 2147483647 h 36"/>
                <a:gd name="T36" fmla="*/ 2147483647 w 21"/>
                <a:gd name="T37" fmla="*/ 2147483647 h 36"/>
                <a:gd name="T38" fmla="*/ 2147483647 w 21"/>
                <a:gd name="T39" fmla="*/ 2147483647 h 36"/>
                <a:gd name="T40" fmla="*/ 2147483647 w 21"/>
                <a:gd name="T41" fmla="*/ 2147483647 h 36"/>
                <a:gd name="T42" fmla="*/ 2147483647 w 21"/>
                <a:gd name="T43" fmla="*/ 2147483647 h 36"/>
                <a:gd name="T44" fmla="*/ 2147483647 w 21"/>
                <a:gd name="T45" fmla="*/ 2147483647 h 36"/>
                <a:gd name="T46" fmla="*/ 2147483647 w 21"/>
                <a:gd name="T47" fmla="*/ 2147483647 h 36"/>
                <a:gd name="T48" fmla="*/ 2147483647 w 21"/>
                <a:gd name="T49" fmla="*/ 0 h 36"/>
                <a:gd name="T50" fmla="*/ 2147483647 w 21"/>
                <a:gd name="T51" fmla="*/ 0 h 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"/>
                <a:gd name="T79" fmla="*/ 0 h 36"/>
                <a:gd name="T80" fmla="*/ 21 w 21"/>
                <a:gd name="T81" fmla="*/ 36 h 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" h="36">
                  <a:moveTo>
                    <a:pt x="15" y="0"/>
                  </a:moveTo>
                  <a:cubicBezTo>
                    <a:pt x="15" y="2"/>
                    <a:pt x="15" y="3"/>
                    <a:pt x="16" y="4"/>
                  </a:cubicBezTo>
                  <a:cubicBezTo>
                    <a:pt x="14" y="6"/>
                    <a:pt x="13" y="8"/>
                    <a:pt x="12" y="11"/>
                  </a:cubicBezTo>
                  <a:cubicBezTo>
                    <a:pt x="11" y="14"/>
                    <a:pt x="10" y="16"/>
                    <a:pt x="9" y="19"/>
                  </a:cubicBezTo>
                  <a:cubicBezTo>
                    <a:pt x="9" y="19"/>
                    <a:pt x="8" y="21"/>
                    <a:pt x="8" y="21"/>
                  </a:cubicBezTo>
                  <a:cubicBezTo>
                    <a:pt x="6" y="21"/>
                    <a:pt x="6" y="20"/>
                    <a:pt x="5" y="20"/>
                  </a:cubicBezTo>
                  <a:cubicBezTo>
                    <a:pt x="1" y="20"/>
                    <a:pt x="1" y="24"/>
                    <a:pt x="0" y="27"/>
                  </a:cubicBezTo>
                  <a:cubicBezTo>
                    <a:pt x="0" y="27"/>
                    <a:pt x="0" y="29"/>
                    <a:pt x="0" y="29"/>
                  </a:cubicBezTo>
                  <a:cubicBezTo>
                    <a:pt x="1" y="29"/>
                    <a:pt x="2" y="29"/>
                    <a:pt x="3" y="29"/>
                  </a:cubicBezTo>
                  <a:cubicBezTo>
                    <a:pt x="3" y="30"/>
                    <a:pt x="3" y="31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lnTo>
                    <a:pt x="7" y="34"/>
                  </a:lnTo>
                  <a:lnTo>
                    <a:pt x="13" y="34"/>
                  </a:lnTo>
                  <a:lnTo>
                    <a:pt x="20" y="36"/>
                  </a:lnTo>
                  <a:lnTo>
                    <a:pt x="21" y="32"/>
                  </a:lnTo>
                  <a:cubicBezTo>
                    <a:pt x="20" y="30"/>
                    <a:pt x="18" y="31"/>
                    <a:pt x="17" y="30"/>
                  </a:cubicBezTo>
                  <a:cubicBezTo>
                    <a:pt x="15" y="29"/>
                    <a:pt x="15" y="26"/>
                    <a:pt x="15" y="26"/>
                  </a:cubicBezTo>
                  <a:cubicBezTo>
                    <a:pt x="15" y="21"/>
                    <a:pt x="18" y="20"/>
                    <a:pt x="19" y="17"/>
                  </a:cubicBezTo>
                  <a:cubicBezTo>
                    <a:pt x="19" y="13"/>
                    <a:pt x="15" y="13"/>
                    <a:pt x="15" y="10"/>
                  </a:cubicBezTo>
                  <a:cubicBezTo>
                    <a:pt x="15" y="9"/>
                    <a:pt x="19" y="9"/>
                    <a:pt x="19" y="9"/>
                  </a:cubicBezTo>
                  <a:cubicBezTo>
                    <a:pt x="18" y="9"/>
                    <a:pt x="18" y="6"/>
                    <a:pt x="18" y="3"/>
                  </a:cubicBezTo>
                  <a:cubicBezTo>
                    <a:pt x="18" y="2"/>
                    <a:pt x="17" y="1"/>
                    <a:pt x="18" y="1"/>
                  </a:cubicBezTo>
                  <a:cubicBezTo>
                    <a:pt x="16" y="1"/>
                    <a:pt x="15" y="0"/>
                    <a:pt x="1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1" name="Freeform 498"/>
            <p:cNvSpPr>
              <a:spLocks/>
            </p:cNvSpPr>
            <p:nvPr/>
          </p:nvSpPr>
          <p:spPr bwMode="auto">
            <a:xfrm>
              <a:off x="4963810" y="3403600"/>
              <a:ext cx="219205" cy="269877"/>
            </a:xfrm>
            <a:custGeom>
              <a:avLst/>
              <a:gdLst>
                <a:gd name="T0" fmla="*/ 2147483647 w 22"/>
                <a:gd name="T1" fmla="*/ 2147483647 h 27"/>
                <a:gd name="T2" fmla="*/ 2147483647 w 22"/>
                <a:gd name="T3" fmla="*/ 2147483647 h 27"/>
                <a:gd name="T4" fmla="*/ 2147483647 w 22"/>
                <a:gd name="T5" fmla="*/ 2147483647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0 h 27"/>
                <a:gd name="T14" fmla="*/ 2147483647 w 22"/>
                <a:gd name="T15" fmla="*/ 0 h 27"/>
                <a:gd name="T16" fmla="*/ 0 w 22"/>
                <a:gd name="T17" fmla="*/ 0 h 27"/>
                <a:gd name="T18" fmla="*/ 0 w 22"/>
                <a:gd name="T19" fmla="*/ 2147483647 h 27"/>
                <a:gd name="T20" fmla="*/ 2147483647 w 22"/>
                <a:gd name="T21" fmla="*/ 2147483647 h 27"/>
                <a:gd name="T22" fmla="*/ 0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7"/>
                <a:gd name="T50" fmla="*/ 22 w 2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7">
                  <a:moveTo>
                    <a:pt x="20" y="19"/>
                  </a:moveTo>
                  <a:lnTo>
                    <a:pt x="20" y="6"/>
                  </a:lnTo>
                  <a:cubicBezTo>
                    <a:pt x="19" y="5"/>
                    <a:pt x="22" y="4"/>
                    <a:pt x="22" y="2"/>
                  </a:cubicBezTo>
                  <a:cubicBezTo>
                    <a:pt x="20" y="2"/>
                    <a:pt x="21" y="1"/>
                    <a:pt x="19" y="1"/>
                  </a:cubicBezTo>
                  <a:cubicBezTo>
                    <a:pt x="17" y="1"/>
                    <a:pt x="17" y="3"/>
                    <a:pt x="15" y="3"/>
                  </a:cubicBezTo>
                  <a:cubicBezTo>
                    <a:pt x="12" y="3"/>
                    <a:pt x="11" y="1"/>
                    <a:pt x="8" y="0"/>
                  </a:cubicBezTo>
                  <a:cubicBezTo>
                    <a:pt x="7" y="0"/>
                    <a:pt x="6" y="1"/>
                    <a:pt x="5" y="0"/>
                  </a:cubicBezTo>
                  <a:cubicBezTo>
                    <a:pt x="4" y="0"/>
                    <a:pt x="1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3"/>
                    <a:pt x="1" y="6"/>
                    <a:pt x="2" y="9"/>
                  </a:cubicBezTo>
                  <a:cubicBezTo>
                    <a:pt x="2" y="13"/>
                    <a:pt x="0" y="13"/>
                    <a:pt x="0" y="17"/>
                  </a:cubicBezTo>
                  <a:cubicBezTo>
                    <a:pt x="3" y="18"/>
                    <a:pt x="8" y="20"/>
                    <a:pt x="9" y="23"/>
                  </a:cubicBezTo>
                  <a:cubicBezTo>
                    <a:pt x="9" y="25"/>
                    <a:pt x="12" y="27"/>
                    <a:pt x="14" y="27"/>
                  </a:cubicBezTo>
                  <a:cubicBezTo>
                    <a:pt x="16" y="24"/>
                    <a:pt x="18" y="22"/>
                    <a:pt x="20" y="1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2" name="Freeform 499"/>
            <p:cNvSpPr>
              <a:spLocks/>
            </p:cNvSpPr>
            <p:nvPr/>
          </p:nvSpPr>
          <p:spPr bwMode="auto">
            <a:xfrm>
              <a:off x="4834208" y="3422650"/>
              <a:ext cx="148803" cy="160339"/>
            </a:xfrm>
            <a:custGeom>
              <a:avLst/>
              <a:gdLst>
                <a:gd name="T0" fmla="*/ 2147483647 w 15"/>
                <a:gd name="T1" fmla="*/ 0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0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2147483647 h 16"/>
                <a:gd name="T22" fmla="*/ 2147483647 w 15"/>
                <a:gd name="T23" fmla="*/ 2147483647 h 16"/>
                <a:gd name="T24" fmla="*/ 2147483647 w 15"/>
                <a:gd name="T25" fmla="*/ 0 h 16"/>
                <a:gd name="T26" fmla="*/ 2147483647 w 15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"/>
                <a:gd name="T43" fmla="*/ 0 h 16"/>
                <a:gd name="T44" fmla="*/ 15 w 15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" h="16">
                  <a:moveTo>
                    <a:pt x="13" y="0"/>
                  </a:moveTo>
                  <a:cubicBezTo>
                    <a:pt x="14" y="1"/>
                    <a:pt x="14" y="4"/>
                    <a:pt x="15" y="7"/>
                  </a:cubicBezTo>
                  <a:cubicBezTo>
                    <a:pt x="15" y="11"/>
                    <a:pt x="12" y="10"/>
                    <a:pt x="13" y="15"/>
                  </a:cubicBezTo>
                  <a:lnTo>
                    <a:pt x="3" y="15"/>
                  </a:lnTo>
                  <a:cubicBezTo>
                    <a:pt x="3" y="15"/>
                    <a:pt x="2" y="16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8"/>
                    <a:pt x="4" y="8"/>
                    <a:pt x="5" y="5"/>
                  </a:cubicBezTo>
                  <a:cubicBezTo>
                    <a:pt x="4" y="5"/>
                    <a:pt x="4" y="3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9" y="1"/>
                    <a:pt x="13" y="0"/>
                    <a:pt x="1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3" name="Freeform 500"/>
            <p:cNvSpPr>
              <a:spLocks/>
            </p:cNvSpPr>
            <p:nvPr/>
          </p:nvSpPr>
          <p:spPr bwMode="auto">
            <a:xfrm>
              <a:off x="4834208" y="3573464"/>
              <a:ext cx="299206" cy="339727"/>
            </a:xfrm>
            <a:custGeom>
              <a:avLst/>
              <a:gdLst>
                <a:gd name="T0" fmla="*/ 2147483647 w 30"/>
                <a:gd name="T1" fmla="*/ 0 h 34"/>
                <a:gd name="T2" fmla="*/ 2147483647 w 30"/>
                <a:gd name="T3" fmla="*/ 0 h 34"/>
                <a:gd name="T4" fmla="*/ 2147483647 w 30"/>
                <a:gd name="T5" fmla="*/ 0 h 34"/>
                <a:gd name="T6" fmla="*/ 2147483647 w 30"/>
                <a:gd name="T7" fmla="*/ 2147483647 h 34"/>
                <a:gd name="T8" fmla="*/ 2147483647 w 30"/>
                <a:gd name="T9" fmla="*/ 2147483647 h 34"/>
                <a:gd name="T10" fmla="*/ 2147483647 w 30"/>
                <a:gd name="T11" fmla="*/ 2147483647 h 34"/>
                <a:gd name="T12" fmla="*/ 2147483647 w 30"/>
                <a:gd name="T13" fmla="*/ 2147483647 h 34"/>
                <a:gd name="T14" fmla="*/ 2147483647 w 30"/>
                <a:gd name="T15" fmla="*/ 2147483647 h 34"/>
                <a:gd name="T16" fmla="*/ 2147483647 w 30"/>
                <a:gd name="T17" fmla="*/ 2147483647 h 34"/>
                <a:gd name="T18" fmla="*/ 2147483647 w 30"/>
                <a:gd name="T19" fmla="*/ 2147483647 h 34"/>
                <a:gd name="T20" fmla="*/ 2147483647 w 30"/>
                <a:gd name="T21" fmla="*/ 2147483647 h 34"/>
                <a:gd name="T22" fmla="*/ 2147483647 w 30"/>
                <a:gd name="T23" fmla="*/ 2147483647 h 34"/>
                <a:gd name="T24" fmla="*/ 2147483647 w 30"/>
                <a:gd name="T25" fmla="*/ 2147483647 h 34"/>
                <a:gd name="T26" fmla="*/ 2147483647 w 30"/>
                <a:gd name="T27" fmla="*/ 2147483647 h 34"/>
                <a:gd name="T28" fmla="*/ 2147483647 w 30"/>
                <a:gd name="T29" fmla="*/ 2147483647 h 34"/>
                <a:gd name="T30" fmla="*/ 2147483647 w 30"/>
                <a:gd name="T31" fmla="*/ 2147483647 h 34"/>
                <a:gd name="T32" fmla="*/ 2147483647 w 30"/>
                <a:gd name="T33" fmla="*/ 2147483647 h 34"/>
                <a:gd name="T34" fmla="*/ 2147483647 w 30"/>
                <a:gd name="T35" fmla="*/ 2147483647 h 34"/>
                <a:gd name="T36" fmla="*/ 2147483647 w 30"/>
                <a:gd name="T37" fmla="*/ 2147483647 h 34"/>
                <a:gd name="T38" fmla="*/ 2147483647 w 30"/>
                <a:gd name="T39" fmla="*/ 2147483647 h 34"/>
                <a:gd name="T40" fmla="*/ 2147483647 w 30"/>
                <a:gd name="T41" fmla="*/ 2147483647 h 34"/>
                <a:gd name="T42" fmla="*/ 2147483647 w 30"/>
                <a:gd name="T43" fmla="*/ 2147483647 h 34"/>
                <a:gd name="T44" fmla="*/ 0 w 30"/>
                <a:gd name="T45" fmla="*/ 2147483647 h 34"/>
                <a:gd name="T46" fmla="*/ 0 w 30"/>
                <a:gd name="T47" fmla="*/ 2147483647 h 34"/>
                <a:gd name="T48" fmla="*/ 2147483647 w 30"/>
                <a:gd name="T49" fmla="*/ 2147483647 h 34"/>
                <a:gd name="T50" fmla="*/ 2147483647 w 30"/>
                <a:gd name="T51" fmla="*/ 2147483647 h 34"/>
                <a:gd name="T52" fmla="*/ 2147483647 w 30"/>
                <a:gd name="T53" fmla="*/ 2147483647 h 34"/>
                <a:gd name="T54" fmla="*/ 2147483647 w 30"/>
                <a:gd name="T55" fmla="*/ 2147483647 h 34"/>
                <a:gd name="T56" fmla="*/ 2147483647 w 30"/>
                <a:gd name="T57" fmla="*/ 0 h 34"/>
                <a:gd name="T58" fmla="*/ 2147483647 w 30"/>
                <a:gd name="T59" fmla="*/ 0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34"/>
                <a:gd name="T92" fmla="*/ 30 w 30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34">
                  <a:moveTo>
                    <a:pt x="4" y="0"/>
                  </a:moveTo>
                  <a:lnTo>
                    <a:pt x="13" y="0"/>
                  </a:lnTo>
                  <a:cubicBezTo>
                    <a:pt x="17" y="1"/>
                    <a:pt x="19" y="4"/>
                    <a:pt x="22" y="6"/>
                  </a:cubicBezTo>
                  <a:cubicBezTo>
                    <a:pt x="22" y="8"/>
                    <a:pt x="24" y="10"/>
                    <a:pt x="26" y="10"/>
                  </a:cubicBezTo>
                  <a:cubicBezTo>
                    <a:pt x="27" y="10"/>
                    <a:pt x="27" y="11"/>
                    <a:pt x="27" y="11"/>
                  </a:cubicBezTo>
                  <a:cubicBezTo>
                    <a:pt x="27" y="12"/>
                    <a:pt x="25" y="14"/>
                    <a:pt x="25" y="14"/>
                  </a:cubicBezTo>
                  <a:cubicBezTo>
                    <a:pt x="25" y="15"/>
                    <a:pt x="26" y="15"/>
                    <a:pt x="27" y="16"/>
                  </a:cubicBezTo>
                  <a:lnTo>
                    <a:pt x="27" y="22"/>
                  </a:lnTo>
                  <a:cubicBezTo>
                    <a:pt x="26" y="23"/>
                    <a:pt x="27" y="23"/>
                    <a:pt x="27" y="24"/>
                  </a:cubicBezTo>
                  <a:cubicBezTo>
                    <a:pt x="27" y="25"/>
                    <a:pt x="27" y="25"/>
                    <a:pt x="27" y="26"/>
                  </a:cubicBezTo>
                  <a:cubicBezTo>
                    <a:pt x="27" y="27"/>
                    <a:pt x="28" y="28"/>
                    <a:pt x="30" y="30"/>
                  </a:cubicBezTo>
                  <a:cubicBezTo>
                    <a:pt x="30" y="31"/>
                    <a:pt x="23" y="34"/>
                    <a:pt x="22" y="34"/>
                  </a:cubicBezTo>
                  <a:cubicBezTo>
                    <a:pt x="22" y="34"/>
                    <a:pt x="19" y="33"/>
                    <a:pt x="19" y="33"/>
                  </a:cubicBezTo>
                  <a:cubicBezTo>
                    <a:pt x="17" y="33"/>
                    <a:pt x="16" y="34"/>
                    <a:pt x="15" y="33"/>
                  </a:cubicBezTo>
                  <a:cubicBezTo>
                    <a:pt x="14" y="32"/>
                    <a:pt x="14" y="27"/>
                    <a:pt x="14" y="27"/>
                  </a:cubicBezTo>
                  <a:cubicBezTo>
                    <a:pt x="13" y="27"/>
                    <a:pt x="12" y="27"/>
                    <a:pt x="10" y="27"/>
                  </a:cubicBezTo>
                  <a:cubicBezTo>
                    <a:pt x="10" y="27"/>
                    <a:pt x="3" y="24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0"/>
                    <a:pt x="2" y="19"/>
                    <a:pt x="2" y="18"/>
                  </a:cubicBezTo>
                  <a:cubicBezTo>
                    <a:pt x="0" y="18"/>
                    <a:pt x="0" y="1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1"/>
                    <a:pt x="2" y="10"/>
                    <a:pt x="3" y="9"/>
                  </a:cubicBezTo>
                  <a:lnTo>
                    <a:pt x="3" y="5"/>
                  </a:lnTo>
                  <a:cubicBezTo>
                    <a:pt x="4" y="3"/>
                    <a:pt x="4" y="1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4" name="Freeform 501"/>
            <p:cNvSpPr>
              <a:spLocks noEditPoints="1"/>
            </p:cNvSpPr>
            <p:nvPr/>
          </p:nvSpPr>
          <p:spPr bwMode="auto">
            <a:xfrm>
              <a:off x="4325397" y="3703640"/>
              <a:ext cx="358408" cy="400053"/>
            </a:xfrm>
            <a:custGeom>
              <a:avLst/>
              <a:gdLst>
                <a:gd name="T0" fmla="*/ 0 w 36"/>
                <a:gd name="T1" fmla="*/ 2147483647 h 40"/>
                <a:gd name="T2" fmla="*/ 2147483647 w 36"/>
                <a:gd name="T3" fmla="*/ 2147483647 h 40"/>
                <a:gd name="T4" fmla="*/ 2147483647 w 36"/>
                <a:gd name="T5" fmla="*/ 2147483647 h 40"/>
                <a:gd name="T6" fmla="*/ 2147483647 w 36"/>
                <a:gd name="T7" fmla="*/ 2147483647 h 40"/>
                <a:gd name="T8" fmla="*/ 2147483647 w 36"/>
                <a:gd name="T9" fmla="*/ 2147483647 h 40"/>
                <a:gd name="T10" fmla="*/ 2147483647 w 36"/>
                <a:gd name="T11" fmla="*/ 2147483647 h 40"/>
                <a:gd name="T12" fmla="*/ 2147483647 w 36"/>
                <a:gd name="T13" fmla="*/ 2147483647 h 40"/>
                <a:gd name="T14" fmla="*/ 2147483647 w 36"/>
                <a:gd name="T15" fmla="*/ 2147483647 h 40"/>
                <a:gd name="T16" fmla="*/ 2147483647 w 36"/>
                <a:gd name="T17" fmla="*/ 2147483647 h 40"/>
                <a:gd name="T18" fmla="*/ 2147483647 w 36"/>
                <a:gd name="T19" fmla="*/ 2147483647 h 40"/>
                <a:gd name="T20" fmla="*/ 2147483647 w 36"/>
                <a:gd name="T21" fmla="*/ 2147483647 h 40"/>
                <a:gd name="T22" fmla="*/ 2147483647 w 36"/>
                <a:gd name="T23" fmla="*/ 2147483647 h 40"/>
                <a:gd name="T24" fmla="*/ 2147483647 w 36"/>
                <a:gd name="T25" fmla="*/ 2147483647 h 40"/>
                <a:gd name="T26" fmla="*/ 2147483647 w 36"/>
                <a:gd name="T27" fmla="*/ 2147483647 h 40"/>
                <a:gd name="T28" fmla="*/ 2147483647 w 36"/>
                <a:gd name="T29" fmla="*/ 2147483647 h 40"/>
                <a:gd name="T30" fmla="*/ 2147483647 w 36"/>
                <a:gd name="T31" fmla="*/ 2147483647 h 40"/>
                <a:gd name="T32" fmla="*/ 2147483647 w 36"/>
                <a:gd name="T33" fmla="*/ 2147483647 h 40"/>
                <a:gd name="T34" fmla="*/ 2147483647 w 36"/>
                <a:gd name="T35" fmla="*/ 2147483647 h 40"/>
                <a:gd name="T36" fmla="*/ 2147483647 w 36"/>
                <a:gd name="T37" fmla="*/ 2147483647 h 40"/>
                <a:gd name="T38" fmla="*/ 2147483647 w 36"/>
                <a:gd name="T39" fmla="*/ 2147483647 h 40"/>
                <a:gd name="T40" fmla="*/ 2147483647 w 36"/>
                <a:gd name="T41" fmla="*/ 2147483647 h 40"/>
                <a:gd name="T42" fmla="*/ 2147483647 w 36"/>
                <a:gd name="T43" fmla="*/ 2147483647 h 40"/>
                <a:gd name="T44" fmla="*/ 2147483647 w 36"/>
                <a:gd name="T45" fmla="*/ 2147483647 h 40"/>
                <a:gd name="T46" fmla="*/ 2147483647 w 36"/>
                <a:gd name="T47" fmla="*/ 2147483647 h 40"/>
                <a:gd name="T48" fmla="*/ 2147483647 w 36"/>
                <a:gd name="T49" fmla="*/ 2147483647 h 40"/>
                <a:gd name="T50" fmla="*/ 2147483647 w 36"/>
                <a:gd name="T51" fmla="*/ 2147483647 h 40"/>
                <a:gd name="T52" fmla="*/ 2147483647 w 36"/>
                <a:gd name="T53" fmla="*/ 2147483647 h 40"/>
                <a:gd name="T54" fmla="*/ 2147483647 w 36"/>
                <a:gd name="T55" fmla="*/ 2147483647 h 40"/>
                <a:gd name="T56" fmla="*/ 2147483647 w 36"/>
                <a:gd name="T57" fmla="*/ 2147483647 h 40"/>
                <a:gd name="T58" fmla="*/ 2147483647 w 36"/>
                <a:gd name="T59" fmla="*/ 2147483647 h 40"/>
                <a:gd name="T60" fmla="*/ 2147483647 w 36"/>
                <a:gd name="T61" fmla="*/ 2147483647 h 40"/>
                <a:gd name="T62" fmla="*/ 2147483647 w 36"/>
                <a:gd name="T63" fmla="*/ 2147483647 h 40"/>
                <a:gd name="T64" fmla="*/ 2147483647 w 36"/>
                <a:gd name="T65" fmla="*/ 2147483647 h 40"/>
                <a:gd name="T66" fmla="*/ 2147483647 w 36"/>
                <a:gd name="T67" fmla="*/ 2147483647 h 40"/>
                <a:gd name="T68" fmla="*/ 2147483647 w 36"/>
                <a:gd name="T69" fmla="*/ 2147483647 h 40"/>
                <a:gd name="T70" fmla="*/ 2147483647 w 36"/>
                <a:gd name="T71" fmla="*/ 2147483647 h 40"/>
                <a:gd name="T72" fmla="*/ 2147483647 w 36"/>
                <a:gd name="T73" fmla="*/ 2147483647 h 40"/>
                <a:gd name="T74" fmla="*/ 0 w 36"/>
                <a:gd name="T75" fmla="*/ 2147483647 h 40"/>
                <a:gd name="T76" fmla="*/ 0 w 36"/>
                <a:gd name="T77" fmla="*/ 2147483647 h 40"/>
                <a:gd name="T78" fmla="*/ 2147483647 w 36"/>
                <a:gd name="T79" fmla="*/ 2147483647 h 40"/>
                <a:gd name="T80" fmla="*/ 2147483647 w 36"/>
                <a:gd name="T81" fmla="*/ 2147483647 h 40"/>
                <a:gd name="T82" fmla="*/ 2147483647 w 36"/>
                <a:gd name="T83" fmla="*/ 2147483647 h 40"/>
                <a:gd name="T84" fmla="*/ 2147483647 w 36"/>
                <a:gd name="T85" fmla="*/ 0 h 40"/>
                <a:gd name="T86" fmla="*/ 2147483647 w 36"/>
                <a:gd name="T87" fmla="*/ 0 h 40"/>
                <a:gd name="T88" fmla="*/ 2147483647 w 36"/>
                <a:gd name="T89" fmla="*/ 0 h 40"/>
                <a:gd name="T90" fmla="*/ 2147483647 w 36"/>
                <a:gd name="T91" fmla="*/ 0 h 40"/>
                <a:gd name="T92" fmla="*/ 2147483647 w 36"/>
                <a:gd name="T93" fmla="*/ 2147483647 h 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"/>
                <a:gd name="T142" fmla="*/ 0 h 40"/>
                <a:gd name="T143" fmla="*/ 36 w 36"/>
                <a:gd name="T144" fmla="*/ 40 h 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" h="40">
                  <a:moveTo>
                    <a:pt x="0" y="39"/>
                  </a:moveTo>
                  <a:lnTo>
                    <a:pt x="2" y="39"/>
                  </a:lnTo>
                  <a:cubicBezTo>
                    <a:pt x="3" y="38"/>
                    <a:pt x="4" y="38"/>
                    <a:pt x="5" y="38"/>
                  </a:cubicBezTo>
                  <a:cubicBezTo>
                    <a:pt x="8" y="38"/>
                    <a:pt x="12" y="40"/>
                    <a:pt x="14" y="39"/>
                  </a:cubicBezTo>
                  <a:lnTo>
                    <a:pt x="20" y="39"/>
                  </a:lnTo>
                  <a:lnTo>
                    <a:pt x="20" y="40"/>
                  </a:lnTo>
                  <a:lnTo>
                    <a:pt x="29" y="40"/>
                  </a:lnTo>
                  <a:cubicBezTo>
                    <a:pt x="30" y="40"/>
                    <a:pt x="31" y="40"/>
                    <a:pt x="32" y="39"/>
                  </a:cubicBezTo>
                  <a:cubicBezTo>
                    <a:pt x="32" y="39"/>
                    <a:pt x="31" y="37"/>
                    <a:pt x="30" y="36"/>
                  </a:cubicBezTo>
                  <a:lnTo>
                    <a:pt x="30" y="25"/>
                  </a:lnTo>
                  <a:cubicBezTo>
                    <a:pt x="30" y="25"/>
                    <a:pt x="34" y="26"/>
                    <a:pt x="35" y="25"/>
                  </a:cubicBezTo>
                  <a:cubicBezTo>
                    <a:pt x="36" y="24"/>
                    <a:pt x="36" y="19"/>
                    <a:pt x="36" y="19"/>
                  </a:cubicBezTo>
                  <a:cubicBezTo>
                    <a:pt x="35" y="18"/>
                    <a:pt x="35" y="19"/>
                    <a:pt x="34" y="18"/>
                  </a:cubicBezTo>
                  <a:cubicBezTo>
                    <a:pt x="33" y="18"/>
                    <a:pt x="33" y="19"/>
                    <a:pt x="31" y="19"/>
                  </a:cubicBezTo>
                  <a:cubicBezTo>
                    <a:pt x="30" y="19"/>
                    <a:pt x="30" y="18"/>
                    <a:pt x="30" y="16"/>
                  </a:cubicBezTo>
                  <a:cubicBezTo>
                    <a:pt x="30" y="15"/>
                    <a:pt x="29" y="14"/>
                    <a:pt x="29" y="13"/>
                  </a:cubicBezTo>
                  <a:cubicBezTo>
                    <a:pt x="29" y="12"/>
                    <a:pt x="30" y="11"/>
                    <a:pt x="30" y="10"/>
                  </a:cubicBezTo>
                  <a:cubicBezTo>
                    <a:pt x="30" y="10"/>
                    <a:pt x="29" y="8"/>
                    <a:pt x="30" y="7"/>
                  </a:cubicBezTo>
                  <a:cubicBezTo>
                    <a:pt x="30" y="7"/>
                    <a:pt x="23" y="6"/>
                    <a:pt x="23" y="6"/>
                  </a:cubicBezTo>
                  <a:cubicBezTo>
                    <a:pt x="23" y="7"/>
                    <a:pt x="23" y="10"/>
                    <a:pt x="19" y="10"/>
                  </a:cubicBezTo>
                  <a:cubicBezTo>
                    <a:pt x="17" y="10"/>
                    <a:pt x="15" y="5"/>
                    <a:pt x="15" y="3"/>
                  </a:cubicBezTo>
                  <a:lnTo>
                    <a:pt x="1" y="3"/>
                  </a:lnTo>
                  <a:cubicBezTo>
                    <a:pt x="1" y="4"/>
                    <a:pt x="2" y="4"/>
                    <a:pt x="3" y="4"/>
                  </a:cubicBezTo>
                  <a:cubicBezTo>
                    <a:pt x="3" y="7"/>
                    <a:pt x="5" y="8"/>
                    <a:pt x="5" y="11"/>
                  </a:cubicBezTo>
                  <a:cubicBezTo>
                    <a:pt x="5" y="12"/>
                    <a:pt x="5" y="13"/>
                    <a:pt x="5" y="13"/>
                  </a:cubicBezTo>
                  <a:cubicBezTo>
                    <a:pt x="5" y="16"/>
                    <a:pt x="6" y="17"/>
                    <a:pt x="6" y="19"/>
                  </a:cubicBezTo>
                  <a:cubicBezTo>
                    <a:pt x="6" y="22"/>
                    <a:pt x="4" y="27"/>
                    <a:pt x="2" y="28"/>
                  </a:cubicBezTo>
                  <a:lnTo>
                    <a:pt x="2" y="33"/>
                  </a:lnTo>
                  <a:cubicBezTo>
                    <a:pt x="1" y="34"/>
                    <a:pt x="0" y="37"/>
                    <a:pt x="0" y="39"/>
                  </a:cubicBezTo>
                  <a:close/>
                  <a:moveTo>
                    <a:pt x="2" y="2"/>
                  </a:moveTo>
                  <a:cubicBezTo>
                    <a:pt x="3" y="2"/>
                    <a:pt x="3" y="2"/>
                    <a:pt x="4" y="2"/>
                  </a:cubicBezTo>
                  <a:lnTo>
                    <a:pt x="4" y="0"/>
                  </a:lnTo>
                  <a:cubicBezTo>
                    <a:pt x="3" y="0"/>
                    <a:pt x="2" y="0"/>
                    <a:pt x="2" y="0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5" name="Freeform 502"/>
            <p:cNvSpPr>
              <a:spLocks/>
            </p:cNvSpPr>
            <p:nvPr/>
          </p:nvSpPr>
          <p:spPr bwMode="auto">
            <a:xfrm>
              <a:off x="4624486" y="3803632"/>
              <a:ext cx="319645" cy="300824"/>
            </a:xfrm>
            <a:custGeom>
              <a:avLst/>
              <a:gdLst>
                <a:gd name="T0" fmla="*/ 2147483647 w 32"/>
                <a:gd name="T1" fmla="*/ 0 h 30"/>
                <a:gd name="T2" fmla="*/ 2147483647 w 32"/>
                <a:gd name="T3" fmla="*/ 2147483647 h 30"/>
                <a:gd name="T4" fmla="*/ 2147483647 w 32"/>
                <a:gd name="T5" fmla="*/ 2147483647 h 30"/>
                <a:gd name="T6" fmla="*/ 2147483647 w 32"/>
                <a:gd name="T7" fmla="*/ 2147483647 h 30"/>
                <a:gd name="T8" fmla="*/ 2147483647 w 32"/>
                <a:gd name="T9" fmla="*/ 2147483647 h 30"/>
                <a:gd name="T10" fmla="*/ 2147483647 w 32"/>
                <a:gd name="T11" fmla="*/ 2147483647 h 30"/>
                <a:gd name="T12" fmla="*/ 2147483647 w 32"/>
                <a:gd name="T13" fmla="*/ 2147483647 h 30"/>
                <a:gd name="T14" fmla="*/ 2147483647 w 32"/>
                <a:gd name="T15" fmla="*/ 2147483647 h 30"/>
                <a:gd name="T16" fmla="*/ 2147483647 w 32"/>
                <a:gd name="T17" fmla="*/ 2147483647 h 30"/>
                <a:gd name="T18" fmla="*/ 2147483647 w 32"/>
                <a:gd name="T19" fmla="*/ 2147483647 h 30"/>
                <a:gd name="T20" fmla="*/ 2147483647 w 32"/>
                <a:gd name="T21" fmla="*/ 2147483647 h 30"/>
                <a:gd name="T22" fmla="*/ 2147483647 w 32"/>
                <a:gd name="T23" fmla="*/ 2147483647 h 30"/>
                <a:gd name="T24" fmla="*/ 2147483647 w 32"/>
                <a:gd name="T25" fmla="*/ 2147483647 h 30"/>
                <a:gd name="T26" fmla="*/ 2147483647 w 32"/>
                <a:gd name="T27" fmla="*/ 2147483647 h 30"/>
                <a:gd name="T28" fmla="*/ 2147483647 w 32"/>
                <a:gd name="T29" fmla="*/ 2147483647 h 30"/>
                <a:gd name="T30" fmla="*/ 2147483647 w 32"/>
                <a:gd name="T31" fmla="*/ 2147483647 h 30"/>
                <a:gd name="T32" fmla="*/ 2147483647 w 32"/>
                <a:gd name="T33" fmla="*/ 2147483647 h 30"/>
                <a:gd name="T34" fmla="*/ 2147483647 w 32"/>
                <a:gd name="T35" fmla="*/ 2147483647 h 30"/>
                <a:gd name="T36" fmla="*/ 2147483647 w 32"/>
                <a:gd name="T37" fmla="*/ 2147483647 h 30"/>
                <a:gd name="T38" fmla="*/ 2147483647 w 32"/>
                <a:gd name="T39" fmla="*/ 2147483647 h 30"/>
                <a:gd name="T40" fmla="*/ 2147483647 w 32"/>
                <a:gd name="T41" fmla="*/ 2147483647 h 30"/>
                <a:gd name="T42" fmla="*/ 0 w 32"/>
                <a:gd name="T43" fmla="*/ 2147483647 h 30"/>
                <a:gd name="T44" fmla="*/ 0 w 32"/>
                <a:gd name="T45" fmla="*/ 2147483647 h 30"/>
                <a:gd name="T46" fmla="*/ 0 w 32"/>
                <a:gd name="T47" fmla="*/ 2147483647 h 30"/>
                <a:gd name="T48" fmla="*/ 0 w 32"/>
                <a:gd name="T49" fmla="*/ 2147483647 h 30"/>
                <a:gd name="T50" fmla="*/ 2147483647 w 32"/>
                <a:gd name="T51" fmla="*/ 2147483647 h 30"/>
                <a:gd name="T52" fmla="*/ 2147483647 w 32"/>
                <a:gd name="T53" fmla="*/ 2147483647 h 30"/>
                <a:gd name="T54" fmla="*/ 2147483647 w 32"/>
                <a:gd name="T55" fmla="*/ 2147483647 h 30"/>
                <a:gd name="T56" fmla="*/ 2147483647 w 32"/>
                <a:gd name="T57" fmla="*/ 2147483647 h 30"/>
                <a:gd name="T58" fmla="*/ 2147483647 w 32"/>
                <a:gd name="T59" fmla="*/ 2147483647 h 30"/>
                <a:gd name="T60" fmla="*/ 2147483647 w 32"/>
                <a:gd name="T61" fmla="*/ 2147483647 h 30"/>
                <a:gd name="T62" fmla="*/ 2147483647 w 32"/>
                <a:gd name="T63" fmla="*/ 0 h 30"/>
                <a:gd name="T64" fmla="*/ 2147483647 w 32"/>
                <a:gd name="T65" fmla="*/ 0 h 30"/>
                <a:gd name="T66" fmla="*/ 2147483647 w 32"/>
                <a:gd name="T67" fmla="*/ 0 h 30"/>
                <a:gd name="T68" fmla="*/ 2147483647 w 32"/>
                <a:gd name="T69" fmla="*/ 0 h 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2"/>
                <a:gd name="T106" fmla="*/ 0 h 30"/>
                <a:gd name="T107" fmla="*/ 32 w 32"/>
                <a:gd name="T108" fmla="*/ 30 h 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2" h="30">
                  <a:moveTo>
                    <a:pt x="24" y="0"/>
                  </a:moveTo>
                  <a:cubicBezTo>
                    <a:pt x="24" y="1"/>
                    <a:pt x="31" y="4"/>
                    <a:pt x="31" y="4"/>
                  </a:cubicBezTo>
                  <a:cubicBezTo>
                    <a:pt x="31" y="4"/>
                    <a:pt x="32" y="5"/>
                    <a:pt x="32" y="5"/>
                  </a:cubicBezTo>
                  <a:cubicBezTo>
                    <a:pt x="32" y="6"/>
                    <a:pt x="32" y="7"/>
                    <a:pt x="32" y="8"/>
                  </a:cubicBezTo>
                  <a:cubicBezTo>
                    <a:pt x="32" y="9"/>
                    <a:pt x="31" y="10"/>
                    <a:pt x="31" y="11"/>
                  </a:cubicBezTo>
                  <a:lnTo>
                    <a:pt x="31" y="19"/>
                  </a:lnTo>
                  <a:lnTo>
                    <a:pt x="22" y="20"/>
                  </a:lnTo>
                  <a:cubicBezTo>
                    <a:pt x="22" y="21"/>
                    <a:pt x="22" y="22"/>
                    <a:pt x="22" y="23"/>
                  </a:cubicBezTo>
                  <a:cubicBezTo>
                    <a:pt x="22" y="23"/>
                    <a:pt x="21" y="23"/>
                    <a:pt x="21" y="23"/>
                  </a:cubicBezTo>
                  <a:cubicBezTo>
                    <a:pt x="20" y="24"/>
                    <a:pt x="20" y="23"/>
                    <a:pt x="20" y="24"/>
                  </a:cubicBezTo>
                  <a:cubicBezTo>
                    <a:pt x="20" y="25"/>
                    <a:pt x="19" y="25"/>
                    <a:pt x="20" y="25"/>
                  </a:cubicBezTo>
                  <a:cubicBezTo>
                    <a:pt x="19" y="26"/>
                    <a:pt x="16" y="26"/>
                    <a:pt x="15" y="28"/>
                  </a:cubicBezTo>
                  <a:cubicBezTo>
                    <a:pt x="14" y="29"/>
                    <a:pt x="13" y="30"/>
                    <a:pt x="12" y="30"/>
                  </a:cubicBezTo>
                  <a:cubicBezTo>
                    <a:pt x="11" y="30"/>
                    <a:pt x="10" y="30"/>
                    <a:pt x="9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9"/>
                    <a:pt x="5" y="29"/>
                    <a:pt x="4" y="29"/>
                  </a:cubicBezTo>
                  <a:lnTo>
                    <a:pt x="2" y="29"/>
                  </a:lnTo>
                  <a:cubicBezTo>
                    <a:pt x="2" y="29"/>
                    <a:pt x="1" y="27"/>
                    <a:pt x="0" y="26"/>
                  </a:cubicBezTo>
                  <a:lnTo>
                    <a:pt x="0" y="15"/>
                  </a:lnTo>
                  <a:cubicBezTo>
                    <a:pt x="0" y="15"/>
                    <a:pt x="4" y="16"/>
                    <a:pt x="5" y="15"/>
                  </a:cubicBezTo>
                  <a:cubicBezTo>
                    <a:pt x="7" y="14"/>
                    <a:pt x="6" y="10"/>
                    <a:pt x="6" y="9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9" y="12"/>
                    <a:pt x="10" y="12"/>
                    <a:pt x="12" y="12"/>
                  </a:cubicBezTo>
                  <a:cubicBezTo>
                    <a:pt x="13" y="12"/>
                    <a:pt x="14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9" y="11"/>
                    <a:pt x="19" y="2"/>
                    <a:pt x="20" y="0"/>
                  </a:cubicBezTo>
                  <a:cubicBezTo>
                    <a:pt x="21" y="1"/>
                    <a:pt x="22" y="0"/>
                    <a:pt x="2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56" name="Freeform 503"/>
            <p:cNvSpPr>
              <a:spLocks/>
            </p:cNvSpPr>
            <p:nvPr/>
          </p:nvSpPr>
          <p:spPr bwMode="auto">
            <a:xfrm>
              <a:off x="4935010" y="3843341"/>
              <a:ext cx="78402" cy="239714"/>
            </a:xfrm>
            <a:custGeom>
              <a:avLst/>
              <a:gdLst>
                <a:gd name="T0" fmla="*/ 0 w 8"/>
                <a:gd name="T1" fmla="*/ 1270158942 h 24"/>
                <a:gd name="T2" fmla="*/ 362902476 w 8"/>
                <a:gd name="T3" fmla="*/ 1542335730 h 24"/>
                <a:gd name="T4" fmla="*/ 272176820 w 8"/>
                <a:gd name="T5" fmla="*/ 1814512518 h 24"/>
                <a:gd name="T6" fmla="*/ 453628058 w 8"/>
                <a:gd name="T7" fmla="*/ 2147483647 h 24"/>
                <a:gd name="T8" fmla="*/ 453628058 w 8"/>
                <a:gd name="T9" fmla="*/ 1905238115 h 24"/>
                <a:gd name="T10" fmla="*/ 725804952 w 8"/>
                <a:gd name="T11" fmla="*/ 1723786922 h 24"/>
                <a:gd name="T12" fmla="*/ 544353639 w 8"/>
                <a:gd name="T13" fmla="*/ 1270158942 h 24"/>
                <a:gd name="T14" fmla="*/ 272176820 w 8"/>
                <a:gd name="T15" fmla="*/ 907256259 h 24"/>
                <a:gd name="T16" fmla="*/ 453628058 w 8"/>
                <a:gd name="T17" fmla="*/ 544353726 h 24"/>
                <a:gd name="T18" fmla="*/ 362902476 w 8"/>
                <a:gd name="T19" fmla="*/ 0 h 24"/>
                <a:gd name="T20" fmla="*/ 0 w 8"/>
                <a:gd name="T21" fmla="*/ 0 h 24"/>
                <a:gd name="T22" fmla="*/ 90725619 w 8"/>
                <a:gd name="T23" fmla="*/ 90725633 h 24"/>
                <a:gd name="T24" fmla="*/ 90725619 w 8"/>
                <a:gd name="T25" fmla="*/ 362902533 h 24"/>
                <a:gd name="T26" fmla="*/ 0 w 8"/>
                <a:gd name="T27" fmla="*/ 635079471 h 24"/>
                <a:gd name="T28" fmla="*/ 0 w 8"/>
                <a:gd name="T29" fmla="*/ 635079471 h 24"/>
                <a:gd name="T30" fmla="*/ 0 w 8"/>
                <a:gd name="T31" fmla="*/ 1270158942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"/>
                <a:gd name="T49" fmla="*/ 0 h 24"/>
                <a:gd name="T50" fmla="*/ 8 w 8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" h="24">
                  <a:moveTo>
                    <a:pt x="0" y="14"/>
                  </a:moveTo>
                  <a:cubicBezTo>
                    <a:pt x="1" y="16"/>
                    <a:pt x="4" y="15"/>
                    <a:pt x="4" y="17"/>
                  </a:cubicBezTo>
                  <a:cubicBezTo>
                    <a:pt x="4" y="19"/>
                    <a:pt x="3" y="19"/>
                    <a:pt x="3" y="20"/>
                  </a:cubicBezTo>
                  <a:cubicBezTo>
                    <a:pt x="3" y="22"/>
                    <a:pt x="5" y="23"/>
                    <a:pt x="5" y="24"/>
                  </a:cubicBezTo>
                  <a:cubicBezTo>
                    <a:pt x="5" y="22"/>
                    <a:pt x="6" y="22"/>
                    <a:pt x="5" y="21"/>
                  </a:cubicBezTo>
                  <a:cubicBezTo>
                    <a:pt x="7" y="21"/>
                    <a:pt x="8" y="20"/>
                    <a:pt x="8" y="19"/>
                  </a:cubicBezTo>
                  <a:cubicBezTo>
                    <a:pt x="8" y="17"/>
                    <a:pt x="6" y="16"/>
                    <a:pt x="6" y="14"/>
                  </a:cubicBezTo>
                  <a:cubicBezTo>
                    <a:pt x="6" y="14"/>
                    <a:pt x="3" y="11"/>
                    <a:pt x="3" y="10"/>
                  </a:cubicBezTo>
                  <a:cubicBezTo>
                    <a:pt x="3" y="9"/>
                    <a:pt x="4" y="7"/>
                    <a:pt x="5" y="6"/>
                  </a:cubicBezTo>
                  <a:cubicBezTo>
                    <a:pt x="4" y="5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0" y="6"/>
                    <a:pt x="0" y="7"/>
                  </a:cubicBez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7" name="Freeform 504"/>
            <p:cNvSpPr>
              <a:spLocks/>
            </p:cNvSpPr>
            <p:nvPr/>
          </p:nvSpPr>
          <p:spPr bwMode="auto">
            <a:xfrm>
              <a:off x="4843808" y="3873503"/>
              <a:ext cx="289606" cy="520704"/>
            </a:xfrm>
            <a:custGeom>
              <a:avLst/>
              <a:gdLst>
                <a:gd name="T0" fmla="*/ 2147483647 w 29"/>
                <a:gd name="T1" fmla="*/ 2147483647 h 52"/>
                <a:gd name="T2" fmla="*/ 0 w 29"/>
                <a:gd name="T3" fmla="*/ 2147483647 h 52"/>
                <a:gd name="T4" fmla="*/ 0 w 29"/>
                <a:gd name="T5" fmla="*/ 2147483647 h 52"/>
                <a:gd name="T6" fmla="*/ 2147483647 w 29"/>
                <a:gd name="T7" fmla="*/ 2147483647 h 52"/>
                <a:gd name="T8" fmla="*/ 2147483647 w 29"/>
                <a:gd name="T9" fmla="*/ 2147483647 h 52"/>
                <a:gd name="T10" fmla="*/ 2147483647 w 29"/>
                <a:gd name="T11" fmla="*/ 2147483647 h 52"/>
                <a:gd name="T12" fmla="*/ 2147483647 w 29"/>
                <a:gd name="T13" fmla="*/ 2147483647 h 52"/>
                <a:gd name="T14" fmla="*/ 2147483647 w 29"/>
                <a:gd name="T15" fmla="*/ 2147483647 h 52"/>
                <a:gd name="T16" fmla="*/ 2147483647 w 29"/>
                <a:gd name="T17" fmla="*/ 2147483647 h 52"/>
                <a:gd name="T18" fmla="*/ 2147483647 w 29"/>
                <a:gd name="T19" fmla="*/ 2147483647 h 52"/>
                <a:gd name="T20" fmla="*/ 2147483647 w 29"/>
                <a:gd name="T21" fmla="*/ 2147483647 h 52"/>
                <a:gd name="T22" fmla="*/ 2147483647 w 29"/>
                <a:gd name="T23" fmla="*/ 2147483647 h 52"/>
                <a:gd name="T24" fmla="*/ 2147483647 w 29"/>
                <a:gd name="T25" fmla="*/ 2147483647 h 52"/>
                <a:gd name="T26" fmla="*/ 2147483647 w 29"/>
                <a:gd name="T27" fmla="*/ 2147483647 h 52"/>
                <a:gd name="T28" fmla="*/ 2147483647 w 29"/>
                <a:gd name="T29" fmla="*/ 2147483647 h 52"/>
                <a:gd name="T30" fmla="*/ 2147483647 w 29"/>
                <a:gd name="T31" fmla="*/ 0 h 52"/>
                <a:gd name="T32" fmla="*/ 2147483647 w 29"/>
                <a:gd name="T33" fmla="*/ 2147483647 h 52"/>
                <a:gd name="T34" fmla="*/ 2147483647 w 29"/>
                <a:gd name="T35" fmla="*/ 2147483647 h 52"/>
                <a:gd name="T36" fmla="*/ 2147483647 w 29"/>
                <a:gd name="T37" fmla="*/ 2147483647 h 52"/>
                <a:gd name="T38" fmla="*/ 2147483647 w 29"/>
                <a:gd name="T39" fmla="*/ 2147483647 h 52"/>
                <a:gd name="T40" fmla="*/ 2147483647 w 29"/>
                <a:gd name="T41" fmla="*/ 2147483647 h 52"/>
                <a:gd name="T42" fmla="*/ 2147483647 w 29"/>
                <a:gd name="T43" fmla="*/ 2147483647 h 52"/>
                <a:gd name="T44" fmla="*/ 2147483647 w 29"/>
                <a:gd name="T45" fmla="*/ 2147483647 h 52"/>
                <a:gd name="T46" fmla="*/ 2147483647 w 29"/>
                <a:gd name="T47" fmla="*/ 2147483647 h 52"/>
                <a:gd name="T48" fmla="*/ 2147483647 w 29"/>
                <a:gd name="T49" fmla="*/ 2147483647 h 52"/>
                <a:gd name="T50" fmla="*/ 2147483647 w 29"/>
                <a:gd name="T51" fmla="*/ 2147483647 h 52"/>
                <a:gd name="T52" fmla="*/ 2147483647 w 29"/>
                <a:gd name="T53" fmla="*/ 2147483647 h 52"/>
                <a:gd name="T54" fmla="*/ 2147483647 w 29"/>
                <a:gd name="T55" fmla="*/ 2147483647 h 52"/>
                <a:gd name="T56" fmla="*/ 2147483647 w 29"/>
                <a:gd name="T57" fmla="*/ 2147483647 h 52"/>
                <a:gd name="T58" fmla="*/ 2147483647 w 29"/>
                <a:gd name="T59" fmla="*/ 2147483647 h 52"/>
                <a:gd name="T60" fmla="*/ 2147483647 w 29"/>
                <a:gd name="T61" fmla="*/ 2147483647 h 52"/>
                <a:gd name="T62" fmla="*/ 2147483647 w 29"/>
                <a:gd name="T63" fmla="*/ 2147483647 h 52"/>
                <a:gd name="T64" fmla="*/ 2147483647 w 29"/>
                <a:gd name="T65" fmla="*/ 2147483647 h 52"/>
                <a:gd name="T66" fmla="*/ 2147483647 w 29"/>
                <a:gd name="T67" fmla="*/ 2147483647 h 52"/>
                <a:gd name="T68" fmla="*/ 2147483647 w 29"/>
                <a:gd name="T69" fmla="*/ 2147483647 h 52"/>
                <a:gd name="T70" fmla="*/ 2147483647 w 29"/>
                <a:gd name="T71" fmla="*/ 2147483647 h 52"/>
                <a:gd name="T72" fmla="*/ 2147483647 w 29"/>
                <a:gd name="T73" fmla="*/ 2147483647 h 52"/>
                <a:gd name="T74" fmla="*/ 2147483647 w 29"/>
                <a:gd name="T75" fmla="*/ 2147483647 h 52"/>
                <a:gd name="T76" fmla="*/ 2147483647 w 29"/>
                <a:gd name="T77" fmla="*/ 2147483647 h 52"/>
                <a:gd name="T78" fmla="*/ 2147483647 w 29"/>
                <a:gd name="T79" fmla="*/ 2147483647 h 52"/>
                <a:gd name="T80" fmla="*/ 2147483647 w 29"/>
                <a:gd name="T81" fmla="*/ 2147483647 h 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52"/>
                <a:gd name="T125" fmla="*/ 29 w 29"/>
                <a:gd name="T126" fmla="*/ 52 h 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52">
                  <a:moveTo>
                    <a:pt x="1" y="16"/>
                  </a:moveTo>
                  <a:cubicBezTo>
                    <a:pt x="0" y="15"/>
                    <a:pt x="0" y="14"/>
                    <a:pt x="0" y="13"/>
                  </a:cubicBezTo>
                  <a:lnTo>
                    <a:pt x="9" y="12"/>
                  </a:lnTo>
                  <a:cubicBezTo>
                    <a:pt x="9" y="13"/>
                    <a:pt x="13" y="12"/>
                    <a:pt x="13" y="14"/>
                  </a:cubicBezTo>
                  <a:cubicBezTo>
                    <a:pt x="13" y="16"/>
                    <a:pt x="12" y="16"/>
                    <a:pt x="12" y="17"/>
                  </a:cubicBezTo>
                  <a:cubicBezTo>
                    <a:pt x="12" y="19"/>
                    <a:pt x="14" y="20"/>
                    <a:pt x="14" y="21"/>
                  </a:cubicBezTo>
                  <a:cubicBezTo>
                    <a:pt x="14" y="19"/>
                    <a:pt x="15" y="19"/>
                    <a:pt x="14" y="18"/>
                  </a:cubicBezTo>
                  <a:cubicBezTo>
                    <a:pt x="16" y="18"/>
                    <a:pt x="17" y="17"/>
                    <a:pt x="17" y="16"/>
                  </a:cubicBezTo>
                  <a:cubicBezTo>
                    <a:pt x="17" y="14"/>
                    <a:pt x="15" y="13"/>
                    <a:pt x="15" y="11"/>
                  </a:cubicBezTo>
                  <a:cubicBezTo>
                    <a:pt x="15" y="11"/>
                    <a:pt x="12" y="8"/>
                    <a:pt x="12" y="7"/>
                  </a:cubicBezTo>
                  <a:cubicBezTo>
                    <a:pt x="12" y="6"/>
                    <a:pt x="13" y="4"/>
                    <a:pt x="14" y="3"/>
                  </a:cubicBezTo>
                  <a:cubicBezTo>
                    <a:pt x="15" y="4"/>
                    <a:pt x="16" y="3"/>
                    <a:pt x="18" y="3"/>
                  </a:cubicBezTo>
                  <a:cubicBezTo>
                    <a:pt x="18" y="3"/>
                    <a:pt x="21" y="4"/>
                    <a:pt x="21" y="4"/>
                  </a:cubicBezTo>
                  <a:cubicBezTo>
                    <a:pt x="22" y="4"/>
                    <a:pt x="29" y="1"/>
                    <a:pt x="29" y="0"/>
                  </a:cubicBezTo>
                  <a:cubicBezTo>
                    <a:pt x="29" y="2"/>
                    <a:pt x="29" y="1"/>
                    <a:pt x="29" y="3"/>
                  </a:cubicBezTo>
                  <a:cubicBezTo>
                    <a:pt x="29" y="7"/>
                    <a:pt x="29" y="9"/>
                    <a:pt x="29" y="12"/>
                  </a:cubicBezTo>
                  <a:cubicBezTo>
                    <a:pt x="29" y="18"/>
                    <a:pt x="23" y="22"/>
                    <a:pt x="18" y="22"/>
                  </a:cubicBezTo>
                  <a:cubicBezTo>
                    <a:pt x="17" y="27"/>
                    <a:pt x="11" y="27"/>
                    <a:pt x="11" y="32"/>
                  </a:cubicBezTo>
                  <a:cubicBezTo>
                    <a:pt x="11" y="32"/>
                    <a:pt x="12" y="34"/>
                    <a:pt x="13" y="34"/>
                  </a:cubicBezTo>
                  <a:cubicBezTo>
                    <a:pt x="13" y="35"/>
                    <a:pt x="12" y="36"/>
                    <a:pt x="12" y="36"/>
                  </a:cubicBezTo>
                  <a:cubicBezTo>
                    <a:pt x="12" y="37"/>
                    <a:pt x="13" y="38"/>
                    <a:pt x="13" y="39"/>
                  </a:cubicBezTo>
                  <a:cubicBezTo>
                    <a:pt x="13" y="41"/>
                    <a:pt x="13" y="41"/>
                    <a:pt x="13" y="42"/>
                  </a:cubicBezTo>
                  <a:cubicBezTo>
                    <a:pt x="13" y="43"/>
                    <a:pt x="10" y="46"/>
                    <a:pt x="9" y="46"/>
                  </a:cubicBezTo>
                  <a:cubicBezTo>
                    <a:pt x="7" y="47"/>
                    <a:pt x="4" y="46"/>
                    <a:pt x="4" y="48"/>
                  </a:cubicBezTo>
                  <a:cubicBezTo>
                    <a:pt x="4" y="49"/>
                    <a:pt x="5" y="50"/>
                    <a:pt x="5" y="50"/>
                  </a:cubicBezTo>
                  <a:lnTo>
                    <a:pt x="5" y="52"/>
                  </a:lnTo>
                  <a:cubicBezTo>
                    <a:pt x="5" y="52"/>
                    <a:pt x="3" y="52"/>
                    <a:pt x="4" y="52"/>
                  </a:cubicBezTo>
                  <a:lnTo>
                    <a:pt x="4" y="43"/>
                  </a:lnTo>
                  <a:cubicBezTo>
                    <a:pt x="4" y="40"/>
                    <a:pt x="2" y="40"/>
                    <a:pt x="2" y="37"/>
                  </a:cubicBezTo>
                  <a:cubicBezTo>
                    <a:pt x="2" y="37"/>
                    <a:pt x="5" y="35"/>
                    <a:pt x="5" y="35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6" y="31"/>
                    <a:pt x="9" y="30"/>
                    <a:pt x="9" y="28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5" y="19"/>
                    <a:pt x="2" y="17"/>
                    <a:pt x="1" y="1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8" name="Freeform 505"/>
            <p:cNvSpPr>
              <a:spLocks/>
            </p:cNvSpPr>
            <p:nvPr/>
          </p:nvSpPr>
          <p:spPr bwMode="auto">
            <a:xfrm>
              <a:off x="4714205" y="4033842"/>
              <a:ext cx="219205" cy="209551"/>
            </a:xfrm>
            <a:custGeom>
              <a:avLst/>
              <a:gdLst>
                <a:gd name="T0" fmla="*/ 2147483647 w 22"/>
                <a:gd name="T1" fmla="*/ 0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2147483647 w 22"/>
                <a:gd name="T11" fmla="*/ 2147483647 h 21"/>
                <a:gd name="T12" fmla="*/ 2147483647 w 22"/>
                <a:gd name="T13" fmla="*/ 2147483647 h 21"/>
                <a:gd name="T14" fmla="*/ 2147483647 w 22"/>
                <a:gd name="T15" fmla="*/ 2147483647 h 21"/>
                <a:gd name="T16" fmla="*/ 2147483647 w 22"/>
                <a:gd name="T17" fmla="*/ 2147483647 h 21"/>
                <a:gd name="T18" fmla="*/ 2147483647 w 22"/>
                <a:gd name="T19" fmla="*/ 2147483647 h 21"/>
                <a:gd name="T20" fmla="*/ 2147483647 w 22"/>
                <a:gd name="T21" fmla="*/ 2147483647 h 21"/>
                <a:gd name="T22" fmla="*/ 2147483647 w 22"/>
                <a:gd name="T23" fmla="*/ 2147483647 h 21"/>
                <a:gd name="T24" fmla="*/ 0 w 22"/>
                <a:gd name="T25" fmla="*/ 2147483647 h 21"/>
                <a:gd name="T26" fmla="*/ 2147483647 w 22"/>
                <a:gd name="T27" fmla="*/ 2147483647 h 21"/>
                <a:gd name="T28" fmla="*/ 2147483647 w 22"/>
                <a:gd name="T29" fmla="*/ 2147483647 h 21"/>
                <a:gd name="T30" fmla="*/ 2147483647 w 22"/>
                <a:gd name="T31" fmla="*/ 2147483647 h 21"/>
                <a:gd name="T32" fmla="*/ 2147483647 w 22"/>
                <a:gd name="T33" fmla="*/ 2147483647 h 21"/>
                <a:gd name="T34" fmla="*/ 2147483647 w 22"/>
                <a:gd name="T35" fmla="*/ 0 h 21"/>
                <a:gd name="T36" fmla="*/ 2147483647 w 22"/>
                <a:gd name="T37" fmla="*/ 0 h 21"/>
                <a:gd name="T38" fmla="*/ 2147483647 w 22"/>
                <a:gd name="T39" fmla="*/ 0 h 2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1"/>
                <a:gd name="T62" fmla="*/ 22 w 22"/>
                <a:gd name="T63" fmla="*/ 21 h 2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1">
                  <a:moveTo>
                    <a:pt x="13" y="0"/>
                  </a:moveTo>
                  <a:cubicBezTo>
                    <a:pt x="15" y="1"/>
                    <a:pt x="18" y="3"/>
                    <a:pt x="21" y="3"/>
                  </a:cubicBezTo>
                  <a:cubicBezTo>
                    <a:pt x="21" y="6"/>
                    <a:pt x="22" y="8"/>
                    <a:pt x="22" y="12"/>
                  </a:cubicBezTo>
                  <a:cubicBezTo>
                    <a:pt x="22" y="14"/>
                    <a:pt x="20" y="16"/>
                    <a:pt x="19" y="16"/>
                  </a:cubicBezTo>
                  <a:cubicBezTo>
                    <a:pt x="18" y="17"/>
                    <a:pt x="18" y="18"/>
                    <a:pt x="18" y="19"/>
                  </a:cubicBezTo>
                  <a:cubicBezTo>
                    <a:pt x="18" y="19"/>
                    <a:pt x="15" y="21"/>
                    <a:pt x="15" y="21"/>
                  </a:cubicBezTo>
                  <a:lnTo>
                    <a:pt x="10" y="21"/>
                  </a:lnTo>
                  <a:lnTo>
                    <a:pt x="10" y="20"/>
                  </a:lnTo>
                  <a:cubicBezTo>
                    <a:pt x="7" y="19"/>
                    <a:pt x="7" y="16"/>
                    <a:pt x="4" y="14"/>
                  </a:cubicBezTo>
                  <a:cubicBezTo>
                    <a:pt x="3" y="13"/>
                    <a:pt x="0" y="11"/>
                    <a:pt x="0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7" y="3"/>
                    <a:pt x="10" y="3"/>
                    <a:pt x="11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59" name="Freeform 506"/>
            <p:cNvSpPr>
              <a:spLocks/>
            </p:cNvSpPr>
            <p:nvPr/>
          </p:nvSpPr>
          <p:spPr bwMode="auto">
            <a:xfrm>
              <a:off x="4324512" y="4083087"/>
              <a:ext cx="390130" cy="381375"/>
            </a:xfrm>
            <a:custGeom>
              <a:avLst/>
              <a:gdLst>
                <a:gd name="T0" fmla="*/ 2147483647 w 39"/>
                <a:gd name="T1" fmla="*/ 2147483647 h 38"/>
                <a:gd name="T2" fmla="*/ 2147483647 w 39"/>
                <a:gd name="T3" fmla="*/ 2147483647 h 38"/>
                <a:gd name="T4" fmla="*/ 2147483647 w 39"/>
                <a:gd name="T5" fmla="*/ 2147483647 h 38"/>
                <a:gd name="T6" fmla="*/ 2147483647 w 39"/>
                <a:gd name="T7" fmla="*/ 2147483647 h 38"/>
                <a:gd name="T8" fmla="*/ 2147483647 w 39"/>
                <a:gd name="T9" fmla="*/ 2147483647 h 38"/>
                <a:gd name="T10" fmla="*/ 2147483647 w 39"/>
                <a:gd name="T11" fmla="*/ 2147483647 h 38"/>
                <a:gd name="T12" fmla="*/ 2147483647 w 39"/>
                <a:gd name="T13" fmla="*/ 2147483647 h 38"/>
                <a:gd name="T14" fmla="*/ 2147483647 w 39"/>
                <a:gd name="T15" fmla="*/ 2147483647 h 38"/>
                <a:gd name="T16" fmla="*/ 2147483647 w 39"/>
                <a:gd name="T17" fmla="*/ 2147483647 h 38"/>
                <a:gd name="T18" fmla="*/ 2147483647 w 39"/>
                <a:gd name="T19" fmla="*/ 2147483647 h 38"/>
                <a:gd name="T20" fmla="*/ 2147483647 w 39"/>
                <a:gd name="T21" fmla="*/ 2147483647 h 38"/>
                <a:gd name="T22" fmla="*/ 2147483647 w 39"/>
                <a:gd name="T23" fmla="*/ 2147483647 h 38"/>
                <a:gd name="T24" fmla="*/ 2147483647 w 39"/>
                <a:gd name="T25" fmla="*/ 0 h 38"/>
                <a:gd name="T26" fmla="*/ 2147483647 w 39"/>
                <a:gd name="T27" fmla="*/ 2147483647 h 38"/>
                <a:gd name="T28" fmla="*/ 2147483647 w 39"/>
                <a:gd name="T29" fmla="*/ 2147483647 h 38"/>
                <a:gd name="T30" fmla="*/ 2147483647 w 39"/>
                <a:gd name="T31" fmla="*/ 2147483647 h 38"/>
                <a:gd name="T32" fmla="*/ 2147483647 w 39"/>
                <a:gd name="T33" fmla="*/ 2147483647 h 38"/>
                <a:gd name="T34" fmla="*/ 0 w 39"/>
                <a:gd name="T35" fmla="*/ 2147483647 h 38"/>
                <a:gd name="T36" fmla="*/ 2147483647 w 39"/>
                <a:gd name="T37" fmla="*/ 2147483647 h 38"/>
                <a:gd name="T38" fmla="*/ 2147483647 w 39"/>
                <a:gd name="T39" fmla="*/ 2147483647 h 38"/>
                <a:gd name="T40" fmla="*/ 2147483647 w 39"/>
                <a:gd name="T41" fmla="*/ 2147483647 h 38"/>
                <a:gd name="T42" fmla="*/ 2147483647 w 39"/>
                <a:gd name="T43" fmla="*/ 2147483647 h 38"/>
                <a:gd name="T44" fmla="*/ 2147483647 w 39"/>
                <a:gd name="T45" fmla="*/ 2147483647 h 38"/>
                <a:gd name="T46" fmla="*/ 2147483647 w 39"/>
                <a:gd name="T47" fmla="*/ 2147483647 h 38"/>
                <a:gd name="T48" fmla="*/ 2147483647 w 39"/>
                <a:gd name="T49" fmla="*/ 2147483647 h 38"/>
                <a:gd name="T50" fmla="*/ 2147483647 w 39"/>
                <a:gd name="T51" fmla="*/ 2147483647 h 38"/>
                <a:gd name="T52" fmla="*/ 2147483647 w 39"/>
                <a:gd name="T53" fmla="*/ 2147483647 h 38"/>
                <a:gd name="T54" fmla="*/ 2147483647 w 39"/>
                <a:gd name="T55" fmla="*/ 2147483647 h 38"/>
                <a:gd name="T56" fmla="*/ 2147483647 w 39"/>
                <a:gd name="T57" fmla="*/ 2147483647 h 38"/>
                <a:gd name="T58" fmla="*/ 2147483647 w 39"/>
                <a:gd name="T59" fmla="*/ 2147483647 h 38"/>
                <a:gd name="T60" fmla="*/ 2147483647 w 39"/>
                <a:gd name="T61" fmla="*/ 2147483647 h 38"/>
                <a:gd name="T62" fmla="*/ 2147483647 w 39"/>
                <a:gd name="T63" fmla="*/ 2147483647 h 38"/>
                <a:gd name="T64" fmla="*/ 2147483647 w 39"/>
                <a:gd name="T65" fmla="*/ 2147483647 h 38"/>
                <a:gd name="T66" fmla="*/ 2147483647 w 39"/>
                <a:gd name="T67" fmla="*/ 2147483647 h 38"/>
                <a:gd name="T68" fmla="*/ 2147483647 w 39"/>
                <a:gd name="T69" fmla="*/ 2147483647 h 38"/>
                <a:gd name="T70" fmla="*/ 2147483647 w 39"/>
                <a:gd name="T71" fmla="*/ 2147483647 h 38"/>
                <a:gd name="T72" fmla="*/ 2147483647 w 39"/>
                <a:gd name="T73" fmla="*/ 2147483647 h 38"/>
                <a:gd name="T74" fmla="*/ 2147483647 w 39"/>
                <a:gd name="T75" fmla="*/ 2147483647 h 38"/>
                <a:gd name="T76" fmla="*/ 2147483647 w 39"/>
                <a:gd name="T77" fmla="*/ 2147483647 h 38"/>
                <a:gd name="T78" fmla="*/ 2147483647 w 39"/>
                <a:gd name="T79" fmla="*/ 2147483647 h 38"/>
                <a:gd name="T80" fmla="*/ 2147483647 w 39"/>
                <a:gd name="T81" fmla="*/ 2147483647 h 38"/>
                <a:gd name="T82" fmla="*/ 2147483647 w 39"/>
                <a:gd name="T83" fmla="*/ 2147483647 h 38"/>
                <a:gd name="T84" fmla="*/ 2147483647 w 39"/>
                <a:gd name="T85" fmla="*/ 2147483647 h 38"/>
                <a:gd name="T86" fmla="*/ 2147483647 w 39"/>
                <a:gd name="T87" fmla="*/ 2147483647 h 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9"/>
                <a:gd name="T133" fmla="*/ 0 h 38"/>
                <a:gd name="T134" fmla="*/ 39 w 39"/>
                <a:gd name="T135" fmla="*/ 38 h 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9" h="38">
                  <a:moveTo>
                    <a:pt x="39" y="3"/>
                  </a:moveTo>
                  <a:cubicBezTo>
                    <a:pt x="39" y="2"/>
                    <a:pt x="38" y="1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lnTo>
                    <a:pt x="32" y="1"/>
                  </a:lnTo>
                  <a:cubicBezTo>
                    <a:pt x="31" y="2"/>
                    <a:pt x="30" y="2"/>
                    <a:pt x="29" y="2"/>
                  </a:cubicBezTo>
                  <a:lnTo>
                    <a:pt x="20" y="2"/>
                  </a:lnTo>
                  <a:lnTo>
                    <a:pt x="20" y="1"/>
                  </a:lnTo>
                  <a:lnTo>
                    <a:pt x="14" y="1"/>
                  </a:lnTo>
                  <a:cubicBezTo>
                    <a:pt x="12" y="2"/>
                    <a:pt x="8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lnTo>
                    <a:pt x="1" y="1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7"/>
                    <a:pt x="4" y="13"/>
                    <a:pt x="6" y="15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6"/>
                    <a:pt x="8" y="17"/>
                    <a:pt x="8" y="17"/>
                  </a:cubicBezTo>
                  <a:cubicBezTo>
                    <a:pt x="8" y="18"/>
                    <a:pt x="7" y="19"/>
                    <a:pt x="7" y="20"/>
                  </a:cubicBezTo>
                  <a:cubicBezTo>
                    <a:pt x="7" y="23"/>
                    <a:pt x="9" y="24"/>
                    <a:pt x="9" y="27"/>
                  </a:cubicBezTo>
                  <a:cubicBezTo>
                    <a:pt x="9" y="30"/>
                    <a:pt x="10" y="32"/>
                    <a:pt x="12" y="36"/>
                  </a:cubicBezTo>
                  <a:cubicBezTo>
                    <a:pt x="12" y="37"/>
                    <a:pt x="13" y="36"/>
                    <a:pt x="13" y="37"/>
                  </a:cubicBezTo>
                  <a:cubicBezTo>
                    <a:pt x="13" y="37"/>
                    <a:pt x="13" y="36"/>
                    <a:pt x="13" y="35"/>
                  </a:cubicBezTo>
                  <a:lnTo>
                    <a:pt x="15" y="35"/>
                  </a:lnTo>
                  <a:cubicBezTo>
                    <a:pt x="15" y="37"/>
                    <a:pt x="17" y="38"/>
                    <a:pt x="19" y="38"/>
                  </a:cubicBezTo>
                  <a:cubicBezTo>
                    <a:pt x="21" y="38"/>
                    <a:pt x="22" y="36"/>
                    <a:pt x="22" y="34"/>
                  </a:cubicBezTo>
                  <a:lnTo>
                    <a:pt x="22" y="29"/>
                  </a:lnTo>
                  <a:cubicBezTo>
                    <a:pt x="23" y="27"/>
                    <a:pt x="22" y="24"/>
                    <a:pt x="23" y="24"/>
                  </a:cubicBezTo>
                  <a:cubicBezTo>
                    <a:pt x="22" y="22"/>
                    <a:pt x="22" y="22"/>
                    <a:pt x="22" y="20"/>
                  </a:cubicBezTo>
                  <a:cubicBezTo>
                    <a:pt x="22" y="19"/>
                    <a:pt x="24" y="17"/>
                    <a:pt x="25" y="16"/>
                  </a:cubicBezTo>
                  <a:cubicBezTo>
                    <a:pt x="25" y="13"/>
                    <a:pt x="27" y="10"/>
                    <a:pt x="27" y="7"/>
                  </a:cubicBezTo>
                  <a:cubicBezTo>
                    <a:pt x="27" y="7"/>
                    <a:pt x="26" y="6"/>
                    <a:pt x="26" y="5"/>
                  </a:cubicBezTo>
                  <a:cubicBezTo>
                    <a:pt x="26" y="3"/>
                    <a:pt x="28" y="4"/>
                    <a:pt x="30" y="4"/>
                  </a:cubicBezTo>
                  <a:cubicBezTo>
                    <a:pt x="33" y="3"/>
                    <a:pt x="36" y="3"/>
                    <a:pt x="39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0" name="Freeform 507"/>
            <p:cNvSpPr>
              <a:spLocks/>
            </p:cNvSpPr>
            <p:nvPr/>
          </p:nvSpPr>
          <p:spPr bwMode="auto">
            <a:xfrm>
              <a:off x="4544165" y="4114319"/>
              <a:ext cx="270468" cy="289318"/>
            </a:xfrm>
            <a:custGeom>
              <a:avLst/>
              <a:gdLst>
                <a:gd name="T0" fmla="*/ 2147483647 w 27"/>
                <a:gd name="T1" fmla="*/ 2147483647 h 29"/>
                <a:gd name="T2" fmla="*/ 2147483647 w 27"/>
                <a:gd name="T3" fmla="*/ 2147483647 h 29"/>
                <a:gd name="T4" fmla="*/ 2147483647 w 27"/>
                <a:gd name="T5" fmla="*/ 2147483647 h 29"/>
                <a:gd name="T6" fmla="*/ 2147483647 w 27"/>
                <a:gd name="T7" fmla="*/ 2147483647 h 29"/>
                <a:gd name="T8" fmla="*/ 2147483647 w 27"/>
                <a:gd name="T9" fmla="*/ 2147483647 h 29"/>
                <a:gd name="T10" fmla="*/ 2147483647 w 27"/>
                <a:gd name="T11" fmla="*/ 2147483647 h 29"/>
                <a:gd name="T12" fmla="*/ 2147483647 w 27"/>
                <a:gd name="T13" fmla="*/ 2147483647 h 29"/>
                <a:gd name="T14" fmla="*/ 2147483647 w 27"/>
                <a:gd name="T15" fmla="*/ 2147483647 h 29"/>
                <a:gd name="T16" fmla="*/ 2147483647 w 27"/>
                <a:gd name="T17" fmla="*/ 2147483647 h 29"/>
                <a:gd name="T18" fmla="*/ 2147483647 w 27"/>
                <a:gd name="T19" fmla="*/ 2147483647 h 29"/>
                <a:gd name="T20" fmla="*/ 2147483647 w 27"/>
                <a:gd name="T21" fmla="*/ 2147483647 h 29"/>
                <a:gd name="T22" fmla="*/ 2147483647 w 27"/>
                <a:gd name="T23" fmla="*/ 2147483647 h 29"/>
                <a:gd name="T24" fmla="*/ 2147483647 w 27"/>
                <a:gd name="T25" fmla="*/ 0 h 29"/>
                <a:gd name="T26" fmla="*/ 2147483647 w 27"/>
                <a:gd name="T27" fmla="*/ 2147483647 h 29"/>
                <a:gd name="T28" fmla="*/ 2147483647 w 27"/>
                <a:gd name="T29" fmla="*/ 2147483647 h 29"/>
                <a:gd name="T30" fmla="*/ 2147483647 w 27"/>
                <a:gd name="T31" fmla="*/ 2147483647 h 29"/>
                <a:gd name="T32" fmla="*/ 2147483647 w 27"/>
                <a:gd name="T33" fmla="*/ 2147483647 h 29"/>
                <a:gd name="T34" fmla="*/ 0 w 27"/>
                <a:gd name="T35" fmla="*/ 2147483647 h 29"/>
                <a:gd name="T36" fmla="*/ 0 w 27"/>
                <a:gd name="T37" fmla="*/ 2147483647 h 29"/>
                <a:gd name="T38" fmla="*/ 0 w 27"/>
                <a:gd name="T39" fmla="*/ 2147483647 h 29"/>
                <a:gd name="T40" fmla="*/ 2147483647 w 27"/>
                <a:gd name="T41" fmla="*/ 2147483647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"/>
                <a:gd name="T64" fmla="*/ 0 h 29"/>
                <a:gd name="T65" fmla="*/ 27 w 27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" h="29">
                  <a:moveTo>
                    <a:pt x="1" y="22"/>
                  </a:moveTo>
                  <a:cubicBezTo>
                    <a:pt x="2" y="22"/>
                    <a:pt x="2" y="22"/>
                    <a:pt x="3" y="22"/>
                  </a:cubicBezTo>
                  <a:cubicBezTo>
                    <a:pt x="3" y="24"/>
                    <a:pt x="3" y="25"/>
                    <a:pt x="3" y="27"/>
                  </a:cubicBezTo>
                  <a:cubicBezTo>
                    <a:pt x="3" y="28"/>
                    <a:pt x="4" y="29"/>
                    <a:pt x="5" y="29"/>
                  </a:cubicBezTo>
                  <a:cubicBezTo>
                    <a:pt x="8" y="29"/>
                    <a:pt x="7" y="23"/>
                    <a:pt x="10" y="23"/>
                  </a:cubicBezTo>
                  <a:cubicBezTo>
                    <a:pt x="12" y="23"/>
                    <a:pt x="13" y="24"/>
                    <a:pt x="14" y="24"/>
                  </a:cubicBezTo>
                  <a:cubicBezTo>
                    <a:pt x="17" y="24"/>
                    <a:pt x="17" y="23"/>
                    <a:pt x="18" y="20"/>
                  </a:cubicBezTo>
                  <a:cubicBezTo>
                    <a:pt x="19" y="18"/>
                    <a:pt x="25" y="14"/>
                    <a:pt x="27" y="13"/>
                  </a:cubicBezTo>
                  <a:lnTo>
                    <a:pt x="27" y="12"/>
                  </a:lnTo>
                  <a:cubicBezTo>
                    <a:pt x="24" y="11"/>
                    <a:pt x="24" y="8"/>
                    <a:pt x="21" y="6"/>
                  </a:cubicBezTo>
                  <a:cubicBezTo>
                    <a:pt x="20" y="5"/>
                    <a:pt x="17" y="3"/>
                    <a:pt x="17" y="0"/>
                  </a:cubicBezTo>
                  <a:cubicBezTo>
                    <a:pt x="14" y="0"/>
                    <a:pt x="11" y="0"/>
                    <a:pt x="8" y="1"/>
                  </a:cubicBezTo>
                  <a:cubicBezTo>
                    <a:pt x="6" y="1"/>
                    <a:pt x="4" y="0"/>
                    <a:pt x="4" y="2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7"/>
                    <a:pt x="3" y="10"/>
                    <a:pt x="3" y="13"/>
                  </a:cubicBezTo>
                  <a:cubicBezTo>
                    <a:pt x="2" y="14"/>
                    <a:pt x="0" y="16"/>
                    <a:pt x="0" y="17"/>
                  </a:cubicBezTo>
                  <a:cubicBezTo>
                    <a:pt x="0" y="19"/>
                    <a:pt x="1" y="19"/>
                    <a:pt x="0" y="21"/>
                  </a:cubicBezTo>
                  <a:lnTo>
                    <a:pt x="1" y="2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1" name="Freeform 508"/>
            <p:cNvSpPr>
              <a:spLocks/>
            </p:cNvSpPr>
            <p:nvPr/>
          </p:nvSpPr>
          <p:spPr bwMode="auto">
            <a:xfrm>
              <a:off x="5193290" y="3913769"/>
              <a:ext cx="209818" cy="440553"/>
            </a:xfrm>
            <a:custGeom>
              <a:avLst/>
              <a:gdLst>
                <a:gd name="T0" fmla="*/ 2147483647 w 21"/>
                <a:gd name="T1" fmla="*/ 2147483647 h 44"/>
                <a:gd name="T2" fmla="*/ 2147483647 w 21"/>
                <a:gd name="T3" fmla="*/ 2147483647 h 44"/>
                <a:gd name="T4" fmla="*/ 2147483647 w 21"/>
                <a:gd name="T5" fmla="*/ 2147483647 h 44"/>
                <a:gd name="T6" fmla="*/ 2147483647 w 21"/>
                <a:gd name="T7" fmla="*/ 2147483647 h 44"/>
                <a:gd name="T8" fmla="*/ 2147483647 w 21"/>
                <a:gd name="T9" fmla="*/ 2147483647 h 44"/>
                <a:gd name="T10" fmla="*/ 2147483647 w 21"/>
                <a:gd name="T11" fmla="*/ 0 h 44"/>
                <a:gd name="T12" fmla="*/ 2147483647 w 21"/>
                <a:gd name="T13" fmla="*/ 2147483647 h 44"/>
                <a:gd name="T14" fmla="*/ 2147483647 w 21"/>
                <a:gd name="T15" fmla="*/ 2147483647 h 44"/>
                <a:gd name="T16" fmla="*/ 2147483647 w 21"/>
                <a:gd name="T17" fmla="*/ 2147483647 h 44"/>
                <a:gd name="T18" fmla="*/ 2147483647 w 21"/>
                <a:gd name="T19" fmla="*/ 2147483647 h 44"/>
                <a:gd name="T20" fmla="*/ 2147483647 w 21"/>
                <a:gd name="T21" fmla="*/ 2147483647 h 44"/>
                <a:gd name="T22" fmla="*/ 2147483647 w 21"/>
                <a:gd name="T23" fmla="*/ 2147483647 h 44"/>
                <a:gd name="T24" fmla="*/ 2147483647 w 21"/>
                <a:gd name="T25" fmla="*/ 2147483647 h 44"/>
                <a:gd name="T26" fmla="*/ 2147483647 w 21"/>
                <a:gd name="T27" fmla="*/ 2147483647 h 44"/>
                <a:gd name="T28" fmla="*/ 0 w 21"/>
                <a:gd name="T29" fmla="*/ 2147483647 h 44"/>
                <a:gd name="T30" fmla="*/ 0 w 21"/>
                <a:gd name="T31" fmla="*/ 2147483647 h 44"/>
                <a:gd name="T32" fmla="*/ 0 w 21"/>
                <a:gd name="T33" fmla="*/ 2147483647 h 44"/>
                <a:gd name="T34" fmla="*/ 0 w 21"/>
                <a:gd name="T35" fmla="*/ 2147483647 h 44"/>
                <a:gd name="T36" fmla="*/ 2147483647 w 21"/>
                <a:gd name="T37" fmla="*/ 2147483647 h 44"/>
                <a:gd name="T38" fmla="*/ 2147483647 w 21"/>
                <a:gd name="T39" fmla="*/ 2147483647 h 44"/>
                <a:gd name="T40" fmla="*/ 2147483647 w 21"/>
                <a:gd name="T41" fmla="*/ 2147483647 h 44"/>
                <a:gd name="T42" fmla="*/ 2147483647 w 21"/>
                <a:gd name="T43" fmla="*/ 2147483647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44"/>
                <a:gd name="T68" fmla="*/ 21 w 2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44">
                  <a:moveTo>
                    <a:pt x="4" y="14"/>
                  </a:moveTo>
                  <a:cubicBezTo>
                    <a:pt x="5" y="14"/>
                    <a:pt x="6" y="13"/>
                    <a:pt x="7" y="13"/>
                  </a:cubicBezTo>
                  <a:cubicBezTo>
                    <a:pt x="9" y="13"/>
                    <a:pt x="9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5" y="10"/>
                    <a:pt x="17" y="2"/>
                    <a:pt x="18" y="0"/>
                  </a:cubicBezTo>
                  <a:cubicBezTo>
                    <a:pt x="18" y="2"/>
                    <a:pt x="20" y="4"/>
                    <a:pt x="21" y="4"/>
                  </a:cubicBezTo>
                  <a:cubicBezTo>
                    <a:pt x="20" y="6"/>
                    <a:pt x="21" y="7"/>
                    <a:pt x="21" y="10"/>
                  </a:cubicBezTo>
                  <a:cubicBezTo>
                    <a:pt x="21" y="12"/>
                    <a:pt x="19" y="13"/>
                    <a:pt x="19" y="15"/>
                  </a:cubicBezTo>
                  <a:cubicBezTo>
                    <a:pt x="19" y="15"/>
                    <a:pt x="18" y="17"/>
                    <a:pt x="18" y="17"/>
                  </a:cubicBezTo>
                  <a:cubicBezTo>
                    <a:pt x="18" y="20"/>
                    <a:pt x="15" y="23"/>
                    <a:pt x="15" y="26"/>
                  </a:cubicBezTo>
                  <a:cubicBezTo>
                    <a:pt x="15" y="28"/>
                    <a:pt x="12" y="35"/>
                    <a:pt x="11" y="35"/>
                  </a:cubicBezTo>
                  <a:cubicBezTo>
                    <a:pt x="11" y="40"/>
                    <a:pt x="9" y="44"/>
                    <a:pt x="4" y="44"/>
                  </a:cubicBezTo>
                  <a:cubicBezTo>
                    <a:pt x="4" y="44"/>
                    <a:pt x="3" y="43"/>
                    <a:pt x="3" y="43"/>
                  </a:cubicBezTo>
                  <a:cubicBezTo>
                    <a:pt x="0" y="43"/>
                    <a:pt x="0" y="40"/>
                    <a:pt x="0" y="37"/>
                  </a:cubicBezTo>
                  <a:cubicBezTo>
                    <a:pt x="0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3"/>
                    <a:pt x="0" y="33"/>
                    <a:pt x="0" y="31"/>
                  </a:cubicBezTo>
                  <a:cubicBezTo>
                    <a:pt x="2" y="31"/>
                    <a:pt x="4" y="26"/>
                    <a:pt x="4" y="25"/>
                  </a:cubicBezTo>
                  <a:cubicBezTo>
                    <a:pt x="4" y="22"/>
                    <a:pt x="2" y="21"/>
                    <a:pt x="2" y="19"/>
                  </a:cubicBezTo>
                  <a:lnTo>
                    <a:pt x="4" y="1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2" name="Freeform 509"/>
            <p:cNvSpPr>
              <a:spLocks/>
            </p:cNvSpPr>
            <p:nvPr/>
          </p:nvSpPr>
          <p:spPr bwMode="auto">
            <a:xfrm>
              <a:off x="4824608" y="3603626"/>
              <a:ext cx="40000" cy="79376"/>
            </a:xfrm>
            <a:custGeom>
              <a:avLst/>
              <a:gdLst>
                <a:gd name="T0" fmla="*/ 362902476 w 4"/>
                <a:gd name="T1" fmla="*/ 90725619 h 8"/>
                <a:gd name="T2" fmla="*/ 362902476 w 4"/>
                <a:gd name="T3" fmla="*/ 544353639 h 8"/>
                <a:gd name="T4" fmla="*/ 362902476 w 4"/>
                <a:gd name="T5" fmla="*/ 544353639 h 8"/>
                <a:gd name="T6" fmla="*/ 0 w 4"/>
                <a:gd name="T7" fmla="*/ 725804952 h 8"/>
                <a:gd name="T8" fmla="*/ 0 w 4"/>
                <a:gd name="T9" fmla="*/ 725804952 h 8"/>
                <a:gd name="T10" fmla="*/ 90725619 w 4"/>
                <a:gd name="T11" fmla="*/ 272176820 h 8"/>
                <a:gd name="T12" fmla="*/ 90725619 w 4"/>
                <a:gd name="T13" fmla="*/ 272176820 h 8"/>
                <a:gd name="T14" fmla="*/ 362902476 w 4"/>
                <a:gd name="T15" fmla="*/ 90725619 h 8"/>
                <a:gd name="T16" fmla="*/ 362902476 w 4"/>
                <a:gd name="T17" fmla="*/ 90725619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8"/>
                <a:gd name="T29" fmla="*/ 4 w 4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8">
                  <a:moveTo>
                    <a:pt x="4" y="1"/>
                  </a:moveTo>
                  <a:lnTo>
                    <a:pt x="4" y="6"/>
                  </a:lnTo>
                  <a:cubicBezTo>
                    <a:pt x="3" y="7"/>
                    <a:pt x="2" y="7"/>
                    <a:pt x="0" y="8"/>
                  </a:cubicBezTo>
                  <a:lnTo>
                    <a:pt x="1" y="3"/>
                  </a:lnTo>
                  <a:cubicBezTo>
                    <a:pt x="1" y="2"/>
                    <a:pt x="3" y="0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3" name="Freeform 510"/>
            <p:cNvSpPr>
              <a:spLocks/>
            </p:cNvSpPr>
            <p:nvPr/>
          </p:nvSpPr>
          <p:spPr bwMode="auto">
            <a:xfrm>
              <a:off x="4815008" y="3573464"/>
              <a:ext cx="59201" cy="58737"/>
            </a:xfrm>
            <a:custGeom>
              <a:avLst/>
              <a:gdLst>
                <a:gd name="T0" fmla="*/ 453628130 w 6"/>
                <a:gd name="T1" fmla="*/ 0 h 6"/>
                <a:gd name="T2" fmla="*/ 544353726 w 6"/>
                <a:gd name="T3" fmla="*/ 362902533 h 6"/>
                <a:gd name="T4" fmla="*/ 90725633 w 6"/>
                <a:gd name="T5" fmla="*/ 544353726 h 6"/>
                <a:gd name="T6" fmla="*/ 0 w 6"/>
                <a:gd name="T7" fmla="*/ 362902533 h 6"/>
                <a:gd name="T8" fmla="*/ 272176863 w 6"/>
                <a:gd name="T9" fmla="*/ 90725633 h 6"/>
                <a:gd name="T10" fmla="*/ 362902533 w 6"/>
                <a:gd name="T11" fmla="*/ 90725633 h 6"/>
                <a:gd name="T12" fmla="*/ 453628130 w 6"/>
                <a:gd name="T13" fmla="*/ 0 h 6"/>
                <a:gd name="T14" fmla="*/ 453628130 w 6"/>
                <a:gd name="T15" fmla="*/ 0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5" y="0"/>
                  </a:moveTo>
                  <a:cubicBezTo>
                    <a:pt x="5" y="1"/>
                    <a:pt x="6" y="3"/>
                    <a:pt x="6" y="4"/>
                  </a:cubicBezTo>
                  <a:cubicBezTo>
                    <a:pt x="4" y="3"/>
                    <a:pt x="2" y="5"/>
                    <a:pt x="1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3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4" name="Freeform 511"/>
            <p:cNvSpPr>
              <a:spLocks/>
            </p:cNvSpPr>
            <p:nvPr/>
          </p:nvSpPr>
          <p:spPr bwMode="auto">
            <a:xfrm>
              <a:off x="5163815" y="2282817"/>
              <a:ext cx="558412" cy="469903"/>
            </a:xfrm>
            <a:custGeom>
              <a:avLst/>
              <a:gdLst>
                <a:gd name="T0" fmla="*/ 2147483647 w 56"/>
                <a:gd name="T1" fmla="*/ 2147483647 h 47"/>
                <a:gd name="T2" fmla="*/ 2147483647 w 56"/>
                <a:gd name="T3" fmla="*/ 2147483647 h 47"/>
                <a:gd name="T4" fmla="*/ 2147483647 w 56"/>
                <a:gd name="T5" fmla="*/ 2147483647 h 47"/>
                <a:gd name="T6" fmla="*/ 2147483647 w 56"/>
                <a:gd name="T7" fmla="*/ 2147483647 h 47"/>
                <a:gd name="T8" fmla="*/ 2147483647 w 56"/>
                <a:gd name="T9" fmla="*/ 2147483647 h 47"/>
                <a:gd name="T10" fmla="*/ 2147483647 w 56"/>
                <a:gd name="T11" fmla="*/ 2147483647 h 47"/>
                <a:gd name="T12" fmla="*/ 2147483647 w 56"/>
                <a:gd name="T13" fmla="*/ 2147483647 h 47"/>
                <a:gd name="T14" fmla="*/ 2147483647 w 56"/>
                <a:gd name="T15" fmla="*/ 2147483647 h 47"/>
                <a:gd name="T16" fmla="*/ 2147483647 w 56"/>
                <a:gd name="T17" fmla="*/ 2147483647 h 47"/>
                <a:gd name="T18" fmla="*/ 2147483647 w 56"/>
                <a:gd name="T19" fmla="*/ 2147483647 h 47"/>
                <a:gd name="T20" fmla="*/ 2147483647 w 56"/>
                <a:gd name="T21" fmla="*/ 2147483647 h 47"/>
                <a:gd name="T22" fmla="*/ 2147483647 w 56"/>
                <a:gd name="T23" fmla="*/ 2147483647 h 47"/>
                <a:gd name="T24" fmla="*/ 2147483647 w 56"/>
                <a:gd name="T25" fmla="*/ 2147483647 h 47"/>
                <a:gd name="T26" fmla="*/ 2147483647 w 56"/>
                <a:gd name="T27" fmla="*/ 2147483647 h 47"/>
                <a:gd name="T28" fmla="*/ 2147483647 w 56"/>
                <a:gd name="T29" fmla="*/ 2147483647 h 47"/>
                <a:gd name="T30" fmla="*/ 2147483647 w 56"/>
                <a:gd name="T31" fmla="*/ 0 h 47"/>
                <a:gd name="T32" fmla="*/ 2147483647 w 56"/>
                <a:gd name="T33" fmla="*/ 2147483647 h 47"/>
                <a:gd name="T34" fmla="*/ 0 w 56"/>
                <a:gd name="T35" fmla="*/ 0 h 47"/>
                <a:gd name="T36" fmla="*/ 0 w 56"/>
                <a:gd name="T37" fmla="*/ 0 h 47"/>
                <a:gd name="T38" fmla="*/ 0 w 56"/>
                <a:gd name="T39" fmla="*/ 0 h 47"/>
                <a:gd name="T40" fmla="*/ 0 w 56"/>
                <a:gd name="T41" fmla="*/ 0 h 47"/>
                <a:gd name="T42" fmla="*/ 0 w 56"/>
                <a:gd name="T43" fmla="*/ 2147483647 h 47"/>
                <a:gd name="T44" fmla="*/ 2147483647 w 56"/>
                <a:gd name="T45" fmla="*/ 2147483647 h 47"/>
                <a:gd name="T46" fmla="*/ 2147483647 w 56"/>
                <a:gd name="T47" fmla="*/ 2147483647 h 47"/>
                <a:gd name="T48" fmla="*/ 2147483647 w 56"/>
                <a:gd name="T49" fmla="*/ 2147483647 h 47"/>
                <a:gd name="T50" fmla="*/ 2147483647 w 56"/>
                <a:gd name="T51" fmla="*/ 2147483647 h 47"/>
                <a:gd name="T52" fmla="*/ 2147483647 w 56"/>
                <a:gd name="T53" fmla="*/ 2147483647 h 47"/>
                <a:gd name="T54" fmla="*/ 2147483647 w 56"/>
                <a:gd name="T55" fmla="*/ 2147483647 h 47"/>
                <a:gd name="T56" fmla="*/ 2147483647 w 56"/>
                <a:gd name="T57" fmla="*/ 2147483647 h 47"/>
                <a:gd name="T58" fmla="*/ 2147483647 w 56"/>
                <a:gd name="T59" fmla="*/ 2147483647 h 47"/>
                <a:gd name="T60" fmla="*/ 2147483647 w 56"/>
                <a:gd name="T61" fmla="*/ 2147483647 h 47"/>
                <a:gd name="T62" fmla="*/ 2147483647 w 56"/>
                <a:gd name="T63" fmla="*/ 2147483647 h 47"/>
                <a:gd name="T64" fmla="*/ 2147483647 w 56"/>
                <a:gd name="T65" fmla="*/ 2147483647 h 47"/>
                <a:gd name="T66" fmla="*/ 2147483647 w 56"/>
                <a:gd name="T67" fmla="*/ 2147483647 h 47"/>
                <a:gd name="T68" fmla="*/ 2147483647 w 56"/>
                <a:gd name="T69" fmla="*/ 2147483647 h 47"/>
                <a:gd name="T70" fmla="*/ 2147483647 w 56"/>
                <a:gd name="T71" fmla="*/ 2147483647 h 47"/>
                <a:gd name="T72" fmla="*/ 2147483647 w 56"/>
                <a:gd name="T73" fmla="*/ 2147483647 h 47"/>
                <a:gd name="T74" fmla="*/ 2147483647 w 56"/>
                <a:gd name="T75" fmla="*/ 2147483647 h 47"/>
                <a:gd name="T76" fmla="*/ 2147483647 w 56"/>
                <a:gd name="T77" fmla="*/ 2147483647 h 47"/>
                <a:gd name="T78" fmla="*/ 2147483647 w 56"/>
                <a:gd name="T79" fmla="*/ 2147483647 h 47"/>
                <a:gd name="T80" fmla="*/ 2147483647 w 56"/>
                <a:gd name="T81" fmla="*/ 2147483647 h 47"/>
                <a:gd name="T82" fmla="*/ 2147483647 w 56"/>
                <a:gd name="T83" fmla="*/ 2147483647 h 47"/>
                <a:gd name="T84" fmla="*/ 2147483647 w 56"/>
                <a:gd name="T85" fmla="*/ 2147483647 h 47"/>
                <a:gd name="T86" fmla="*/ 2147483647 w 56"/>
                <a:gd name="T87" fmla="*/ 2147483647 h 47"/>
                <a:gd name="T88" fmla="*/ 2147483647 w 56"/>
                <a:gd name="T89" fmla="*/ 2147483647 h 47"/>
                <a:gd name="T90" fmla="*/ 2147483647 w 56"/>
                <a:gd name="T91" fmla="*/ 2147483647 h 47"/>
                <a:gd name="T92" fmla="*/ 2147483647 w 56"/>
                <a:gd name="T93" fmla="*/ 2147483647 h 47"/>
                <a:gd name="T94" fmla="*/ 2147483647 w 56"/>
                <a:gd name="T95" fmla="*/ 2147483647 h 47"/>
                <a:gd name="T96" fmla="*/ 2147483647 w 56"/>
                <a:gd name="T97" fmla="*/ 2147483647 h 47"/>
                <a:gd name="T98" fmla="*/ 2147483647 w 56"/>
                <a:gd name="T99" fmla="*/ 2147483647 h 47"/>
                <a:gd name="T100" fmla="*/ 2147483647 w 56"/>
                <a:gd name="T101" fmla="*/ 2147483647 h 47"/>
                <a:gd name="T102" fmla="*/ 2147483647 w 56"/>
                <a:gd name="T103" fmla="*/ 2147483647 h 47"/>
                <a:gd name="T104" fmla="*/ 2147483647 w 56"/>
                <a:gd name="T105" fmla="*/ 2147483647 h 47"/>
                <a:gd name="T106" fmla="*/ 2147483647 w 56"/>
                <a:gd name="T107" fmla="*/ 2147483647 h 47"/>
                <a:gd name="T108" fmla="*/ 2147483647 w 56"/>
                <a:gd name="T109" fmla="*/ 2147483647 h 47"/>
                <a:gd name="T110" fmla="*/ 2147483647 w 56"/>
                <a:gd name="T111" fmla="*/ 2147483647 h 47"/>
                <a:gd name="T112" fmla="*/ 2147483647 w 56"/>
                <a:gd name="T113" fmla="*/ 2147483647 h 47"/>
                <a:gd name="T114" fmla="*/ 2147483647 w 56"/>
                <a:gd name="T115" fmla="*/ 2147483647 h 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6"/>
                <a:gd name="T175" fmla="*/ 0 h 47"/>
                <a:gd name="T176" fmla="*/ 56 w 56"/>
                <a:gd name="T177" fmla="*/ 47 h 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6" h="47">
                  <a:moveTo>
                    <a:pt x="46" y="14"/>
                  </a:moveTo>
                  <a:cubicBezTo>
                    <a:pt x="45" y="13"/>
                    <a:pt x="45" y="11"/>
                    <a:pt x="45" y="10"/>
                  </a:cubicBezTo>
                  <a:cubicBezTo>
                    <a:pt x="40" y="10"/>
                    <a:pt x="40" y="5"/>
                    <a:pt x="34" y="5"/>
                  </a:cubicBezTo>
                  <a:lnTo>
                    <a:pt x="30" y="5"/>
                  </a:lnTo>
                  <a:cubicBezTo>
                    <a:pt x="29" y="5"/>
                    <a:pt x="27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9"/>
                    <a:pt x="21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7" y="10"/>
                    <a:pt x="17" y="8"/>
                    <a:pt x="16" y="8"/>
                  </a:cubicBezTo>
                  <a:cubicBezTo>
                    <a:pt x="15" y="7"/>
                    <a:pt x="11" y="7"/>
                    <a:pt x="10" y="5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7" y="0"/>
                    <a:pt x="7" y="3"/>
                    <a:pt x="6" y="3"/>
                  </a:cubicBezTo>
                  <a:cubicBezTo>
                    <a:pt x="4" y="3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2" y="5"/>
                    <a:pt x="2" y="9"/>
                  </a:cubicBezTo>
                  <a:lnTo>
                    <a:pt x="3" y="9"/>
                  </a:lnTo>
                  <a:cubicBezTo>
                    <a:pt x="3" y="10"/>
                    <a:pt x="5" y="14"/>
                    <a:pt x="7" y="15"/>
                  </a:cubicBezTo>
                  <a:cubicBezTo>
                    <a:pt x="6" y="15"/>
                    <a:pt x="5" y="16"/>
                    <a:pt x="5" y="17"/>
                  </a:cubicBezTo>
                  <a:cubicBezTo>
                    <a:pt x="5" y="19"/>
                    <a:pt x="9" y="23"/>
                    <a:pt x="12" y="23"/>
                  </a:cubicBezTo>
                  <a:cubicBezTo>
                    <a:pt x="12" y="24"/>
                    <a:pt x="13" y="25"/>
                    <a:pt x="12" y="27"/>
                  </a:cubicBezTo>
                  <a:lnTo>
                    <a:pt x="14" y="30"/>
                  </a:lnTo>
                  <a:cubicBezTo>
                    <a:pt x="15" y="30"/>
                    <a:pt x="16" y="30"/>
                    <a:pt x="17" y="30"/>
                  </a:cubicBezTo>
                  <a:cubicBezTo>
                    <a:pt x="17" y="30"/>
                    <a:pt x="21" y="36"/>
                    <a:pt x="22" y="37"/>
                  </a:cubicBezTo>
                  <a:cubicBezTo>
                    <a:pt x="22" y="37"/>
                    <a:pt x="23" y="38"/>
                    <a:pt x="24" y="38"/>
                  </a:cubicBezTo>
                  <a:cubicBezTo>
                    <a:pt x="24" y="38"/>
                    <a:pt x="25" y="38"/>
                    <a:pt x="25" y="38"/>
                  </a:cubicBezTo>
                  <a:cubicBezTo>
                    <a:pt x="26" y="40"/>
                    <a:pt x="29" y="41"/>
                    <a:pt x="31" y="41"/>
                  </a:cubicBezTo>
                  <a:cubicBezTo>
                    <a:pt x="31" y="41"/>
                    <a:pt x="32" y="41"/>
                    <a:pt x="32" y="41"/>
                  </a:cubicBezTo>
                  <a:cubicBezTo>
                    <a:pt x="33" y="41"/>
                    <a:pt x="34" y="41"/>
                    <a:pt x="35" y="41"/>
                  </a:cubicBezTo>
                  <a:cubicBezTo>
                    <a:pt x="35" y="41"/>
                    <a:pt x="36" y="40"/>
                    <a:pt x="37" y="40"/>
                  </a:cubicBezTo>
                  <a:cubicBezTo>
                    <a:pt x="39" y="40"/>
                    <a:pt x="38" y="43"/>
                    <a:pt x="39" y="45"/>
                  </a:cubicBezTo>
                  <a:cubicBezTo>
                    <a:pt x="40" y="45"/>
                    <a:pt x="42" y="45"/>
                    <a:pt x="43" y="45"/>
                  </a:cubicBezTo>
                  <a:cubicBezTo>
                    <a:pt x="47" y="45"/>
                    <a:pt x="48" y="47"/>
                    <a:pt x="53" y="47"/>
                  </a:cubicBezTo>
                  <a:cubicBezTo>
                    <a:pt x="53" y="45"/>
                    <a:pt x="53" y="44"/>
                    <a:pt x="53" y="44"/>
                  </a:cubicBezTo>
                  <a:cubicBezTo>
                    <a:pt x="53" y="42"/>
                    <a:pt x="55" y="42"/>
                    <a:pt x="56" y="41"/>
                  </a:cubicBezTo>
                  <a:lnTo>
                    <a:pt x="56" y="40"/>
                  </a:lnTo>
                  <a:cubicBezTo>
                    <a:pt x="54" y="40"/>
                    <a:pt x="54" y="38"/>
                    <a:pt x="54" y="37"/>
                  </a:cubicBezTo>
                  <a:cubicBezTo>
                    <a:pt x="53" y="37"/>
                    <a:pt x="49" y="33"/>
                    <a:pt x="49" y="32"/>
                  </a:cubicBezTo>
                  <a:cubicBezTo>
                    <a:pt x="49" y="30"/>
                    <a:pt x="50" y="29"/>
                    <a:pt x="50" y="28"/>
                  </a:cubicBezTo>
                  <a:cubicBezTo>
                    <a:pt x="50" y="26"/>
                    <a:pt x="49" y="26"/>
                    <a:pt x="48" y="26"/>
                  </a:cubicBezTo>
                  <a:cubicBezTo>
                    <a:pt x="46" y="26"/>
                    <a:pt x="45" y="20"/>
                    <a:pt x="45" y="19"/>
                  </a:cubicBezTo>
                  <a:cubicBezTo>
                    <a:pt x="45" y="19"/>
                    <a:pt x="44" y="19"/>
                    <a:pt x="44" y="18"/>
                  </a:cubicBezTo>
                  <a:cubicBezTo>
                    <a:pt x="44" y="17"/>
                    <a:pt x="46" y="17"/>
                    <a:pt x="46" y="16"/>
                  </a:cubicBezTo>
                  <a:cubicBezTo>
                    <a:pt x="46" y="15"/>
                    <a:pt x="46" y="15"/>
                    <a:pt x="46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5" name="Freeform 512"/>
            <p:cNvSpPr>
              <a:spLocks/>
            </p:cNvSpPr>
            <p:nvPr/>
          </p:nvSpPr>
          <p:spPr bwMode="auto">
            <a:xfrm>
              <a:off x="4944610" y="2492368"/>
              <a:ext cx="108802" cy="120651"/>
            </a:xfrm>
            <a:custGeom>
              <a:avLst/>
              <a:gdLst>
                <a:gd name="T0" fmla="*/ 0 w 11"/>
                <a:gd name="T1" fmla="*/ 997981855 h 12"/>
                <a:gd name="T2" fmla="*/ 272176855 w 11"/>
                <a:gd name="T3" fmla="*/ 1088707452 h 12"/>
                <a:gd name="T4" fmla="*/ 725805046 w 11"/>
                <a:gd name="T5" fmla="*/ 816530663 h 12"/>
                <a:gd name="T6" fmla="*/ 635079452 w 11"/>
                <a:gd name="T7" fmla="*/ 544353726 h 12"/>
                <a:gd name="T8" fmla="*/ 997981827 w 11"/>
                <a:gd name="T9" fmla="*/ 272176863 h 12"/>
                <a:gd name="T10" fmla="*/ 997981827 w 11"/>
                <a:gd name="T11" fmla="*/ 0 h 12"/>
                <a:gd name="T12" fmla="*/ 362902523 w 11"/>
                <a:gd name="T13" fmla="*/ 272176863 h 12"/>
                <a:gd name="T14" fmla="*/ 181451261 w 11"/>
                <a:gd name="T15" fmla="*/ 90725633 h 12"/>
                <a:gd name="T16" fmla="*/ 0 w 11"/>
                <a:gd name="T17" fmla="*/ 997981855 h 12"/>
                <a:gd name="T18" fmla="*/ 0 w 11"/>
                <a:gd name="T19" fmla="*/ 997981855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2"/>
                <a:gd name="T32" fmla="*/ 11 w 1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2">
                  <a:moveTo>
                    <a:pt x="0" y="11"/>
                  </a:moveTo>
                  <a:cubicBezTo>
                    <a:pt x="1" y="11"/>
                    <a:pt x="2" y="12"/>
                    <a:pt x="3" y="12"/>
                  </a:cubicBezTo>
                  <a:cubicBezTo>
                    <a:pt x="5" y="12"/>
                    <a:pt x="8" y="10"/>
                    <a:pt x="8" y="9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7" y="4"/>
                    <a:pt x="10" y="3"/>
                    <a:pt x="11" y="3"/>
                  </a:cubicBezTo>
                  <a:cubicBezTo>
                    <a:pt x="11" y="1"/>
                    <a:pt x="10" y="1"/>
                    <a:pt x="11" y="0"/>
                  </a:cubicBezTo>
                  <a:cubicBezTo>
                    <a:pt x="8" y="0"/>
                    <a:pt x="6" y="3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2"/>
                    <a:pt x="0" y="11"/>
                    <a:pt x="0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6" name="Freeform 513"/>
            <p:cNvSpPr>
              <a:spLocks/>
            </p:cNvSpPr>
            <p:nvPr/>
          </p:nvSpPr>
          <p:spPr bwMode="auto">
            <a:xfrm>
              <a:off x="4934295" y="2523068"/>
              <a:ext cx="598308" cy="509595"/>
            </a:xfrm>
            <a:custGeom>
              <a:avLst/>
              <a:gdLst>
                <a:gd name="T0" fmla="*/ 2147483647 w 60"/>
                <a:gd name="T1" fmla="*/ 2147483647 h 51"/>
                <a:gd name="T2" fmla="*/ 2147483647 w 60"/>
                <a:gd name="T3" fmla="*/ 2147483647 h 51"/>
                <a:gd name="T4" fmla="*/ 2147483647 w 60"/>
                <a:gd name="T5" fmla="*/ 2147483647 h 51"/>
                <a:gd name="T6" fmla="*/ 2147483647 w 60"/>
                <a:gd name="T7" fmla="*/ 2147483647 h 51"/>
                <a:gd name="T8" fmla="*/ 2147483647 w 60"/>
                <a:gd name="T9" fmla="*/ 2147483647 h 51"/>
                <a:gd name="T10" fmla="*/ 2147483647 w 60"/>
                <a:gd name="T11" fmla="*/ 2147483647 h 51"/>
                <a:gd name="T12" fmla="*/ 2147483647 w 60"/>
                <a:gd name="T13" fmla="*/ 2147483647 h 51"/>
                <a:gd name="T14" fmla="*/ 2147483647 w 60"/>
                <a:gd name="T15" fmla="*/ 2147483647 h 51"/>
                <a:gd name="T16" fmla="*/ 2147483647 w 60"/>
                <a:gd name="T17" fmla="*/ 2147483647 h 51"/>
                <a:gd name="T18" fmla="*/ 2147483647 w 60"/>
                <a:gd name="T19" fmla="*/ 2147483647 h 51"/>
                <a:gd name="T20" fmla="*/ 2147483647 w 60"/>
                <a:gd name="T21" fmla="*/ 0 h 51"/>
                <a:gd name="T22" fmla="*/ 2147483647 w 60"/>
                <a:gd name="T23" fmla="*/ 2147483647 h 51"/>
                <a:gd name="T24" fmla="*/ 2147483647 w 60"/>
                <a:gd name="T25" fmla="*/ 2147483647 h 51"/>
                <a:gd name="T26" fmla="*/ 2147483647 w 60"/>
                <a:gd name="T27" fmla="*/ 2147483647 h 51"/>
                <a:gd name="T28" fmla="*/ 2147483647 w 60"/>
                <a:gd name="T29" fmla="*/ 2147483647 h 51"/>
                <a:gd name="T30" fmla="*/ 2147483647 w 60"/>
                <a:gd name="T31" fmla="*/ 2147483647 h 51"/>
                <a:gd name="T32" fmla="*/ 2147483647 w 60"/>
                <a:gd name="T33" fmla="*/ 2147483647 h 51"/>
                <a:gd name="T34" fmla="*/ 2147483647 w 60"/>
                <a:gd name="T35" fmla="*/ 2147483647 h 51"/>
                <a:gd name="T36" fmla="*/ 2147483647 w 60"/>
                <a:gd name="T37" fmla="*/ 2147483647 h 51"/>
                <a:gd name="T38" fmla="*/ 2147483647 w 60"/>
                <a:gd name="T39" fmla="*/ 2147483647 h 51"/>
                <a:gd name="T40" fmla="*/ 2147483647 w 60"/>
                <a:gd name="T41" fmla="*/ 2147483647 h 51"/>
                <a:gd name="T42" fmla="*/ 2147483647 w 60"/>
                <a:gd name="T43" fmla="*/ 2147483647 h 51"/>
                <a:gd name="T44" fmla="*/ 2147483647 w 60"/>
                <a:gd name="T45" fmla="*/ 2147483647 h 51"/>
                <a:gd name="T46" fmla="*/ 2147483647 w 60"/>
                <a:gd name="T47" fmla="*/ 2147483647 h 51"/>
                <a:gd name="T48" fmla="*/ 2147483647 w 60"/>
                <a:gd name="T49" fmla="*/ 2147483647 h 51"/>
                <a:gd name="T50" fmla="*/ 2147483647 w 60"/>
                <a:gd name="T51" fmla="*/ 2147483647 h 51"/>
                <a:gd name="T52" fmla="*/ 2147483647 w 60"/>
                <a:gd name="T53" fmla="*/ 2147483647 h 51"/>
                <a:gd name="T54" fmla="*/ 2147483647 w 60"/>
                <a:gd name="T55" fmla="*/ 2147483647 h 51"/>
                <a:gd name="T56" fmla="*/ 2147483647 w 60"/>
                <a:gd name="T57" fmla="*/ 2147483647 h 51"/>
                <a:gd name="T58" fmla="*/ 2147483647 w 60"/>
                <a:gd name="T59" fmla="*/ 2147483647 h 51"/>
                <a:gd name="T60" fmla="*/ 2147483647 w 60"/>
                <a:gd name="T61" fmla="*/ 2147483647 h 51"/>
                <a:gd name="T62" fmla="*/ 2147483647 w 60"/>
                <a:gd name="T63" fmla="*/ 2147483647 h 51"/>
                <a:gd name="T64" fmla="*/ 2147483647 w 60"/>
                <a:gd name="T65" fmla="*/ 2147483647 h 51"/>
                <a:gd name="T66" fmla="*/ 2147483647 w 60"/>
                <a:gd name="T67" fmla="*/ 2147483647 h 51"/>
                <a:gd name="T68" fmla="*/ 2147483647 w 60"/>
                <a:gd name="T69" fmla="*/ 2147483647 h 51"/>
                <a:gd name="T70" fmla="*/ 2147483647 w 60"/>
                <a:gd name="T71" fmla="*/ 2147483647 h 51"/>
                <a:gd name="T72" fmla="*/ 2147483647 w 60"/>
                <a:gd name="T73" fmla="*/ 2147483647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51"/>
                <a:gd name="T113" fmla="*/ 60 w 60"/>
                <a:gd name="T114" fmla="*/ 51 h 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51">
                  <a:moveTo>
                    <a:pt x="47" y="24"/>
                  </a:moveTo>
                  <a:cubicBezTo>
                    <a:pt x="45" y="24"/>
                    <a:pt x="46" y="23"/>
                    <a:pt x="46" y="22"/>
                  </a:cubicBezTo>
                  <a:cubicBezTo>
                    <a:pt x="46" y="20"/>
                    <a:pt x="44" y="19"/>
                    <a:pt x="44" y="19"/>
                  </a:cubicBezTo>
                  <a:cubicBezTo>
                    <a:pt x="39" y="16"/>
                    <a:pt x="39" y="14"/>
                    <a:pt x="37" y="13"/>
                  </a:cubicBezTo>
                  <a:cubicBezTo>
                    <a:pt x="37" y="13"/>
                    <a:pt x="37" y="11"/>
                    <a:pt x="37" y="11"/>
                  </a:cubicBezTo>
                  <a:cubicBezTo>
                    <a:pt x="36" y="11"/>
                    <a:pt x="35" y="11"/>
                    <a:pt x="34" y="10"/>
                  </a:cubicBezTo>
                  <a:cubicBezTo>
                    <a:pt x="31" y="9"/>
                    <a:pt x="31" y="10"/>
                    <a:pt x="30" y="10"/>
                  </a:cubicBezTo>
                  <a:cubicBezTo>
                    <a:pt x="29" y="10"/>
                    <a:pt x="28" y="10"/>
                    <a:pt x="27" y="10"/>
                  </a:cubicBezTo>
                  <a:cubicBezTo>
                    <a:pt x="26" y="9"/>
                    <a:pt x="26" y="9"/>
                    <a:pt x="25" y="8"/>
                  </a:cubicBezTo>
                  <a:cubicBezTo>
                    <a:pt x="24" y="6"/>
                    <a:pt x="24" y="4"/>
                    <a:pt x="19" y="3"/>
                  </a:cubicBezTo>
                  <a:cubicBezTo>
                    <a:pt x="16" y="3"/>
                    <a:pt x="16" y="2"/>
                    <a:pt x="12" y="0"/>
                  </a:cubicBezTo>
                  <a:cubicBezTo>
                    <a:pt x="11" y="1"/>
                    <a:pt x="8" y="1"/>
                    <a:pt x="8" y="3"/>
                  </a:cubicBezTo>
                  <a:cubicBezTo>
                    <a:pt x="8" y="4"/>
                    <a:pt x="8" y="5"/>
                    <a:pt x="9" y="6"/>
                  </a:cubicBezTo>
                  <a:cubicBezTo>
                    <a:pt x="9" y="7"/>
                    <a:pt x="6" y="9"/>
                    <a:pt x="4" y="9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1" y="9"/>
                    <a:pt x="0" y="14"/>
                    <a:pt x="2" y="14"/>
                  </a:cubicBezTo>
                  <a:cubicBezTo>
                    <a:pt x="3" y="17"/>
                    <a:pt x="6" y="19"/>
                    <a:pt x="6" y="22"/>
                  </a:cubicBezTo>
                  <a:cubicBezTo>
                    <a:pt x="8" y="22"/>
                    <a:pt x="7" y="23"/>
                    <a:pt x="8" y="25"/>
                  </a:cubicBezTo>
                  <a:cubicBezTo>
                    <a:pt x="10" y="26"/>
                    <a:pt x="13" y="29"/>
                    <a:pt x="13" y="31"/>
                  </a:cubicBezTo>
                  <a:cubicBezTo>
                    <a:pt x="13" y="36"/>
                    <a:pt x="18" y="37"/>
                    <a:pt x="19" y="41"/>
                  </a:cubicBezTo>
                  <a:cubicBezTo>
                    <a:pt x="20" y="45"/>
                    <a:pt x="24" y="46"/>
                    <a:pt x="25" y="51"/>
                  </a:cubicBezTo>
                  <a:lnTo>
                    <a:pt x="26" y="51"/>
                  </a:lnTo>
                  <a:cubicBezTo>
                    <a:pt x="27" y="50"/>
                    <a:pt x="27" y="49"/>
                    <a:pt x="27" y="48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32" y="46"/>
                    <a:pt x="34" y="47"/>
                    <a:pt x="35" y="49"/>
                  </a:cubicBezTo>
                  <a:cubicBezTo>
                    <a:pt x="36" y="47"/>
                    <a:pt x="39" y="43"/>
                    <a:pt x="39" y="43"/>
                  </a:cubicBezTo>
                  <a:lnTo>
                    <a:pt x="51" y="41"/>
                  </a:lnTo>
                  <a:lnTo>
                    <a:pt x="56" y="40"/>
                  </a:lnTo>
                  <a:lnTo>
                    <a:pt x="60" y="31"/>
                  </a:lnTo>
                  <a:lnTo>
                    <a:pt x="59" y="29"/>
                  </a:lnTo>
                  <a:lnTo>
                    <a:pt x="58" y="30"/>
                  </a:lnTo>
                  <a:lnTo>
                    <a:pt x="49" y="29"/>
                  </a:lnTo>
                  <a:lnTo>
                    <a:pt x="47" y="25"/>
                  </a:lnTo>
                  <a:lnTo>
                    <a:pt x="47" y="2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67" name="Freeform 514"/>
            <p:cNvSpPr>
              <a:spLocks/>
            </p:cNvSpPr>
            <p:nvPr/>
          </p:nvSpPr>
          <p:spPr bwMode="auto">
            <a:xfrm>
              <a:off x="5442221" y="2743195"/>
              <a:ext cx="190404" cy="269877"/>
            </a:xfrm>
            <a:custGeom>
              <a:avLst/>
              <a:gdLst>
                <a:gd name="T0" fmla="*/ 2147483647 w 19"/>
                <a:gd name="T1" fmla="*/ 0 h 27"/>
                <a:gd name="T2" fmla="*/ 2147483647 w 19"/>
                <a:gd name="T3" fmla="*/ 2147483647 h 27"/>
                <a:gd name="T4" fmla="*/ 2147483647 w 19"/>
                <a:gd name="T5" fmla="*/ 2147483647 h 27"/>
                <a:gd name="T6" fmla="*/ 2147483647 w 19"/>
                <a:gd name="T7" fmla="*/ 2147483647 h 27"/>
                <a:gd name="T8" fmla="*/ 2147483647 w 19"/>
                <a:gd name="T9" fmla="*/ 2147483647 h 27"/>
                <a:gd name="T10" fmla="*/ 2147483647 w 19"/>
                <a:gd name="T11" fmla="*/ 2147483647 h 27"/>
                <a:gd name="T12" fmla="*/ 2147483647 w 19"/>
                <a:gd name="T13" fmla="*/ 2147483647 h 27"/>
                <a:gd name="T14" fmla="*/ 2147483647 w 19"/>
                <a:gd name="T15" fmla="*/ 2147483647 h 27"/>
                <a:gd name="T16" fmla="*/ 0 w 19"/>
                <a:gd name="T17" fmla="*/ 2147483647 h 27"/>
                <a:gd name="T18" fmla="*/ 0 w 19"/>
                <a:gd name="T19" fmla="*/ 2147483647 h 27"/>
                <a:gd name="T20" fmla="*/ 0 w 19"/>
                <a:gd name="T21" fmla="*/ 2147483647 h 27"/>
                <a:gd name="T22" fmla="*/ 2147483647 w 19"/>
                <a:gd name="T23" fmla="*/ 2147483647 h 27"/>
                <a:gd name="T24" fmla="*/ 2147483647 w 19"/>
                <a:gd name="T25" fmla="*/ 2147483647 h 27"/>
                <a:gd name="T26" fmla="*/ 2147483647 w 19"/>
                <a:gd name="T27" fmla="*/ 2147483647 h 27"/>
                <a:gd name="T28" fmla="*/ 2147483647 w 19"/>
                <a:gd name="T29" fmla="*/ 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10" y="0"/>
                  </a:moveTo>
                  <a:cubicBezTo>
                    <a:pt x="10" y="2"/>
                    <a:pt x="11" y="4"/>
                    <a:pt x="13" y="5"/>
                  </a:cubicBezTo>
                  <a:cubicBezTo>
                    <a:pt x="15" y="6"/>
                    <a:pt x="19" y="6"/>
                    <a:pt x="19" y="8"/>
                  </a:cubicBezTo>
                  <a:cubicBezTo>
                    <a:pt x="19" y="12"/>
                    <a:pt x="15" y="15"/>
                    <a:pt x="15" y="20"/>
                  </a:cubicBezTo>
                  <a:cubicBezTo>
                    <a:pt x="14" y="20"/>
                    <a:pt x="10" y="21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8" y="27"/>
                    <a:pt x="4" y="25"/>
                    <a:pt x="2" y="27"/>
                  </a:cubicBezTo>
                  <a:cubicBezTo>
                    <a:pt x="2" y="26"/>
                    <a:pt x="1" y="26"/>
                    <a:pt x="1" y="25"/>
                  </a:cubicBezTo>
                  <a:cubicBezTo>
                    <a:pt x="1" y="23"/>
                    <a:pt x="1" y="22"/>
                    <a:pt x="0" y="21"/>
                  </a:cubicBezTo>
                  <a:lnTo>
                    <a:pt x="0" y="19"/>
                  </a:lnTo>
                  <a:lnTo>
                    <a:pt x="5" y="18"/>
                  </a:lnTo>
                  <a:lnTo>
                    <a:pt x="9" y="9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8" name="Freeform 515"/>
            <p:cNvSpPr>
              <a:spLocks/>
            </p:cNvSpPr>
            <p:nvPr/>
          </p:nvSpPr>
          <p:spPr bwMode="auto">
            <a:xfrm>
              <a:off x="5183016" y="2933696"/>
              <a:ext cx="280006" cy="230190"/>
            </a:xfrm>
            <a:custGeom>
              <a:avLst/>
              <a:gdLst>
                <a:gd name="T0" fmla="*/ 0 w 28"/>
                <a:gd name="T1" fmla="*/ 2147483647 h 23"/>
                <a:gd name="T2" fmla="*/ 2147483647 w 28"/>
                <a:gd name="T3" fmla="*/ 2147483647 h 23"/>
                <a:gd name="T4" fmla="*/ 2147483647 w 28"/>
                <a:gd name="T5" fmla="*/ 2147483647 h 23"/>
                <a:gd name="T6" fmla="*/ 2147483647 w 28"/>
                <a:gd name="T7" fmla="*/ 2147483647 h 23"/>
                <a:gd name="T8" fmla="*/ 2147483647 w 28"/>
                <a:gd name="T9" fmla="*/ 2147483647 h 23"/>
                <a:gd name="T10" fmla="*/ 2147483647 w 28"/>
                <a:gd name="T11" fmla="*/ 2147483647 h 23"/>
                <a:gd name="T12" fmla="*/ 2147483647 w 28"/>
                <a:gd name="T13" fmla="*/ 2147483647 h 23"/>
                <a:gd name="T14" fmla="*/ 2147483647 w 28"/>
                <a:gd name="T15" fmla="*/ 2147483647 h 23"/>
                <a:gd name="T16" fmla="*/ 2147483647 w 28"/>
                <a:gd name="T17" fmla="*/ 0 h 23"/>
                <a:gd name="T18" fmla="*/ 2147483647 w 28"/>
                <a:gd name="T19" fmla="*/ 2147483647 h 23"/>
                <a:gd name="T20" fmla="*/ 2147483647 w 28"/>
                <a:gd name="T21" fmla="*/ 2147483647 h 23"/>
                <a:gd name="T22" fmla="*/ 2147483647 w 28"/>
                <a:gd name="T23" fmla="*/ 2147483647 h 23"/>
                <a:gd name="T24" fmla="*/ 2147483647 w 28"/>
                <a:gd name="T25" fmla="*/ 2147483647 h 23"/>
                <a:gd name="T26" fmla="*/ 2147483647 w 28"/>
                <a:gd name="T27" fmla="*/ 2147483647 h 23"/>
                <a:gd name="T28" fmla="*/ 2147483647 w 28"/>
                <a:gd name="T29" fmla="*/ 2147483647 h 23"/>
                <a:gd name="T30" fmla="*/ 2147483647 w 28"/>
                <a:gd name="T31" fmla="*/ 2147483647 h 23"/>
                <a:gd name="T32" fmla="*/ 2147483647 w 28"/>
                <a:gd name="T33" fmla="*/ 2147483647 h 23"/>
                <a:gd name="T34" fmla="*/ 0 w 28"/>
                <a:gd name="T35" fmla="*/ 2147483647 h 23"/>
                <a:gd name="T36" fmla="*/ 0 w 28"/>
                <a:gd name="T37" fmla="*/ 2147483647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3"/>
                <a:gd name="T59" fmla="*/ 28 w 28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3">
                  <a:moveTo>
                    <a:pt x="0" y="10"/>
                  </a:moveTo>
                  <a:lnTo>
                    <a:pt x="1" y="10"/>
                  </a:ln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3" y="5"/>
                    <a:pt x="4" y="5"/>
                  </a:cubicBezTo>
                  <a:cubicBezTo>
                    <a:pt x="7" y="5"/>
                    <a:pt x="9" y="6"/>
                    <a:pt x="10" y="8"/>
                  </a:cubicBezTo>
                  <a:cubicBezTo>
                    <a:pt x="11" y="6"/>
                    <a:pt x="14" y="2"/>
                    <a:pt x="14" y="2"/>
                  </a:cubicBezTo>
                  <a:lnTo>
                    <a:pt x="26" y="0"/>
                  </a:lnTo>
                  <a:lnTo>
                    <a:pt x="26" y="2"/>
                  </a:lnTo>
                  <a:cubicBezTo>
                    <a:pt x="27" y="3"/>
                    <a:pt x="27" y="4"/>
                    <a:pt x="27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13"/>
                    <a:pt x="22" y="13"/>
                    <a:pt x="20" y="14"/>
                  </a:cubicBezTo>
                  <a:cubicBezTo>
                    <a:pt x="16" y="16"/>
                    <a:pt x="13" y="17"/>
                    <a:pt x="9" y="19"/>
                  </a:cubicBezTo>
                  <a:cubicBezTo>
                    <a:pt x="6" y="19"/>
                    <a:pt x="5" y="22"/>
                    <a:pt x="4" y="23"/>
                  </a:cubicBezTo>
                  <a:cubicBezTo>
                    <a:pt x="1" y="19"/>
                    <a:pt x="1" y="14"/>
                    <a:pt x="0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69" name="Freeform 516"/>
            <p:cNvSpPr>
              <a:spLocks/>
            </p:cNvSpPr>
            <p:nvPr/>
          </p:nvSpPr>
          <p:spPr bwMode="auto">
            <a:xfrm>
              <a:off x="5392620" y="2713033"/>
              <a:ext cx="150403" cy="109538"/>
            </a:xfrm>
            <a:custGeom>
              <a:avLst/>
              <a:gdLst>
                <a:gd name="T0" fmla="*/ 2147483647 w 15"/>
                <a:gd name="T1" fmla="*/ 2147483647 h 11"/>
                <a:gd name="T2" fmla="*/ 2147483647 w 15"/>
                <a:gd name="T3" fmla="*/ 2147483647 h 11"/>
                <a:gd name="T4" fmla="*/ 2147483647 w 15"/>
                <a:gd name="T5" fmla="*/ 0 h 11"/>
                <a:gd name="T6" fmla="*/ 2147483647 w 15"/>
                <a:gd name="T7" fmla="*/ 2147483647 h 11"/>
                <a:gd name="T8" fmla="*/ 2147483647 w 15"/>
                <a:gd name="T9" fmla="*/ 2147483647 h 11"/>
                <a:gd name="T10" fmla="*/ 2147483647 w 15"/>
                <a:gd name="T11" fmla="*/ 2147483647 h 11"/>
                <a:gd name="T12" fmla="*/ 2147483647 w 15"/>
                <a:gd name="T13" fmla="*/ 2147483647 h 11"/>
                <a:gd name="T14" fmla="*/ 2147483647 w 15"/>
                <a:gd name="T15" fmla="*/ 2147483647 h 11"/>
                <a:gd name="T16" fmla="*/ 2147483647 w 15"/>
                <a:gd name="T17" fmla="*/ 214748364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1"/>
                <a:gd name="T29" fmla="*/ 15 w 15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1">
                  <a:moveTo>
                    <a:pt x="1" y="5"/>
                  </a:moveTo>
                  <a:cubicBezTo>
                    <a:pt x="2" y="5"/>
                    <a:pt x="0" y="7"/>
                    <a:pt x="4" y="6"/>
                  </a:cubicBezTo>
                  <a:cubicBezTo>
                    <a:pt x="9" y="6"/>
                    <a:pt x="10" y="5"/>
                    <a:pt x="14" y="0"/>
                  </a:cubicBezTo>
                  <a:cubicBezTo>
                    <a:pt x="14" y="0"/>
                    <a:pt x="14" y="1"/>
                    <a:pt x="15" y="3"/>
                  </a:cubicBezTo>
                  <a:lnTo>
                    <a:pt x="13" y="10"/>
                  </a:lnTo>
                  <a:lnTo>
                    <a:pt x="12" y="11"/>
                  </a:lnTo>
                  <a:lnTo>
                    <a:pt x="3" y="10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0" name="Freeform 517"/>
            <p:cNvSpPr>
              <a:spLocks/>
            </p:cNvSpPr>
            <p:nvPr/>
          </p:nvSpPr>
          <p:spPr bwMode="auto">
            <a:xfrm>
              <a:off x="5013412" y="2362192"/>
              <a:ext cx="289606" cy="260352"/>
            </a:xfrm>
            <a:custGeom>
              <a:avLst/>
              <a:gdLst>
                <a:gd name="T0" fmla="*/ 2147483647 w 29"/>
                <a:gd name="T1" fmla="*/ 2147483647 h 26"/>
                <a:gd name="T2" fmla="*/ 2147483647 w 29"/>
                <a:gd name="T3" fmla="*/ 2147483647 h 26"/>
                <a:gd name="T4" fmla="*/ 2147483647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2147483647 h 26"/>
                <a:gd name="T14" fmla="*/ 2147483647 w 29"/>
                <a:gd name="T15" fmla="*/ 2147483647 h 26"/>
                <a:gd name="T16" fmla="*/ 2147483647 w 29"/>
                <a:gd name="T17" fmla="*/ 2147483647 h 26"/>
                <a:gd name="T18" fmla="*/ 2147483647 w 29"/>
                <a:gd name="T19" fmla="*/ 2147483647 h 26"/>
                <a:gd name="T20" fmla="*/ 2147483647 w 29"/>
                <a:gd name="T21" fmla="*/ 0 h 26"/>
                <a:gd name="T22" fmla="*/ 2147483647 w 29"/>
                <a:gd name="T23" fmla="*/ 0 h 26"/>
                <a:gd name="T24" fmla="*/ 2147483647 w 29"/>
                <a:gd name="T25" fmla="*/ 2147483647 h 26"/>
                <a:gd name="T26" fmla="*/ 2147483647 w 29"/>
                <a:gd name="T27" fmla="*/ 2147483647 h 26"/>
                <a:gd name="T28" fmla="*/ 2147483647 w 29"/>
                <a:gd name="T29" fmla="*/ 2147483647 h 26"/>
                <a:gd name="T30" fmla="*/ 2147483647 w 29"/>
                <a:gd name="T31" fmla="*/ 2147483647 h 26"/>
                <a:gd name="T32" fmla="*/ 2147483647 w 29"/>
                <a:gd name="T33" fmla="*/ 2147483647 h 26"/>
                <a:gd name="T34" fmla="*/ 2147483647 w 29"/>
                <a:gd name="T35" fmla="*/ 2147483647 h 26"/>
                <a:gd name="T36" fmla="*/ 2147483647 w 29"/>
                <a:gd name="T37" fmla="*/ 2147483647 h 26"/>
                <a:gd name="T38" fmla="*/ 2147483647 w 29"/>
                <a:gd name="T39" fmla="*/ 2147483647 h 26"/>
                <a:gd name="T40" fmla="*/ 2147483647 w 29"/>
                <a:gd name="T41" fmla="*/ 2147483647 h 26"/>
                <a:gd name="T42" fmla="*/ 2147483647 w 29"/>
                <a:gd name="T43" fmla="*/ 2147483647 h 26"/>
                <a:gd name="T44" fmla="*/ 2147483647 w 29"/>
                <a:gd name="T45" fmla="*/ 2147483647 h 26"/>
                <a:gd name="T46" fmla="*/ 2147483647 w 29"/>
                <a:gd name="T47" fmla="*/ 2147483647 h 26"/>
                <a:gd name="T48" fmla="*/ 2147483647 w 29"/>
                <a:gd name="T49" fmla="*/ 2147483647 h 26"/>
                <a:gd name="T50" fmla="*/ 2147483647 w 29"/>
                <a:gd name="T51" fmla="*/ 2147483647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9"/>
                <a:gd name="T79" fmla="*/ 0 h 26"/>
                <a:gd name="T80" fmla="*/ 29 w 29"/>
                <a:gd name="T81" fmla="*/ 26 h 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9" h="26">
                  <a:moveTo>
                    <a:pt x="29" y="22"/>
                  </a:moveTo>
                  <a:lnTo>
                    <a:pt x="27" y="19"/>
                  </a:lnTo>
                  <a:cubicBezTo>
                    <a:pt x="28" y="17"/>
                    <a:pt x="27" y="16"/>
                    <a:pt x="27" y="15"/>
                  </a:cubicBezTo>
                  <a:cubicBezTo>
                    <a:pt x="24" y="15"/>
                    <a:pt x="20" y="11"/>
                    <a:pt x="20" y="9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0" y="6"/>
                    <a:pt x="18" y="2"/>
                    <a:pt x="18" y="1"/>
                  </a:cubicBezTo>
                  <a:lnTo>
                    <a:pt x="17" y="1"/>
                  </a:ln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8" y="2"/>
                    <a:pt x="8" y="3"/>
                  </a:cubicBezTo>
                  <a:cubicBezTo>
                    <a:pt x="8" y="5"/>
                    <a:pt x="9" y="8"/>
                    <a:pt x="8" y="9"/>
                  </a:cubicBezTo>
                  <a:cubicBezTo>
                    <a:pt x="8" y="10"/>
                    <a:pt x="5" y="11"/>
                    <a:pt x="4" y="12"/>
                  </a:cubicBezTo>
                  <a:cubicBezTo>
                    <a:pt x="5" y="15"/>
                    <a:pt x="0" y="14"/>
                    <a:pt x="11" y="19"/>
                  </a:cubicBezTo>
                  <a:cubicBezTo>
                    <a:pt x="18" y="20"/>
                    <a:pt x="17" y="24"/>
                    <a:pt x="17" y="24"/>
                  </a:cubicBezTo>
                  <a:cubicBezTo>
                    <a:pt x="18" y="25"/>
                    <a:pt x="18" y="25"/>
                    <a:pt x="20" y="26"/>
                  </a:cubicBezTo>
                  <a:cubicBezTo>
                    <a:pt x="20" y="25"/>
                    <a:pt x="22" y="26"/>
                    <a:pt x="22" y="26"/>
                  </a:cubicBezTo>
                  <a:cubicBezTo>
                    <a:pt x="22" y="26"/>
                    <a:pt x="25" y="26"/>
                    <a:pt x="26" y="26"/>
                  </a:cubicBezTo>
                  <a:lnTo>
                    <a:pt x="26" y="23"/>
                  </a:lnTo>
                  <a:cubicBezTo>
                    <a:pt x="27" y="23"/>
                    <a:pt x="27" y="23"/>
                    <a:pt x="28" y="22"/>
                  </a:cubicBezTo>
                  <a:lnTo>
                    <a:pt x="29" y="2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1" name="Freeform 518"/>
            <p:cNvSpPr>
              <a:spLocks/>
            </p:cNvSpPr>
            <p:nvPr/>
          </p:nvSpPr>
          <p:spPr bwMode="auto">
            <a:xfrm>
              <a:off x="5602225" y="2322505"/>
              <a:ext cx="369608" cy="290514"/>
            </a:xfrm>
            <a:custGeom>
              <a:avLst/>
              <a:gdLst>
                <a:gd name="T0" fmla="*/ 2147483647 w 37"/>
                <a:gd name="T1" fmla="*/ 2147483647 h 29"/>
                <a:gd name="T2" fmla="*/ 2147483647 w 37"/>
                <a:gd name="T3" fmla="*/ 2147483647 h 29"/>
                <a:gd name="T4" fmla="*/ 2147483647 w 37"/>
                <a:gd name="T5" fmla="*/ 2147483647 h 29"/>
                <a:gd name="T6" fmla="*/ 2147483647 w 37"/>
                <a:gd name="T7" fmla="*/ 2147483647 h 29"/>
                <a:gd name="T8" fmla="*/ 2147483647 w 37"/>
                <a:gd name="T9" fmla="*/ 2147483647 h 29"/>
                <a:gd name="T10" fmla="*/ 2147483647 w 37"/>
                <a:gd name="T11" fmla="*/ 2147483647 h 29"/>
                <a:gd name="T12" fmla="*/ 2147483647 w 37"/>
                <a:gd name="T13" fmla="*/ 2147483647 h 29"/>
                <a:gd name="T14" fmla="*/ 2147483647 w 37"/>
                <a:gd name="T15" fmla="*/ 0 h 29"/>
                <a:gd name="T16" fmla="*/ 2147483647 w 37"/>
                <a:gd name="T17" fmla="*/ 2147483647 h 29"/>
                <a:gd name="T18" fmla="*/ 2147483647 w 37"/>
                <a:gd name="T19" fmla="*/ 2147483647 h 29"/>
                <a:gd name="T20" fmla="*/ 2147483647 w 37"/>
                <a:gd name="T21" fmla="*/ 2147483647 h 29"/>
                <a:gd name="T22" fmla="*/ 2147483647 w 37"/>
                <a:gd name="T23" fmla="*/ 2147483647 h 29"/>
                <a:gd name="T24" fmla="*/ 2147483647 w 37"/>
                <a:gd name="T25" fmla="*/ 2147483647 h 29"/>
                <a:gd name="T26" fmla="*/ 2147483647 w 37"/>
                <a:gd name="T27" fmla="*/ 2147483647 h 29"/>
                <a:gd name="T28" fmla="*/ 2147483647 w 37"/>
                <a:gd name="T29" fmla="*/ 2147483647 h 29"/>
                <a:gd name="T30" fmla="*/ 2147483647 w 37"/>
                <a:gd name="T31" fmla="*/ 2147483647 h 29"/>
                <a:gd name="T32" fmla="*/ 2147483647 w 37"/>
                <a:gd name="T33" fmla="*/ 2147483647 h 29"/>
                <a:gd name="T34" fmla="*/ 2147483647 w 37"/>
                <a:gd name="T35" fmla="*/ 2147483647 h 29"/>
                <a:gd name="T36" fmla="*/ 2147483647 w 37"/>
                <a:gd name="T37" fmla="*/ 2147483647 h 29"/>
                <a:gd name="T38" fmla="*/ 2147483647 w 37"/>
                <a:gd name="T39" fmla="*/ 2147483647 h 29"/>
                <a:gd name="T40" fmla="*/ 2147483647 w 37"/>
                <a:gd name="T41" fmla="*/ 2147483647 h 29"/>
                <a:gd name="T42" fmla="*/ 2147483647 w 37"/>
                <a:gd name="T43" fmla="*/ 2147483647 h 29"/>
                <a:gd name="T44" fmla="*/ 2147483647 w 37"/>
                <a:gd name="T45" fmla="*/ 2147483647 h 29"/>
                <a:gd name="T46" fmla="*/ 2147483647 w 37"/>
                <a:gd name="T47" fmla="*/ 2147483647 h 29"/>
                <a:gd name="T48" fmla="*/ 2147483647 w 37"/>
                <a:gd name="T49" fmla="*/ 2147483647 h 29"/>
                <a:gd name="T50" fmla="*/ 2147483647 w 37"/>
                <a:gd name="T51" fmla="*/ 2147483647 h 29"/>
                <a:gd name="T52" fmla="*/ 2147483647 w 37"/>
                <a:gd name="T53" fmla="*/ 2147483647 h 29"/>
                <a:gd name="T54" fmla="*/ 2147483647 w 37"/>
                <a:gd name="T55" fmla="*/ 2147483647 h 29"/>
                <a:gd name="T56" fmla="*/ 0 w 37"/>
                <a:gd name="T57" fmla="*/ 2147483647 h 29"/>
                <a:gd name="T58" fmla="*/ 2147483647 w 37"/>
                <a:gd name="T59" fmla="*/ 2147483647 h 29"/>
                <a:gd name="T60" fmla="*/ 2147483647 w 37"/>
                <a:gd name="T61" fmla="*/ 2147483647 h 29"/>
                <a:gd name="T62" fmla="*/ 2147483647 w 37"/>
                <a:gd name="T63" fmla="*/ 2147483647 h 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"/>
                <a:gd name="T97" fmla="*/ 0 h 29"/>
                <a:gd name="T98" fmla="*/ 37 w 37"/>
                <a:gd name="T99" fmla="*/ 29 h 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" h="29">
                  <a:moveTo>
                    <a:pt x="2" y="10"/>
                  </a:moveTo>
                  <a:cubicBezTo>
                    <a:pt x="4" y="10"/>
                    <a:pt x="4" y="10"/>
                    <a:pt x="5" y="10"/>
                  </a:cubicBezTo>
                  <a:cubicBezTo>
                    <a:pt x="7" y="10"/>
                    <a:pt x="8" y="9"/>
                    <a:pt x="10" y="7"/>
                  </a:cubicBezTo>
                  <a:cubicBezTo>
                    <a:pt x="11" y="6"/>
                    <a:pt x="10" y="3"/>
                    <a:pt x="11" y="3"/>
                  </a:cubicBezTo>
                  <a:cubicBezTo>
                    <a:pt x="12" y="2"/>
                    <a:pt x="13" y="3"/>
                    <a:pt x="14" y="3"/>
                  </a:cubicBezTo>
                  <a:cubicBezTo>
                    <a:pt x="17" y="3"/>
                    <a:pt x="17" y="5"/>
                    <a:pt x="19" y="5"/>
                  </a:cubicBezTo>
                  <a:cubicBezTo>
                    <a:pt x="21" y="5"/>
                    <a:pt x="21" y="3"/>
                    <a:pt x="23" y="3"/>
                  </a:cubicBezTo>
                  <a:cubicBezTo>
                    <a:pt x="23" y="2"/>
                    <a:pt x="24" y="0"/>
                    <a:pt x="25" y="0"/>
                  </a:cubicBezTo>
                  <a:cubicBezTo>
                    <a:pt x="25" y="0"/>
                    <a:pt x="26" y="1"/>
                    <a:pt x="27" y="1"/>
                  </a:cubicBezTo>
                  <a:cubicBezTo>
                    <a:pt x="27" y="3"/>
                    <a:pt x="27" y="5"/>
                    <a:pt x="29" y="5"/>
                  </a:cubicBezTo>
                  <a:cubicBezTo>
                    <a:pt x="29" y="5"/>
                    <a:pt x="31" y="4"/>
                    <a:pt x="31" y="3"/>
                  </a:cubicBezTo>
                  <a:lnTo>
                    <a:pt x="35" y="3"/>
                  </a:lnTo>
                  <a:lnTo>
                    <a:pt x="36" y="3"/>
                  </a:lnTo>
                  <a:cubicBezTo>
                    <a:pt x="37" y="3"/>
                    <a:pt x="37" y="4"/>
                    <a:pt x="37" y="5"/>
                  </a:cubicBezTo>
                  <a:cubicBezTo>
                    <a:pt x="35" y="5"/>
                    <a:pt x="28" y="5"/>
                    <a:pt x="28" y="7"/>
                  </a:cubicBezTo>
                  <a:cubicBezTo>
                    <a:pt x="28" y="9"/>
                    <a:pt x="30" y="9"/>
                    <a:pt x="30" y="10"/>
                  </a:cubicBezTo>
                  <a:cubicBezTo>
                    <a:pt x="30" y="11"/>
                    <a:pt x="28" y="11"/>
                    <a:pt x="28" y="13"/>
                  </a:cubicBezTo>
                  <a:cubicBezTo>
                    <a:pt x="25" y="14"/>
                    <a:pt x="25" y="19"/>
                    <a:pt x="25" y="22"/>
                  </a:cubicBezTo>
                  <a:cubicBezTo>
                    <a:pt x="24" y="22"/>
                    <a:pt x="23" y="21"/>
                    <a:pt x="23" y="21"/>
                  </a:cubicBezTo>
                  <a:cubicBezTo>
                    <a:pt x="21" y="21"/>
                    <a:pt x="21" y="23"/>
                    <a:pt x="20" y="23"/>
                  </a:cubicBezTo>
                  <a:cubicBezTo>
                    <a:pt x="18" y="23"/>
                    <a:pt x="18" y="26"/>
                    <a:pt x="18" y="27"/>
                  </a:cubicBezTo>
                  <a:cubicBezTo>
                    <a:pt x="18" y="27"/>
                    <a:pt x="12" y="29"/>
                    <a:pt x="11" y="29"/>
                  </a:cubicBezTo>
                  <a:cubicBezTo>
                    <a:pt x="9" y="29"/>
                    <a:pt x="6" y="28"/>
                    <a:pt x="5" y="28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2" y="22"/>
                    <a:pt x="1" y="16"/>
                    <a:pt x="1" y="15"/>
                  </a:cubicBezTo>
                  <a:cubicBezTo>
                    <a:pt x="1" y="15"/>
                    <a:pt x="0" y="15"/>
                    <a:pt x="0" y="14"/>
                  </a:cubicBezTo>
                  <a:cubicBezTo>
                    <a:pt x="0" y="13"/>
                    <a:pt x="2" y="13"/>
                    <a:pt x="2" y="12"/>
                  </a:cubicBezTo>
                  <a:cubicBezTo>
                    <a:pt x="2" y="11"/>
                    <a:pt x="2" y="11"/>
                    <a:pt x="2" y="1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2" name="Freeform 519"/>
            <p:cNvSpPr>
              <a:spLocks/>
            </p:cNvSpPr>
            <p:nvPr/>
          </p:nvSpPr>
          <p:spPr bwMode="auto">
            <a:xfrm>
              <a:off x="5651825" y="2373305"/>
              <a:ext cx="400009" cy="419103"/>
            </a:xfrm>
            <a:custGeom>
              <a:avLst/>
              <a:gdLst>
                <a:gd name="T0" fmla="*/ 2147483647 w 40"/>
                <a:gd name="T1" fmla="*/ 2147483647 h 42"/>
                <a:gd name="T2" fmla="*/ 2147483647 w 40"/>
                <a:gd name="T3" fmla="*/ 0 h 42"/>
                <a:gd name="T4" fmla="*/ 2147483647 w 40"/>
                <a:gd name="T5" fmla="*/ 2147483647 h 42"/>
                <a:gd name="T6" fmla="*/ 2147483647 w 40"/>
                <a:gd name="T7" fmla="*/ 2147483647 h 42"/>
                <a:gd name="T8" fmla="*/ 2147483647 w 40"/>
                <a:gd name="T9" fmla="*/ 2147483647 h 42"/>
                <a:gd name="T10" fmla="*/ 2147483647 w 40"/>
                <a:gd name="T11" fmla="*/ 2147483647 h 42"/>
                <a:gd name="T12" fmla="*/ 2147483647 w 40"/>
                <a:gd name="T13" fmla="*/ 2147483647 h 42"/>
                <a:gd name="T14" fmla="*/ 2147483647 w 40"/>
                <a:gd name="T15" fmla="*/ 2147483647 h 42"/>
                <a:gd name="T16" fmla="*/ 2147483647 w 40"/>
                <a:gd name="T17" fmla="*/ 2147483647 h 42"/>
                <a:gd name="T18" fmla="*/ 2147483647 w 40"/>
                <a:gd name="T19" fmla="*/ 2147483647 h 42"/>
                <a:gd name="T20" fmla="*/ 0 w 40"/>
                <a:gd name="T21" fmla="*/ 2147483647 h 42"/>
                <a:gd name="T22" fmla="*/ 2147483647 w 40"/>
                <a:gd name="T23" fmla="*/ 2147483647 h 42"/>
                <a:gd name="T24" fmla="*/ 2147483647 w 40"/>
                <a:gd name="T25" fmla="*/ 2147483647 h 42"/>
                <a:gd name="T26" fmla="*/ 2147483647 w 40"/>
                <a:gd name="T27" fmla="*/ 2147483647 h 42"/>
                <a:gd name="T28" fmla="*/ 2147483647 w 40"/>
                <a:gd name="T29" fmla="*/ 2147483647 h 42"/>
                <a:gd name="T30" fmla="*/ 2147483647 w 40"/>
                <a:gd name="T31" fmla="*/ 2147483647 h 42"/>
                <a:gd name="T32" fmla="*/ 2147483647 w 40"/>
                <a:gd name="T33" fmla="*/ 2147483647 h 42"/>
                <a:gd name="T34" fmla="*/ 2147483647 w 40"/>
                <a:gd name="T35" fmla="*/ 2147483647 h 42"/>
                <a:gd name="T36" fmla="*/ 2147483647 w 40"/>
                <a:gd name="T37" fmla="*/ 2147483647 h 42"/>
                <a:gd name="T38" fmla="*/ 2147483647 w 40"/>
                <a:gd name="T39" fmla="*/ 2147483647 h 42"/>
                <a:gd name="T40" fmla="*/ 2147483647 w 40"/>
                <a:gd name="T41" fmla="*/ 2147483647 h 42"/>
                <a:gd name="T42" fmla="*/ 2147483647 w 40"/>
                <a:gd name="T43" fmla="*/ 2147483647 h 42"/>
                <a:gd name="T44" fmla="*/ 2147483647 w 40"/>
                <a:gd name="T45" fmla="*/ 2147483647 h 42"/>
                <a:gd name="T46" fmla="*/ 2147483647 w 40"/>
                <a:gd name="T47" fmla="*/ 2147483647 h 42"/>
                <a:gd name="T48" fmla="*/ 2147483647 w 40"/>
                <a:gd name="T49" fmla="*/ 2147483647 h 42"/>
                <a:gd name="T50" fmla="*/ 2147483647 w 40"/>
                <a:gd name="T51" fmla="*/ 2147483647 h 42"/>
                <a:gd name="T52" fmla="*/ 2147483647 w 40"/>
                <a:gd name="T53" fmla="*/ 2147483647 h 42"/>
                <a:gd name="T54" fmla="*/ 2147483647 w 40"/>
                <a:gd name="T55" fmla="*/ 2147483647 h 42"/>
                <a:gd name="T56" fmla="*/ 2147483647 w 40"/>
                <a:gd name="T57" fmla="*/ 2147483647 h 42"/>
                <a:gd name="T58" fmla="*/ 2147483647 w 40"/>
                <a:gd name="T59" fmla="*/ 2147483647 h 42"/>
                <a:gd name="T60" fmla="*/ 2147483647 w 40"/>
                <a:gd name="T61" fmla="*/ 2147483647 h 42"/>
                <a:gd name="T62" fmla="*/ 2147483647 w 40"/>
                <a:gd name="T63" fmla="*/ 2147483647 h 42"/>
                <a:gd name="T64" fmla="*/ 2147483647 w 40"/>
                <a:gd name="T65" fmla="*/ 2147483647 h 42"/>
                <a:gd name="T66" fmla="*/ 2147483647 w 40"/>
                <a:gd name="T67" fmla="*/ 2147483647 h 42"/>
                <a:gd name="T68" fmla="*/ 2147483647 w 40"/>
                <a:gd name="T69" fmla="*/ 2147483647 h 42"/>
                <a:gd name="T70" fmla="*/ 2147483647 w 40"/>
                <a:gd name="T71" fmla="*/ 2147483647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"/>
                <a:gd name="T109" fmla="*/ 0 h 42"/>
                <a:gd name="T110" fmla="*/ 40 w 40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" h="42">
                  <a:moveTo>
                    <a:pt x="40" y="5"/>
                  </a:moveTo>
                  <a:cubicBezTo>
                    <a:pt x="36" y="4"/>
                    <a:pt x="34" y="2"/>
                    <a:pt x="32" y="0"/>
                  </a:cubicBezTo>
                  <a:cubicBezTo>
                    <a:pt x="30" y="0"/>
                    <a:pt x="23" y="0"/>
                    <a:pt x="23" y="2"/>
                  </a:cubicBezTo>
                  <a:cubicBezTo>
                    <a:pt x="23" y="4"/>
                    <a:pt x="25" y="4"/>
                    <a:pt x="25" y="5"/>
                  </a:cubicBezTo>
                  <a:cubicBezTo>
                    <a:pt x="25" y="6"/>
                    <a:pt x="23" y="6"/>
                    <a:pt x="23" y="8"/>
                  </a:cubicBezTo>
                  <a:cubicBezTo>
                    <a:pt x="20" y="9"/>
                    <a:pt x="20" y="14"/>
                    <a:pt x="20" y="17"/>
                  </a:cubicBezTo>
                  <a:cubicBezTo>
                    <a:pt x="19" y="17"/>
                    <a:pt x="18" y="16"/>
                    <a:pt x="18" y="16"/>
                  </a:cubicBezTo>
                  <a:cubicBezTo>
                    <a:pt x="16" y="16"/>
                    <a:pt x="16" y="18"/>
                    <a:pt x="15" y="18"/>
                  </a:cubicBezTo>
                  <a:cubicBezTo>
                    <a:pt x="13" y="18"/>
                    <a:pt x="13" y="21"/>
                    <a:pt x="13" y="22"/>
                  </a:cubicBezTo>
                  <a:cubicBezTo>
                    <a:pt x="13" y="22"/>
                    <a:pt x="7" y="24"/>
                    <a:pt x="6" y="24"/>
                  </a:cubicBezTo>
                  <a:cubicBezTo>
                    <a:pt x="4" y="24"/>
                    <a:pt x="1" y="23"/>
                    <a:pt x="0" y="23"/>
                  </a:cubicBezTo>
                  <a:cubicBezTo>
                    <a:pt x="0" y="24"/>
                    <a:pt x="4" y="28"/>
                    <a:pt x="5" y="28"/>
                  </a:cubicBezTo>
                  <a:cubicBezTo>
                    <a:pt x="5" y="29"/>
                    <a:pt x="5" y="31"/>
                    <a:pt x="7" y="31"/>
                  </a:cubicBezTo>
                  <a:lnTo>
                    <a:pt x="7" y="32"/>
                  </a:lnTo>
                  <a:cubicBezTo>
                    <a:pt x="6" y="33"/>
                    <a:pt x="4" y="33"/>
                    <a:pt x="4" y="35"/>
                  </a:cubicBezTo>
                  <a:cubicBezTo>
                    <a:pt x="4" y="35"/>
                    <a:pt x="4" y="36"/>
                    <a:pt x="4" y="37"/>
                  </a:cubicBezTo>
                  <a:cubicBezTo>
                    <a:pt x="7" y="37"/>
                    <a:pt x="10" y="37"/>
                    <a:pt x="12" y="37"/>
                  </a:cubicBezTo>
                  <a:cubicBezTo>
                    <a:pt x="13" y="37"/>
                    <a:pt x="14" y="36"/>
                    <a:pt x="15" y="37"/>
                  </a:cubicBezTo>
                  <a:cubicBezTo>
                    <a:pt x="15" y="38"/>
                    <a:pt x="19" y="41"/>
                    <a:pt x="21" y="41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38"/>
                    <a:pt x="28" y="41"/>
                    <a:pt x="30" y="38"/>
                  </a:cubicBezTo>
                  <a:cubicBezTo>
                    <a:pt x="29" y="37"/>
                    <a:pt x="26" y="34"/>
                    <a:pt x="26" y="33"/>
                  </a:cubicBezTo>
                  <a:cubicBezTo>
                    <a:pt x="25" y="33"/>
                    <a:pt x="25" y="32"/>
                    <a:pt x="24" y="31"/>
                  </a:cubicBezTo>
                  <a:lnTo>
                    <a:pt x="24" y="30"/>
                  </a:lnTo>
                  <a:cubicBezTo>
                    <a:pt x="32" y="30"/>
                    <a:pt x="31" y="21"/>
                    <a:pt x="35" y="19"/>
                  </a:cubicBezTo>
                  <a:cubicBezTo>
                    <a:pt x="34" y="17"/>
                    <a:pt x="34" y="15"/>
                    <a:pt x="36" y="15"/>
                  </a:cubicBezTo>
                  <a:cubicBezTo>
                    <a:pt x="34" y="13"/>
                    <a:pt x="33" y="12"/>
                    <a:pt x="31" y="10"/>
                  </a:cubicBezTo>
                  <a:lnTo>
                    <a:pt x="31" y="7"/>
                  </a:lnTo>
                  <a:cubicBezTo>
                    <a:pt x="37" y="7"/>
                    <a:pt x="38" y="7"/>
                    <a:pt x="4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3" name="Freeform 520"/>
            <p:cNvSpPr>
              <a:spLocks/>
            </p:cNvSpPr>
            <p:nvPr/>
          </p:nvSpPr>
          <p:spPr bwMode="auto">
            <a:xfrm>
              <a:off x="6530245" y="2632069"/>
              <a:ext cx="240005" cy="590554"/>
            </a:xfrm>
            <a:custGeom>
              <a:avLst/>
              <a:gdLst>
                <a:gd name="T0" fmla="*/ 2147483647 w 24"/>
                <a:gd name="T1" fmla="*/ 2147483647 h 59"/>
                <a:gd name="T2" fmla="*/ 2147483647 w 24"/>
                <a:gd name="T3" fmla="*/ 2147483647 h 59"/>
                <a:gd name="T4" fmla="*/ 2147483647 w 24"/>
                <a:gd name="T5" fmla="*/ 2147483647 h 59"/>
                <a:gd name="T6" fmla="*/ 2147483647 w 24"/>
                <a:gd name="T7" fmla="*/ 2147483647 h 59"/>
                <a:gd name="T8" fmla="*/ 2147483647 w 24"/>
                <a:gd name="T9" fmla="*/ 2147483647 h 59"/>
                <a:gd name="T10" fmla="*/ 2147483647 w 24"/>
                <a:gd name="T11" fmla="*/ 2147483647 h 59"/>
                <a:gd name="T12" fmla="*/ 2147483647 w 24"/>
                <a:gd name="T13" fmla="*/ 2147483647 h 59"/>
                <a:gd name="T14" fmla="*/ 2147483647 w 24"/>
                <a:gd name="T15" fmla="*/ 2147483647 h 59"/>
                <a:gd name="T16" fmla="*/ 2147483647 w 24"/>
                <a:gd name="T17" fmla="*/ 2147483647 h 59"/>
                <a:gd name="T18" fmla="*/ 2147483647 w 24"/>
                <a:gd name="T19" fmla="*/ 2147483647 h 59"/>
                <a:gd name="T20" fmla="*/ 2147483647 w 24"/>
                <a:gd name="T21" fmla="*/ 2147483647 h 59"/>
                <a:gd name="T22" fmla="*/ 2147483647 w 24"/>
                <a:gd name="T23" fmla="*/ 2147483647 h 59"/>
                <a:gd name="T24" fmla="*/ 2147483647 w 24"/>
                <a:gd name="T25" fmla="*/ 2147483647 h 59"/>
                <a:gd name="T26" fmla="*/ 2147483647 w 24"/>
                <a:gd name="T27" fmla="*/ 2147483647 h 59"/>
                <a:gd name="T28" fmla="*/ 2147483647 w 24"/>
                <a:gd name="T29" fmla="*/ 2147483647 h 59"/>
                <a:gd name="T30" fmla="*/ 2147483647 w 24"/>
                <a:gd name="T31" fmla="*/ 2147483647 h 59"/>
                <a:gd name="T32" fmla="*/ 2147483647 w 24"/>
                <a:gd name="T33" fmla="*/ 2147483647 h 59"/>
                <a:gd name="T34" fmla="*/ 2147483647 w 24"/>
                <a:gd name="T35" fmla="*/ 2147483647 h 59"/>
                <a:gd name="T36" fmla="*/ 2147483647 w 24"/>
                <a:gd name="T37" fmla="*/ 2147483647 h 59"/>
                <a:gd name="T38" fmla="*/ 2147483647 w 24"/>
                <a:gd name="T39" fmla="*/ 2147483647 h 59"/>
                <a:gd name="T40" fmla="*/ 0 w 24"/>
                <a:gd name="T41" fmla="*/ 2147483647 h 59"/>
                <a:gd name="T42" fmla="*/ 2147483647 w 24"/>
                <a:gd name="T43" fmla="*/ 2147483647 h 59"/>
                <a:gd name="T44" fmla="*/ 2147483647 w 24"/>
                <a:gd name="T45" fmla="*/ 2147483647 h 59"/>
                <a:gd name="T46" fmla="*/ 2147483647 w 24"/>
                <a:gd name="T47" fmla="*/ 2147483647 h 59"/>
                <a:gd name="T48" fmla="*/ 2147483647 w 24"/>
                <a:gd name="T49" fmla="*/ 2147483647 h 59"/>
                <a:gd name="T50" fmla="*/ 2147483647 w 24"/>
                <a:gd name="T51" fmla="*/ 2147483647 h 59"/>
                <a:gd name="T52" fmla="*/ 2147483647 w 24"/>
                <a:gd name="T53" fmla="*/ 0 h 59"/>
                <a:gd name="T54" fmla="*/ 2147483647 w 24"/>
                <a:gd name="T55" fmla="*/ 0 h 59"/>
                <a:gd name="T56" fmla="*/ 2147483647 w 24"/>
                <a:gd name="T57" fmla="*/ 0 h 59"/>
                <a:gd name="T58" fmla="*/ 2147483647 w 24"/>
                <a:gd name="T59" fmla="*/ 0 h 59"/>
                <a:gd name="T60" fmla="*/ 2147483647 w 24"/>
                <a:gd name="T61" fmla="*/ 2147483647 h 59"/>
                <a:gd name="T62" fmla="*/ 2147483647 w 24"/>
                <a:gd name="T63" fmla="*/ 2147483647 h 59"/>
                <a:gd name="T64" fmla="*/ 2147483647 w 24"/>
                <a:gd name="T65" fmla="*/ 2147483647 h 59"/>
                <a:gd name="T66" fmla="*/ 2147483647 w 24"/>
                <a:gd name="T67" fmla="*/ 2147483647 h 59"/>
                <a:gd name="T68" fmla="*/ 2147483647 w 24"/>
                <a:gd name="T69" fmla="*/ 2147483647 h 59"/>
                <a:gd name="T70" fmla="*/ 2147483647 w 24"/>
                <a:gd name="T71" fmla="*/ 2147483647 h 59"/>
                <a:gd name="T72" fmla="*/ 2147483647 w 24"/>
                <a:gd name="T73" fmla="*/ 2147483647 h 59"/>
                <a:gd name="T74" fmla="*/ 2147483647 w 24"/>
                <a:gd name="T75" fmla="*/ 2147483647 h 59"/>
                <a:gd name="T76" fmla="*/ 2147483647 w 24"/>
                <a:gd name="T77" fmla="*/ 2147483647 h 59"/>
                <a:gd name="T78" fmla="*/ 2147483647 w 24"/>
                <a:gd name="T79" fmla="*/ 2147483647 h 59"/>
                <a:gd name="T80" fmla="*/ 2147483647 w 24"/>
                <a:gd name="T81" fmla="*/ 2147483647 h 59"/>
                <a:gd name="T82" fmla="*/ 2147483647 w 24"/>
                <a:gd name="T83" fmla="*/ 2147483647 h 59"/>
                <a:gd name="T84" fmla="*/ 2147483647 w 24"/>
                <a:gd name="T85" fmla="*/ 2147483647 h 59"/>
                <a:gd name="T86" fmla="*/ 2147483647 w 24"/>
                <a:gd name="T87" fmla="*/ 2147483647 h 59"/>
                <a:gd name="T88" fmla="*/ 2147483647 w 24"/>
                <a:gd name="T89" fmla="*/ 2147483647 h 59"/>
                <a:gd name="T90" fmla="*/ 2147483647 w 24"/>
                <a:gd name="T91" fmla="*/ 2147483647 h 59"/>
                <a:gd name="T92" fmla="*/ 2147483647 w 24"/>
                <a:gd name="T93" fmla="*/ 2147483647 h 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4"/>
                <a:gd name="T142" fmla="*/ 0 h 59"/>
                <a:gd name="T143" fmla="*/ 24 w 24"/>
                <a:gd name="T144" fmla="*/ 59 h 5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4" h="59">
                  <a:moveTo>
                    <a:pt x="21" y="59"/>
                  </a:moveTo>
                  <a:cubicBezTo>
                    <a:pt x="21" y="57"/>
                    <a:pt x="20" y="56"/>
                    <a:pt x="21" y="54"/>
                  </a:cubicBezTo>
                  <a:cubicBezTo>
                    <a:pt x="20" y="54"/>
                    <a:pt x="20" y="54"/>
                    <a:pt x="19" y="54"/>
                  </a:cubicBezTo>
                  <a:cubicBezTo>
                    <a:pt x="19" y="52"/>
                    <a:pt x="19" y="52"/>
                    <a:pt x="19" y="51"/>
                  </a:cubicBezTo>
                  <a:cubicBezTo>
                    <a:pt x="20" y="50"/>
                    <a:pt x="20" y="49"/>
                    <a:pt x="20" y="49"/>
                  </a:cubicBezTo>
                  <a:cubicBezTo>
                    <a:pt x="20" y="48"/>
                    <a:pt x="20" y="48"/>
                    <a:pt x="20" y="47"/>
                  </a:cubicBezTo>
                  <a:cubicBezTo>
                    <a:pt x="18" y="47"/>
                    <a:pt x="19" y="47"/>
                    <a:pt x="19" y="46"/>
                  </a:cubicBezTo>
                  <a:cubicBezTo>
                    <a:pt x="17" y="41"/>
                    <a:pt x="16" y="39"/>
                    <a:pt x="14" y="36"/>
                  </a:cubicBezTo>
                  <a:cubicBezTo>
                    <a:pt x="14" y="37"/>
                    <a:pt x="14" y="38"/>
                    <a:pt x="13" y="38"/>
                  </a:cubicBezTo>
                  <a:lnTo>
                    <a:pt x="12" y="40"/>
                  </a:lnTo>
                  <a:cubicBezTo>
                    <a:pt x="11" y="40"/>
                    <a:pt x="10" y="39"/>
                    <a:pt x="10" y="39"/>
                  </a:cubicBezTo>
                  <a:cubicBezTo>
                    <a:pt x="9" y="39"/>
                    <a:pt x="7" y="39"/>
                    <a:pt x="7" y="39"/>
                  </a:cubicBezTo>
                  <a:lnTo>
                    <a:pt x="8" y="34"/>
                  </a:lnTo>
                  <a:lnTo>
                    <a:pt x="6" y="30"/>
                  </a:lnTo>
                  <a:cubicBezTo>
                    <a:pt x="5" y="29"/>
                    <a:pt x="4" y="29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2" y="23"/>
                    <a:pt x="2" y="22"/>
                    <a:pt x="2" y="20"/>
                  </a:cubicBezTo>
                  <a:cubicBezTo>
                    <a:pt x="3" y="19"/>
                    <a:pt x="3" y="16"/>
                    <a:pt x="3" y="15"/>
                  </a:cubicBezTo>
                  <a:cubicBezTo>
                    <a:pt x="3" y="14"/>
                    <a:pt x="5" y="14"/>
                    <a:pt x="5" y="14"/>
                  </a:cubicBezTo>
                  <a:cubicBezTo>
                    <a:pt x="6" y="13"/>
                    <a:pt x="6" y="8"/>
                    <a:pt x="6" y="7"/>
                  </a:cubicBezTo>
                  <a:cubicBezTo>
                    <a:pt x="6" y="6"/>
                    <a:pt x="9" y="5"/>
                    <a:pt x="10" y="5"/>
                  </a:cubicBezTo>
                  <a:cubicBezTo>
                    <a:pt x="11" y="4"/>
                    <a:pt x="11" y="1"/>
                    <a:pt x="11" y="0"/>
                  </a:cubicBezTo>
                  <a:cubicBezTo>
                    <a:pt x="13" y="1"/>
                    <a:pt x="13" y="3"/>
                    <a:pt x="15" y="3"/>
                  </a:cubicBezTo>
                  <a:cubicBezTo>
                    <a:pt x="15" y="5"/>
                    <a:pt x="16" y="6"/>
                    <a:pt x="16" y="8"/>
                  </a:cubicBezTo>
                  <a:cubicBezTo>
                    <a:pt x="16" y="10"/>
                    <a:pt x="14" y="11"/>
                    <a:pt x="14" y="13"/>
                  </a:cubicBezTo>
                  <a:cubicBezTo>
                    <a:pt x="14" y="15"/>
                    <a:pt x="16" y="14"/>
                    <a:pt x="17" y="15"/>
                  </a:cubicBezTo>
                  <a:cubicBezTo>
                    <a:pt x="18" y="16"/>
                    <a:pt x="18" y="17"/>
                    <a:pt x="19" y="18"/>
                  </a:cubicBezTo>
                  <a:cubicBezTo>
                    <a:pt x="19" y="19"/>
                    <a:pt x="20" y="22"/>
                    <a:pt x="22" y="22"/>
                  </a:cubicBezTo>
                  <a:cubicBezTo>
                    <a:pt x="23" y="22"/>
                    <a:pt x="24" y="22"/>
                    <a:pt x="24" y="22"/>
                  </a:cubicBezTo>
                  <a:cubicBezTo>
                    <a:pt x="24" y="23"/>
                    <a:pt x="23" y="25"/>
                    <a:pt x="23" y="27"/>
                  </a:cubicBezTo>
                  <a:cubicBezTo>
                    <a:pt x="20" y="27"/>
                    <a:pt x="17" y="27"/>
                    <a:pt x="17" y="31"/>
                  </a:cubicBezTo>
                  <a:cubicBezTo>
                    <a:pt x="17" y="35"/>
                    <a:pt x="21" y="36"/>
                    <a:pt x="21" y="40"/>
                  </a:cubicBezTo>
                  <a:cubicBezTo>
                    <a:pt x="21" y="41"/>
                    <a:pt x="20" y="41"/>
                    <a:pt x="20" y="42"/>
                  </a:cubicBezTo>
                  <a:cubicBezTo>
                    <a:pt x="20" y="45"/>
                    <a:pt x="22" y="47"/>
                    <a:pt x="23" y="49"/>
                  </a:cubicBezTo>
                  <a:cubicBezTo>
                    <a:pt x="23" y="53"/>
                    <a:pt x="21" y="59"/>
                    <a:pt x="21" y="5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4" name="Freeform 521"/>
            <p:cNvSpPr>
              <a:spLocks/>
            </p:cNvSpPr>
            <p:nvPr/>
          </p:nvSpPr>
          <p:spPr bwMode="auto">
            <a:xfrm>
              <a:off x="3865535" y="3062253"/>
              <a:ext cx="190148" cy="170961"/>
            </a:xfrm>
            <a:custGeom>
              <a:avLst/>
              <a:gdLst>
                <a:gd name="T0" fmla="*/ 0 w 19"/>
                <a:gd name="T1" fmla="*/ 2147483647 h 17"/>
                <a:gd name="T2" fmla="*/ 2147483647 w 19"/>
                <a:gd name="T3" fmla="*/ 2147483647 h 17"/>
                <a:gd name="T4" fmla="*/ 2147483647 w 19"/>
                <a:gd name="T5" fmla="*/ 2147483647 h 17"/>
                <a:gd name="T6" fmla="*/ 2147483647 w 19"/>
                <a:gd name="T7" fmla="*/ 2147483647 h 17"/>
                <a:gd name="T8" fmla="*/ 2147483647 w 19"/>
                <a:gd name="T9" fmla="*/ 2147483647 h 17"/>
                <a:gd name="T10" fmla="*/ 2147483647 w 19"/>
                <a:gd name="T11" fmla="*/ 2147483647 h 17"/>
                <a:gd name="T12" fmla="*/ 2147483647 w 19"/>
                <a:gd name="T13" fmla="*/ 2147483647 h 17"/>
                <a:gd name="T14" fmla="*/ 2147483647 w 19"/>
                <a:gd name="T15" fmla="*/ 2147483647 h 17"/>
                <a:gd name="T16" fmla="*/ 2147483647 w 19"/>
                <a:gd name="T17" fmla="*/ 2147483647 h 17"/>
                <a:gd name="T18" fmla="*/ 2147483647 w 19"/>
                <a:gd name="T19" fmla="*/ 2147483647 h 17"/>
                <a:gd name="T20" fmla="*/ 2147483647 w 19"/>
                <a:gd name="T21" fmla="*/ 2147483647 h 17"/>
                <a:gd name="T22" fmla="*/ 2147483647 w 19"/>
                <a:gd name="T23" fmla="*/ 2147483647 h 17"/>
                <a:gd name="T24" fmla="*/ 2147483647 w 19"/>
                <a:gd name="T25" fmla="*/ 2147483647 h 17"/>
                <a:gd name="T26" fmla="*/ 2147483647 w 19"/>
                <a:gd name="T27" fmla="*/ 2147483647 h 17"/>
                <a:gd name="T28" fmla="*/ 2147483647 w 19"/>
                <a:gd name="T29" fmla="*/ 2147483647 h 17"/>
                <a:gd name="T30" fmla="*/ 2147483647 w 19"/>
                <a:gd name="T31" fmla="*/ 2147483647 h 17"/>
                <a:gd name="T32" fmla="*/ 2147483647 w 19"/>
                <a:gd name="T33" fmla="*/ 2147483647 h 17"/>
                <a:gd name="T34" fmla="*/ 2147483647 w 19"/>
                <a:gd name="T35" fmla="*/ 2147483647 h 17"/>
                <a:gd name="T36" fmla="*/ 2147483647 w 19"/>
                <a:gd name="T37" fmla="*/ 2147483647 h 17"/>
                <a:gd name="T38" fmla="*/ 0 w 19"/>
                <a:gd name="T39" fmla="*/ 2147483647 h 17"/>
                <a:gd name="T40" fmla="*/ 0 w 19"/>
                <a:gd name="T41" fmla="*/ 2147483647 h 17"/>
                <a:gd name="T42" fmla="*/ 0 w 19"/>
                <a:gd name="T43" fmla="*/ 2147483647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"/>
                <a:gd name="T67" fmla="*/ 0 h 17"/>
                <a:gd name="T68" fmla="*/ 19 w 19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" h="17">
                  <a:moveTo>
                    <a:pt x="0" y="15"/>
                  </a:moveTo>
                  <a:cubicBezTo>
                    <a:pt x="1" y="13"/>
                    <a:pt x="0" y="12"/>
                    <a:pt x="1" y="10"/>
                  </a:cubicBezTo>
                  <a:cubicBezTo>
                    <a:pt x="1" y="9"/>
                    <a:pt x="4" y="8"/>
                    <a:pt x="5" y="7"/>
                  </a:cubicBezTo>
                  <a:cubicBezTo>
                    <a:pt x="6" y="6"/>
                    <a:pt x="6" y="3"/>
                    <a:pt x="8" y="3"/>
                  </a:cubicBezTo>
                  <a:cubicBezTo>
                    <a:pt x="11" y="4"/>
                    <a:pt x="11" y="0"/>
                    <a:pt x="16" y="1"/>
                  </a:cubicBezTo>
                  <a:cubicBezTo>
                    <a:pt x="16" y="5"/>
                    <a:pt x="18" y="4"/>
                    <a:pt x="19" y="6"/>
                  </a:cubicBezTo>
                  <a:cubicBezTo>
                    <a:pt x="19" y="8"/>
                    <a:pt x="19" y="10"/>
                    <a:pt x="19" y="12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5" y="13"/>
                    <a:pt x="15" y="13"/>
                  </a:cubicBezTo>
                  <a:lnTo>
                    <a:pt x="14" y="13"/>
                  </a:lnTo>
                  <a:lnTo>
                    <a:pt x="7" y="13"/>
                  </a:lnTo>
                  <a:cubicBezTo>
                    <a:pt x="7" y="15"/>
                    <a:pt x="7" y="16"/>
                    <a:pt x="7" y="17"/>
                  </a:cubicBezTo>
                  <a:cubicBezTo>
                    <a:pt x="6" y="17"/>
                    <a:pt x="5" y="16"/>
                    <a:pt x="4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2" y="17"/>
                    <a:pt x="2" y="16"/>
                    <a:pt x="0" y="16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5" name="Freeform 522"/>
            <p:cNvSpPr>
              <a:spLocks/>
            </p:cNvSpPr>
            <p:nvPr/>
          </p:nvSpPr>
          <p:spPr bwMode="auto">
            <a:xfrm>
              <a:off x="4026190" y="2792408"/>
              <a:ext cx="428809" cy="390528"/>
            </a:xfrm>
            <a:custGeom>
              <a:avLst/>
              <a:gdLst>
                <a:gd name="T0" fmla="*/ 2147483647 w 43"/>
                <a:gd name="T1" fmla="*/ 2147483647 h 39"/>
                <a:gd name="T2" fmla="*/ 2147483647 w 43"/>
                <a:gd name="T3" fmla="*/ 2147483647 h 39"/>
                <a:gd name="T4" fmla="*/ 2147483647 w 43"/>
                <a:gd name="T5" fmla="*/ 2147483647 h 39"/>
                <a:gd name="T6" fmla="*/ 2147483647 w 43"/>
                <a:gd name="T7" fmla="*/ 2147483647 h 39"/>
                <a:gd name="T8" fmla="*/ 2147483647 w 43"/>
                <a:gd name="T9" fmla="*/ 2147483647 h 39"/>
                <a:gd name="T10" fmla="*/ 2147483647 w 43"/>
                <a:gd name="T11" fmla="*/ 2147483647 h 39"/>
                <a:gd name="T12" fmla="*/ 2147483647 w 43"/>
                <a:gd name="T13" fmla="*/ 2147483647 h 39"/>
                <a:gd name="T14" fmla="*/ 2147483647 w 43"/>
                <a:gd name="T15" fmla="*/ 2147483647 h 39"/>
                <a:gd name="T16" fmla="*/ 2147483647 w 43"/>
                <a:gd name="T17" fmla="*/ 2147483647 h 39"/>
                <a:gd name="T18" fmla="*/ 2147483647 w 43"/>
                <a:gd name="T19" fmla="*/ 2147483647 h 39"/>
                <a:gd name="T20" fmla="*/ 2147483647 w 43"/>
                <a:gd name="T21" fmla="*/ 2147483647 h 39"/>
                <a:gd name="T22" fmla="*/ 2147483647 w 43"/>
                <a:gd name="T23" fmla="*/ 2147483647 h 39"/>
                <a:gd name="T24" fmla="*/ 2147483647 w 43"/>
                <a:gd name="T25" fmla="*/ 2147483647 h 39"/>
                <a:gd name="T26" fmla="*/ 2147483647 w 43"/>
                <a:gd name="T27" fmla="*/ 2147483647 h 39"/>
                <a:gd name="T28" fmla="*/ 2147483647 w 43"/>
                <a:gd name="T29" fmla="*/ 2147483647 h 39"/>
                <a:gd name="T30" fmla="*/ 2147483647 w 43"/>
                <a:gd name="T31" fmla="*/ 2147483647 h 39"/>
                <a:gd name="T32" fmla="*/ 2147483647 w 43"/>
                <a:gd name="T33" fmla="*/ 2147483647 h 39"/>
                <a:gd name="T34" fmla="*/ 2147483647 w 43"/>
                <a:gd name="T35" fmla="*/ 2147483647 h 39"/>
                <a:gd name="T36" fmla="*/ 2147483647 w 43"/>
                <a:gd name="T37" fmla="*/ 2147483647 h 39"/>
                <a:gd name="T38" fmla="*/ 2147483647 w 43"/>
                <a:gd name="T39" fmla="*/ 2147483647 h 39"/>
                <a:gd name="T40" fmla="*/ 2147483647 w 43"/>
                <a:gd name="T41" fmla="*/ 2147483647 h 39"/>
                <a:gd name="T42" fmla="*/ 2147483647 w 43"/>
                <a:gd name="T43" fmla="*/ 2147483647 h 39"/>
                <a:gd name="T44" fmla="*/ 2147483647 w 43"/>
                <a:gd name="T45" fmla="*/ 2147483647 h 39"/>
                <a:gd name="T46" fmla="*/ 2147483647 w 43"/>
                <a:gd name="T47" fmla="*/ 2147483647 h 39"/>
                <a:gd name="T48" fmla="*/ 2147483647 w 43"/>
                <a:gd name="T49" fmla="*/ 2147483647 h 39"/>
                <a:gd name="T50" fmla="*/ 2147483647 w 43"/>
                <a:gd name="T51" fmla="*/ 2147483647 h 39"/>
                <a:gd name="T52" fmla="*/ 0 w 43"/>
                <a:gd name="T53" fmla="*/ 2147483647 h 39"/>
                <a:gd name="T54" fmla="*/ 0 w 43"/>
                <a:gd name="T55" fmla="*/ 2147483647 h 39"/>
                <a:gd name="T56" fmla="*/ 2147483647 w 43"/>
                <a:gd name="T57" fmla="*/ 2147483647 h 39"/>
                <a:gd name="T58" fmla="*/ 2147483647 w 43"/>
                <a:gd name="T59" fmla="*/ 2147483647 h 39"/>
                <a:gd name="T60" fmla="*/ 2147483647 w 43"/>
                <a:gd name="T61" fmla="*/ 2147483647 h 39"/>
                <a:gd name="T62" fmla="*/ 2147483647 w 43"/>
                <a:gd name="T63" fmla="*/ 2147483647 h 39"/>
                <a:gd name="T64" fmla="*/ 2147483647 w 43"/>
                <a:gd name="T65" fmla="*/ 2147483647 h 39"/>
                <a:gd name="T66" fmla="*/ 2147483647 w 43"/>
                <a:gd name="T67" fmla="*/ 2147483647 h 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3"/>
                <a:gd name="T103" fmla="*/ 0 h 39"/>
                <a:gd name="T104" fmla="*/ 43 w 43"/>
                <a:gd name="T105" fmla="*/ 39 h 3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3" h="39">
                  <a:moveTo>
                    <a:pt x="11" y="15"/>
                  </a:moveTo>
                  <a:cubicBezTo>
                    <a:pt x="11" y="14"/>
                    <a:pt x="12" y="14"/>
                    <a:pt x="13" y="15"/>
                  </a:cubicBezTo>
                  <a:lnTo>
                    <a:pt x="31" y="1"/>
                  </a:lnTo>
                  <a:cubicBezTo>
                    <a:pt x="33" y="0"/>
                    <a:pt x="33" y="1"/>
                    <a:pt x="35" y="1"/>
                  </a:cubicBezTo>
                  <a:cubicBezTo>
                    <a:pt x="35" y="2"/>
                    <a:pt x="37" y="3"/>
                    <a:pt x="38" y="3"/>
                  </a:cubicBezTo>
                  <a:cubicBezTo>
                    <a:pt x="39" y="3"/>
                    <a:pt x="40" y="3"/>
                    <a:pt x="41" y="2"/>
                  </a:cubicBezTo>
                  <a:lnTo>
                    <a:pt x="40" y="7"/>
                  </a:lnTo>
                  <a:cubicBezTo>
                    <a:pt x="43" y="12"/>
                    <a:pt x="42" y="12"/>
                    <a:pt x="42" y="14"/>
                  </a:cubicBezTo>
                  <a:cubicBezTo>
                    <a:pt x="42" y="20"/>
                    <a:pt x="42" y="21"/>
                    <a:pt x="38" y="25"/>
                  </a:cubicBezTo>
                  <a:cubicBezTo>
                    <a:pt x="36" y="27"/>
                    <a:pt x="37" y="32"/>
                    <a:pt x="36" y="32"/>
                  </a:cubicBezTo>
                  <a:cubicBezTo>
                    <a:pt x="31" y="37"/>
                    <a:pt x="32" y="31"/>
                    <a:pt x="27" y="34"/>
                  </a:cubicBezTo>
                  <a:cubicBezTo>
                    <a:pt x="26" y="34"/>
                    <a:pt x="26" y="36"/>
                    <a:pt x="24" y="36"/>
                  </a:cubicBezTo>
                  <a:cubicBezTo>
                    <a:pt x="23" y="36"/>
                    <a:pt x="23" y="33"/>
                    <a:pt x="21" y="33"/>
                  </a:cubicBezTo>
                  <a:cubicBezTo>
                    <a:pt x="20" y="33"/>
                    <a:pt x="20" y="34"/>
                    <a:pt x="19" y="34"/>
                  </a:cubicBezTo>
                  <a:cubicBezTo>
                    <a:pt x="17" y="34"/>
                    <a:pt x="16" y="32"/>
                    <a:pt x="13" y="32"/>
                  </a:cubicBezTo>
                  <a:cubicBezTo>
                    <a:pt x="11" y="32"/>
                    <a:pt x="9" y="36"/>
                    <a:pt x="9" y="38"/>
                  </a:cubicBezTo>
                  <a:cubicBezTo>
                    <a:pt x="8" y="38"/>
                    <a:pt x="7" y="37"/>
                    <a:pt x="6" y="36"/>
                  </a:cubicBezTo>
                  <a:lnTo>
                    <a:pt x="5" y="39"/>
                  </a:lnTo>
                  <a:lnTo>
                    <a:pt x="3" y="39"/>
                  </a:lnTo>
                  <a:cubicBezTo>
                    <a:pt x="3" y="37"/>
                    <a:pt x="3" y="35"/>
                    <a:pt x="3" y="33"/>
                  </a:cubicBezTo>
                  <a:cubicBezTo>
                    <a:pt x="2" y="31"/>
                    <a:pt x="0" y="31"/>
                    <a:pt x="0" y="28"/>
                  </a:cubicBezTo>
                  <a:lnTo>
                    <a:pt x="2" y="28"/>
                  </a:lnTo>
                  <a:cubicBezTo>
                    <a:pt x="4" y="26"/>
                    <a:pt x="6" y="27"/>
                    <a:pt x="8" y="26"/>
                  </a:cubicBezTo>
                  <a:cubicBezTo>
                    <a:pt x="11" y="26"/>
                    <a:pt x="11" y="20"/>
                    <a:pt x="10" y="17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76" name="Freeform 523"/>
            <p:cNvSpPr>
              <a:spLocks/>
            </p:cNvSpPr>
            <p:nvPr/>
          </p:nvSpPr>
          <p:spPr bwMode="auto">
            <a:xfrm>
              <a:off x="4384884" y="2802850"/>
              <a:ext cx="289453" cy="500377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2147483647 w 29"/>
                <a:gd name="T5" fmla="*/ 2147483647 h 50"/>
                <a:gd name="T6" fmla="*/ 2147483647 w 29"/>
                <a:gd name="T7" fmla="*/ 2147483647 h 50"/>
                <a:gd name="T8" fmla="*/ 2147483647 w 29"/>
                <a:gd name="T9" fmla="*/ 2147483647 h 50"/>
                <a:gd name="T10" fmla="*/ 0 w 29"/>
                <a:gd name="T11" fmla="*/ 2147483647 h 50"/>
                <a:gd name="T12" fmla="*/ 2147483647 w 29"/>
                <a:gd name="T13" fmla="*/ 2147483647 h 50"/>
                <a:gd name="T14" fmla="*/ 2147483647 w 29"/>
                <a:gd name="T15" fmla="*/ 2147483647 h 50"/>
                <a:gd name="T16" fmla="*/ 2147483647 w 29"/>
                <a:gd name="T17" fmla="*/ 2147483647 h 50"/>
                <a:gd name="T18" fmla="*/ 2147483647 w 29"/>
                <a:gd name="T19" fmla="*/ 2147483647 h 50"/>
                <a:gd name="T20" fmla="*/ 2147483647 w 29"/>
                <a:gd name="T21" fmla="*/ 2147483647 h 50"/>
                <a:gd name="T22" fmla="*/ 2147483647 w 29"/>
                <a:gd name="T23" fmla="*/ 2147483647 h 50"/>
                <a:gd name="T24" fmla="*/ 2147483647 w 29"/>
                <a:gd name="T25" fmla="*/ 2147483647 h 50"/>
                <a:gd name="T26" fmla="*/ 2147483647 w 29"/>
                <a:gd name="T27" fmla="*/ 2147483647 h 50"/>
                <a:gd name="T28" fmla="*/ 2147483647 w 29"/>
                <a:gd name="T29" fmla="*/ 2147483647 h 50"/>
                <a:gd name="T30" fmla="*/ 2147483647 w 29"/>
                <a:gd name="T31" fmla="*/ 2147483647 h 50"/>
                <a:gd name="T32" fmla="*/ 2147483647 w 29"/>
                <a:gd name="T33" fmla="*/ 2147483647 h 50"/>
                <a:gd name="T34" fmla="*/ 2147483647 w 29"/>
                <a:gd name="T35" fmla="*/ 2147483647 h 50"/>
                <a:gd name="T36" fmla="*/ 2147483647 w 29"/>
                <a:gd name="T37" fmla="*/ 2147483647 h 50"/>
                <a:gd name="T38" fmla="*/ 2147483647 w 29"/>
                <a:gd name="T39" fmla="*/ 2147483647 h 50"/>
                <a:gd name="T40" fmla="*/ 2147483647 w 29"/>
                <a:gd name="T41" fmla="*/ 2147483647 h 50"/>
                <a:gd name="T42" fmla="*/ 2147483647 w 29"/>
                <a:gd name="T43" fmla="*/ 2147483647 h 50"/>
                <a:gd name="T44" fmla="*/ 2147483647 w 29"/>
                <a:gd name="T45" fmla="*/ 2147483647 h 50"/>
                <a:gd name="T46" fmla="*/ 2147483647 w 29"/>
                <a:gd name="T47" fmla="*/ 2147483647 h 50"/>
                <a:gd name="T48" fmla="*/ 2147483647 w 29"/>
                <a:gd name="T49" fmla="*/ 2147483647 h 50"/>
                <a:gd name="T50" fmla="*/ 2147483647 w 29"/>
                <a:gd name="T51" fmla="*/ 2147483647 h 50"/>
                <a:gd name="T52" fmla="*/ 2147483647 w 29"/>
                <a:gd name="T53" fmla="*/ 0 h 50"/>
                <a:gd name="T54" fmla="*/ 2147483647 w 29"/>
                <a:gd name="T55" fmla="*/ 0 h 50"/>
                <a:gd name="T56" fmla="*/ 2147483647 w 29"/>
                <a:gd name="T57" fmla="*/ 2147483647 h 50"/>
                <a:gd name="T58" fmla="*/ 2147483647 w 29"/>
                <a:gd name="T59" fmla="*/ 2147483647 h 50"/>
                <a:gd name="T60" fmla="*/ 2147483647 w 29"/>
                <a:gd name="T61" fmla="*/ 2147483647 h 50"/>
                <a:gd name="T62" fmla="*/ 2147483647 w 29"/>
                <a:gd name="T63" fmla="*/ 2147483647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50"/>
                <a:gd name="T98" fmla="*/ 29 w 29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50">
                  <a:moveTo>
                    <a:pt x="5" y="2"/>
                  </a:moveTo>
                  <a:lnTo>
                    <a:pt x="4" y="6"/>
                  </a:lnTo>
                  <a:cubicBezTo>
                    <a:pt x="7" y="11"/>
                    <a:pt x="6" y="11"/>
                    <a:pt x="6" y="13"/>
                  </a:cubicBezTo>
                  <a:cubicBezTo>
                    <a:pt x="6" y="19"/>
                    <a:pt x="6" y="21"/>
                    <a:pt x="3" y="24"/>
                  </a:cubicBezTo>
                  <a:cubicBezTo>
                    <a:pt x="1" y="26"/>
                    <a:pt x="1" y="31"/>
                    <a:pt x="0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2" y="33"/>
                    <a:pt x="3" y="34"/>
                    <a:pt x="5" y="34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5" y="39"/>
                    <a:pt x="5" y="42"/>
                    <a:pt x="6" y="42"/>
                  </a:cubicBezTo>
                  <a:cubicBezTo>
                    <a:pt x="6" y="42"/>
                    <a:pt x="2" y="42"/>
                    <a:pt x="2" y="43"/>
                  </a:cubicBezTo>
                  <a:cubicBezTo>
                    <a:pt x="2" y="46"/>
                    <a:pt x="6" y="46"/>
                    <a:pt x="6" y="50"/>
                  </a:cubicBezTo>
                  <a:lnTo>
                    <a:pt x="8" y="50"/>
                  </a:lnTo>
                  <a:cubicBezTo>
                    <a:pt x="11" y="49"/>
                    <a:pt x="15" y="50"/>
                    <a:pt x="15" y="47"/>
                  </a:cubicBezTo>
                  <a:cubicBezTo>
                    <a:pt x="15" y="47"/>
                    <a:pt x="15" y="46"/>
                    <a:pt x="15" y="46"/>
                  </a:cubicBezTo>
                  <a:cubicBezTo>
                    <a:pt x="22" y="47"/>
                    <a:pt x="20" y="40"/>
                    <a:pt x="26" y="40"/>
                  </a:cubicBezTo>
                  <a:cubicBezTo>
                    <a:pt x="24" y="37"/>
                    <a:pt x="25" y="35"/>
                    <a:pt x="23" y="33"/>
                  </a:cubicBezTo>
                  <a:cubicBezTo>
                    <a:pt x="24" y="32"/>
                    <a:pt x="24" y="31"/>
                    <a:pt x="24" y="29"/>
                  </a:cubicBezTo>
                  <a:cubicBezTo>
                    <a:pt x="25" y="26"/>
                    <a:pt x="28" y="25"/>
                    <a:pt x="29" y="24"/>
                  </a:cubicBezTo>
                  <a:lnTo>
                    <a:pt x="29" y="13"/>
                  </a:lnTo>
                  <a:lnTo>
                    <a:pt x="7" y="0"/>
                  </a:ln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4" y="2"/>
                    <a:pt x="5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7" name="Freeform 524"/>
            <p:cNvSpPr>
              <a:spLocks/>
            </p:cNvSpPr>
            <p:nvPr/>
          </p:nvSpPr>
          <p:spPr bwMode="auto">
            <a:xfrm>
              <a:off x="3526220" y="3012937"/>
              <a:ext cx="180313" cy="139728"/>
            </a:xfrm>
            <a:custGeom>
              <a:avLst/>
              <a:gdLst>
                <a:gd name="T0" fmla="*/ 2147483647 w 18"/>
                <a:gd name="T1" fmla="*/ 2147483647 h 14"/>
                <a:gd name="T2" fmla="*/ 2147483647 w 18"/>
                <a:gd name="T3" fmla="*/ 2147483647 h 14"/>
                <a:gd name="T4" fmla="*/ 2147483647 w 18"/>
                <a:gd name="T5" fmla="*/ 2147483647 h 14"/>
                <a:gd name="T6" fmla="*/ 2147483647 w 18"/>
                <a:gd name="T7" fmla="*/ 2147483647 h 14"/>
                <a:gd name="T8" fmla="*/ 2147483647 w 18"/>
                <a:gd name="T9" fmla="*/ 2147483647 h 14"/>
                <a:gd name="T10" fmla="*/ 2147483647 w 18"/>
                <a:gd name="T11" fmla="*/ 2147483647 h 14"/>
                <a:gd name="T12" fmla="*/ 2147483647 w 18"/>
                <a:gd name="T13" fmla="*/ 2147483647 h 14"/>
                <a:gd name="T14" fmla="*/ 2147483647 w 18"/>
                <a:gd name="T15" fmla="*/ 2147483647 h 14"/>
                <a:gd name="T16" fmla="*/ 2147483647 w 18"/>
                <a:gd name="T17" fmla="*/ 2147483647 h 14"/>
                <a:gd name="T18" fmla="*/ 2147483647 w 18"/>
                <a:gd name="T19" fmla="*/ 2147483647 h 14"/>
                <a:gd name="T20" fmla="*/ 2147483647 w 18"/>
                <a:gd name="T21" fmla="*/ 2147483647 h 14"/>
                <a:gd name="T22" fmla="*/ 0 w 18"/>
                <a:gd name="T23" fmla="*/ 2147483647 h 14"/>
                <a:gd name="T24" fmla="*/ 0 w 18"/>
                <a:gd name="T25" fmla="*/ 2147483647 h 14"/>
                <a:gd name="T26" fmla="*/ 2147483647 w 18"/>
                <a:gd name="T27" fmla="*/ 2147483647 h 14"/>
                <a:gd name="T28" fmla="*/ 2147483647 w 18"/>
                <a:gd name="T29" fmla="*/ 2147483647 h 14"/>
                <a:gd name="T30" fmla="*/ 2147483647 w 18"/>
                <a:gd name="T31" fmla="*/ 0 h 14"/>
                <a:gd name="T32" fmla="*/ 2147483647 w 18"/>
                <a:gd name="T33" fmla="*/ 2147483647 h 14"/>
                <a:gd name="T34" fmla="*/ 2147483647 w 18"/>
                <a:gd name="T35" fmla="*/ 2147483647 h 14"/>
                <a:gd name="T36" fmla="*/ 2147483647 w 18"/>
                <a:gd name="T37" fmla="*/ 2147483647 h 14"/>
                <a:gd name="T38" fmla="*/ 2147483647 w 18"/>
                <a:gd name="T39" fmla="*/ 2147483647 h 14"/>
                <a:gd name="T40" fmla="*/ 2147483647 w 18"/>
                <a:gd name="T41" fmla="*/ 2147483647 h 14"/>
                <a:gd name="T42" fmla="*/ 2147483647 w 18"/>
                <a:gd name="T43" fmla="*/ 2147483647 h 14"/>
                <a:gd name="T44" fmla="*/ 2147483647 w 18"/>
                <a:gd name="T45" fmla="*/ 2147483647 h 14"/>
                <a:gd name="T46" fmla="*/ 2147483647 w 18"/>
                <a:gd name="T47" fmla="*/ 2147483647 h 14"/>
                <a:gd name="T48" fmla="*/ 2147483647 w 18"/>
                <a:gd name="T49" fmla="*/ 2147483647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"/>
                <a:gd name="T76" fmla="*/ 0 h 14"/>
                <a:gd name="T77" fmla="*/ 18 w 1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" h="14">
                  <a:moveTo>
                    <a:pt x="10" y="14"/>
                  </a:moveTo>
                  <a:cubicBezTo>
                    <a:pt x="9" y="13"/>
                    <a:pt x="5" y="13"/>
                    <a:pt x="3" y="14"/>
                  </a:cubicBezTo>
                  <a:lnTo>
                    <a:pt x="1" y="14"/>
                  </a:lnTo>
                  <a:cubicBezTo>
                    <a:pt x="0" y="14"/>
                    <a:pt x="1" y="13"/>
                    <a:pt x="1" y="12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9" y="12"/>
                    <a:pt x="10" y="11"/>
                  </a:cubicBezTo>
                  <a:cubicBezTo>
                    <a:pt x="10" y="10"/>
                    <a:pt x="9" y="10"/>
                    <a:pt x="7" y="10"/>
                  </a:cubicBezTo>
                  <a:cubicBezTo>
                    <a:pt x="5" y="10"/>
                    <a:pt x="4" y="10"/>
                    <a:pt x="1" y="11"/>
                  </a:cubicBezTo>
                  <a:cubicBezTo>
                    <a:pt x="2" y="10"/>
                    <a:pt x="2" y="9"/>
                    <a:pt x="2" y="9"/>
                  </a:cubicBezTo>
                  <a:cubicBezTo>
                    <a:pt x="2" y="9"/>
                    <a:pt x="1" y="8"/>
                    <a:pt x="0" y="8"/>
                  </a:cubicBezTo>
                  <a:cubicBezTo>
                    <a:pt x="0" y="7"/>
                    <a:pt x="0" y="8"/>
                    <a:pt x="0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2" y="4"/>
                    <a:pt x="2" y="2"/>
                  </a:cubicBezTo>
                  <a:cubicBezTo>
                    <a:pt x="3" y="2"/>
                    <a:pt x="8" y="0"/>
                    <a:pt x="8" y="0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1" y="5"/>
                    <a:pt x="14" y="6"/>
                    <a:pt x="15" y="7"/>
                  </a:cubicBezTo>
                  <a:lnTo>
                    <a:pt x="15" y="11"/>
                  </a:lnTo>
                  <a:lnTo>
                    <a:pt x="17" y="12"/>
                  </a:ln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4" y="13"/>
                    <a:pt x="10" y="1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8" name="Freeform 525"/>
            <p:cNvSpPr>
              <a:spLocks/>
            </p:cNvSpPr>
            <p:nvPr/>
          </p:nvSpPr>
          <p:spPr bwMode="auto">
            <a:xfrm>
              <a:off x="3545890" y="3142803"/>
              <a:ext cx="90156" cy="60822"/>
            </a:xfrm>
            <a:custGeom>
              <a:avLst/>
              <a:gdLst>
                <a:gd name="T0" fmla="*/ 2147483647 w 9"/>
                <a:gd name="T1" fmla="*/ 2147483647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0 w 9"/>
                <a:gd name="T7" fmla="*/ 2147483647 h 6"/>
                <a:gd name="T8" fmla="*/ 0 w 9"/>
                <a:gd name="T9" fmla="*/ 2147483647 h 6"/>
                <a:gd name="T10" fmla="*/ 2147483647 w 9"/>
                <a:gd name="T11" fmla="*/ 2147483647 h 6"/>
                <a:gd name="T12" fmla="*/ 2147483647 w 9"/>
                <a:gd name="T13" fmla="*/ 2147483647 h 6"/>
                <a:gd name="T14" fmla="*/ 2147483647 w 9"/>
                <a:gd name="T15" fmla="*/ 2147483647 h 6"/>
                <a:gd name="T16" fmla="*/ 2147483647 w 9"/>
                <a:gd name="T17" fmla="*/ 2147483647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"/>
                <a:gd name="T29" fmla="*/ 9 w 9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">
                  <a:moveTo>
                    <a:pt x="9" y="1"/>
                  </a:moveTo>
                  <a:cubicBezTo>
                    <a:pt x="8" y="3"/>
                    <a:pt x="6" y="5"/>
                    <a:pt x="4" y="6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0" y="1"/>
                    <a:pt x="1" y="2"/>
                    <a:pt x="0" y="2"/>
                  </a:cubicBezTo>
                  <a:lnTo>
                    <a:pt x="1" y="1"/>
                  </a:lnTo>
                  <a:cubicBezTo>
                    <a:pt x="3" y="0"/>
                    <a:pt x="5" y="0"/>
                    <a:pt x="9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79" name="Freeform 526"/>
            <p:cNvSpPr>
              <a:spLocks/>
            </p:cNvSpPr>
            <p:nvPr/>
          </p:nvSpPr>
          <p:spPr bwMode="auto">
            <a:xfrm>
              <a:off x="3586871" y="3152666"/>
              <a:ext cx="209818" cy="151234"/>
            </a:xfrm>
            <a:custGeom>
              <a:avLst/>
              <a:gdLst>
                <a:gd name="T0" fmla="*/ 2147483647 w 21"/>
                <a:gd name="T1" fmla="*/ 0 h 15"/>
                <a:gd name="T2" fmla="*/ 2147483647 w 21"/>
                <a:gd name="T3" fmla="*/ 2147483647 h 15"/>
                <a:gd name="T4" fmla="*/ 2147483647 w 21"/>
                <a:gd name="T5" fmla="*/ 2147483647 h 15"/>
                <a:gd name="T6" fmla="*/ 2147483647 w 21"/>
                <a:gd name="T7" fmla="*/ 2147483647 h 15"/>
                <a:gd name="T8" fmla="*/ 2147483647 w 21"/>
                <a:gd name="T9" fmla="*/ 2147483647 h 15"/>
                <a:gd name="T10" fmla="*/ 2147483647 w 21"/>
                <a:gd name="T11" fmla="*/ 2147483647 h 15"/>
                <a:gd name="T12" fmla="*/ 2147483647 w 21"/>
                <a:gd name="T13" fmla="*/ 2147483647 h 15"/>
                <a:gd name="T14" fmla="*/ 2147483647 w 21"/>
                <a:gd name="T15" fmla="*/ 2147483647 h 15"/>
                <a:gd name="T16" fmla="*/ 2147483647 w 21"/>
                <a:gd name="T17" fmla="*/ 2147483647 h 15"/>
                <a:gd name="T18" fmla="*/ 2147483647 w 21"/>
                <a:gd name="T19" fmla="*/ 2147483647 h 15"/>
                <a:gd name="T20" fmla="*/ 2147483647 w 21"/>
                <a:gd name="T21" fmla="*/ 2147483647 h 15"/>
                <a:gd name="T22" fmla="*/ 2147483647 w 21"/>
                <a:gd name="T23" fmla="*/ 2147483647 h 15"/>
                <a:gd name="T24" fmla="*/ 2147483647 w 21"/>
                <a:gd name="T25" fmla="*/ 2147483647 h 15"/>
                <a:gd name="T26" fmla="*/ 2147483647 w 21"/>
                <a:gd name="T27" fmla="*/ 2147483647 h 15"/>
                <a:gd name="T28" fmla="*/ 2147483647 w 21"/>
                <a:gd name="T29" fmla="*/ 2147483647 h 15"/>
                <a:gd name="T30" fmla="*/ 2147483647 w 21"/>
                <a:gd name="T31" fmla="*/ 2147483647 h 15"/>
                <a:gd name="T32" fmla="*/ 2147483647 w 21"/>
                <a:gd name="T33" fmla="*/ 2147483647 h 15"/>
                <a:gd name="T34" fmla="*/ 2147483647 w 21"/>
                <a:gd name="T35" fmla="*/ 2147483647 h 15"/>
                <a:gd name="T36" fmla="*/ 0 w 21"/>
                <a:gd name="T37" fmla="*/ 2147483647 h 15"/>
                <a:gd name="T38" fmla="*/ 2147483647 w 21"/>
                <a:gd name="T39" fmla="*/ 0 h 15"/>
                <a:gd name="T40" fmla="*/ 2147483647 w 21"/>
                <a:gd name="T41" fmla="*/ 0 h 15"/>
                <a:gd name="T42" fmla="*/ 2147483647 w 21"/>
                <a:gd name="T43" fmla="*/ 0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15"/>
                <a:gd name="T68" fmla="*/ 21 w 2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15">
                  <a:moveTo>
                    <a:pt x="8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3" y="1"/>
                    <a:pt x="14" y="2"/>
                    <a:pt x="14" y="2"/>
                  </a:cubicBezTo>
                  <a:cubicBezTo>
                    <a:pt x="15" y="2"/>
                    <a:pt x="16" y="1"/>
                    <a:pt x="16" y="1"/>
                  </a:cubicBezTo>
                  <a:lnTo>
                    <a:pt x="18" y="1"/>
                  </a:lnTo>
                  <a:cubicBezTo>
                    <a:pt x="18" y="2"/>
                    <a:pt x="19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cubicBezTo>
                    <a:pt x="19" y="9"/>
                    <a:pt x="21" y="9"/>
                    <a:pt x="21" y="12"/>
                  </a:cubicBezTo>
                  <a:cubicBezTo>
                    <a:pt x="21" y="13"/>
                    <a:pt x="21" y="14"/>
                    <a:pt x="20" y="15"/>
                  </a:cubicBezTo>
                  <a:lnTo>
                    <a:pt x="19" y="15"/>
                  </a:lnTo>
                  <a:cubicBezTo>
                    <a:pt x="17" y="15"/>
                    <a:pt x="16" y="14"/>
                    <a:pt x="16" y="13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0"/>
                    <a:pt x="13" y="8"/>
                    <a:pt x="10" y="8"/>
                  </a:cubicBezTo>
                  <a:cubicBezTo>
                    <a:pt x="8" y="8"/>
                    <a:pt x="7" y="10"/>
                    <a:pt x="5" y="11"/>
                  </a:cubicBezTo>
                  <a:cubicBezTo>
                    <a:pt x="5" y="8"/>
                    <a:pt x="2" y="7"/>
                    <a:pt x="0" y="5"/>
                  </a:cubicBezTo>
                  <a:cubicBezTo>
                    <a:pt x="2" y="4"/>
                    <a:pt x="4" y="2"/>
                    <a:pt x="5" y="0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0" name="Freeform 527"/>
            <p:cNvSpPr>
              <a:spLocks/>
            </p:cNvSpPr>
            <p:nvPr/>
          </p:nvSpPr>
          <p:spPr bwMode="auto">
            <a:xfrm>
              <a:off x="3635781" y="3233736"/>
              <a:ext cx="89602" cy="100013"/>
            </a:xfrm>
            <a:custGeom>
              <a:avLst/>
              <a:gdLst>
                <a:gd name="T0" fmla="*/ 0 w 9"/>
                <a:gd name="T1" fmla="*/ 2147483647 h 10"/>
                <a:gd name="T2" fmla="*/ 2147483647 w 9"/>
                <a:gd name="T3" fmla="*/ 0 h 10"/>
                <a:gd name="T4" fmla="*/ 2147483647 w 9"/>
                <a:gd name="T5" fmla="*/ 2147483647 h 10"/>
                <a:gd name="T6" fmla="*/ 2147483647 w 9"/>
                <a:gd name="T7" fmla="*/ 2147483647 h 10"/>
                <a:gd name="T8" fmla="*/ 0 w 9"/>
                <a:gd name="T9" fmla="*/ 2147483647 h 10"/>
                <a:gd name="T10" fmla="*/ 0 w 9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0" y="3"/>
                  </a:moveTo>
                  <a:cubicBezTo>
                    <a:pt x="2" y="2"/>
                    <a:pt x="3" y="0"/>
                    <a:pt x="5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8" y="6"/>
                    <a:pt x="8" y="7"/>
                    <a:pt x="5" y="10"/>
                  </a:cubicBezTo>
                  <a:cubicBezTo>
                    <a:pt x="1" y="8"/>
                    <a:pt x="1" y="7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1" name="Freeform 528"/>
            <p:cNvSpPr>
              <a:spLocks/>
            </p:cNvSpPr>
            <p:nvPr/>
          </p:nvSpPr>
          <p:spPr bwMode="auto">
            <a:xfrm>
              <a:off x="3686861" y="3282529"/>
              <a:ext cx="109827" cy="141372"/>
            </a:xfrm>
            <a:custGeom>
              <a:avLst/>
              <a:gdLst>
                <a:gd name="T0" fmla="*/ 2147483647 w 11"/>
                <a:gd name="T1" fmla="*/ 0 h 14"/>
                <a:gd name="T2" fmla="*/ 2147483647 w 11"/>
                <a:gd name="T3" fmla="*/ 0 h 14"/>
                <a:gd name="T4" fmla="*/ 2147483647 w 11"/>
                <a:gd name="T5" fmla="*/ 2147483647 h 14"/>
                <a:gd name="T6" fmla="*/ 2147483647 w 11"/>
                <a:gd name="T7" fmla="*/ 2147483647 h 14"/>
                <a:gd name="T8" fmla="*/ 2147483647 w 11"/>
                <a:gd name="T9" fmla="*/ 2147483647 h 14"/>
                <a:gd name="T10" fmla="*/ 2147483647 w 11"/>
                <a:gd name="T11" fmla="*/ 2147483647 h 14"/>
                <a:gd name="T12" fmla="*/ 2147483647 w 11"/>
                <a:gd name="T13" fmla="*/ 2147483647 h 14"/>
                <a:gd name="T14" fmla="*/ 2147483647 w 11"/>
                <a:gd name="T15" fmla="*/ 2147483647 h 14"/>
                <a:gd name="T16" fmla="*/ 2147483647 w 11"/>
                <a:gd name="T17" fmla="*/ 2147483647 h 14"/>
                <a:gd name="T18" fmla="*/ 0 w 11"/>
                <a:gd name="T19" fmla="*/ 2147483647 h 14"/>
                <a:gd name="T20" fmla="*/ 2147483647 w 11"/>
                <a:gd name="T21" fmla="*/ 0 h 14"/>
                <a:gd name="T22" fmla="*/ 2147483647 w 1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4"/>
                <a:gd name="T38" fmla="*/ 11 w 1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4">
                  <a:moveTo>
                    <a:pt x="4" y="0"/>
                  </a:moveTo>
                  <a:cubicBezTo>
                    <a:pt x="5" y="0"/>
                    <a:pt x="5" y="0"/>
                    <a:pt x="6" y="0"/>
                  </a:cubicBezTo>
                  <a:cubicBezTo>
                    <a:pt x="6" y="1"/>
                    <a:pt x="7" y="3"/>
                    <a:pt x="9" y="2"/>
                  </a:cubicBezTo>
                  <a:lnTo>
                    <a:pt x="9" y="4"/>
                  </a:lnTo>
                  <a:cubicBezTo>
                    <a:pt x="9" y="6"/>
                    <a:pt x="11" y="7"/>
                    <a:pt x="11" y="11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0" y="14"/>
                    <a:pt x="5" y="9"/>
                    <a:pt x="3" y="7"/>
                  </a:cubicBezTo>
                  <a:cubicBezTo>
                    <a:pt x="2" y="6"/>
                    <a:pt x="1" y="5"/>
                    <a:pt x="0" y="5"/>
                  </a:cubicBezTo>
                  <a:cubicBezTo>
                    <a:pt x="3" y="1"/>
                    <a:pt x="3" y="2"/>
                    <a:pt x="4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2" name="Freeform 529"/>
            <p:cNvSpPr>
              <a:spLocks/>
            </p:cNvSpPr>
            <p:nvPr/>
          </p:nvSpPr>
          <p:spPr bwMode="auto">
            <a:xfrm>
              <a:off x="3775379" y="3203624"/>
              <a:ext cx="170477" cy="210413"/>
            </a:xfrm>
            <a:custGeom>
              <a:avLst/>
              <a:gdLst>
                <a:gd name="T0" fmla="*/ 2147483647 w 17"/>
                <a:gd name="T1" fmla="*/ 2147483647 h 21"/>
                <a:gd name="T2" fmla="*/ 2147483647 w 17"/>
                <a:gd name="T3" fmla="*/ 2147483647 h 21"/>
                <a:gd name="T4" fmla="*/ 0 w 17"/>
                <a:gd name="T5" fmla="*/ 2147483647 h 21"/>
                <a:gd name="T6" fmla="*/ 0 w 17"/>
                <a:gd name="T7" fmla="*/ 2147483647 h 21"/>
                <a:gd name="T8" fmla="*/ 0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0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2147483647 w 17"/>
                <a:gd name="T41" fmla="*/ 2147483647 h 21"/>
                <a:gd name="T42" fmla="*/ 2147483647 w 17"/>
                <a:gd name="T43" fmla="*/ 2147483647 h 21"/>
                <a:gd name="T44" fmla="*/ 2147483647 w 17"/>
                <a:gd name="T45" fmla="*/ 2147483647 h 21"/>
                <a:gd name="T46" fmla="*/ 2147483647 w 17"/>
                <a:gd name="T47" fmla="*/ 2147483647 h 21"/>
                <a:gd name="T48" fmla="*/ 2147483647 w 17"/>
                <a:gd name="T49" fmla="*/ 2147483647 h 21"/>
                <a:gd name="T50" fmla="*/ 2147483647 w 17"/>
                <a:gd name="T51" fmla="*/ 2147483647 h 21"/>
                <a:gd name="T52" fmla="*/ 2147483647 w 17"/>
                <a:gd name="T53" fmla="*/ 2147483647 h 21"/>
                <a:gd name="T54" fmla="*/ 2147483647 w 17"/>
                <a:gd name="T55" fmla="*/ 2147483647 h 21"/>
                <a:gd name="T56" fmla="*/ 2147483647 w 17"/>
                <a:gd name="T57" fmla="*/ 2147483647 h 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"/>
                <a:gd name="T88" fmla="*/ 0 h 21"/>
                <a:gd name="T89" fmla="*/ 17 w 17"/>
                <a:gd name="T90" fmla="*/ 21 h 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" h="21">
                  <a:moveTo>
                    <a:pt x="2" y="21"/>
                  </a:moveTo>
                  <a:cubicBezTo>
                    <a:pt x="2" y="20"/>
                    <a:pt x="2" y="20"/>
                    <a:pt x="2" y="19"/>
                  </a:cubicBezTo>
                  <a:cubicBezTo>
                    <a:pt x="2" y="15"/>
                    <a:pt x="0" y="14"/>
                    <a:pt x="0" y="12"/>
                  </a:cubicBezTo>
                  <a:lnTo>
                    <a:pt x="0" y="10"/>
                  </a:lnTo>
                  <a:lnTo>
                    <a:pt x="1" y="10"/>
                  </a:lnTo>
                  <a:cubicBezTo>
                    <a:pt x="2" y="9"/>
                    <a:pt x="2" y="8"/>
                    <a:pt x="2" y="7"/>
                  </a:cubicBezTo>
                  <a:cubicBezTo>
                    <a:pt x="2" y="6"/>
                    <a:pt x="1" y="3"/>
                    <a:pt x="2" y="2"/>
                  </a:cubicBezTo>
                  <a:lnTo>
                    <a:pt x="5" y="2"/>
                  </a:lnTo>
                  <a:cubicBezTo>
                    <a:pt x="5" y="1"/>
                    <a:pt x="6" y="0"/>
                    <a:pt x="6" y="0"/>
                  </a:cubicBezTo>
                  <a:cubicBezTo>
                    <a:pt x="6" y="1"/>
                    <a:pt x="7" y="1"/>
                    <a:pt x="6" y="2"/>
                  </a:cubicBezTo>
                  <a:cubicBezTo>
                    <a:pt x="7" y="2"/>
                    <a:pt x="9" y="2"/>
                    <a:pt x="9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3"/>
                    <a:pt x="13" y="3"/>
                    <a:pt x="13" y="2"/>
                  </a:cubicBezTo>
                  <a:cubicBezTo>
                    <a:pt x="14" y="2"/>
                    <a:pt x="15" y="3"/>
                    <a:pt x="16" y="3"/>
                  </a:cubicBezTo>
                  <a:lnTo>
                    <a:pt x="17" y="8"/>
                  </a:lnTo>
                  <a:cubicBezTo>
                    <a:pt x="17" y="10"/>
                    <a:pt x="15" y="11"/>
                    <a:pt x="15" y="13"/>
                  </a:cubicBezTo>
                  <a:cubicBezTo>
                    <a:pt x="15" y="14"/>
                    <a:pt x="16" y="16"/>
                    <a:pt x="16" y="17"/>
                  </a:cubicBezTo>
                  <a:cubicBezTo>
                    <a:pt x="16" y="17"/>
                    <a:pt x="16" y="19"/>
                    <a:pt x="16" y="19"/>
                  </a:cubicBezTo>
                  <a:cubicBezTo>
                    <a:pt x="14" y="19"/>
                    <a:pt x="14" y="18"/>
                    <a:pt x="12" y="18"/>
                  </a:cubicBezTo>
                  <a:cubicBezTo>
                    <a:pt x="9" y="18"/>
                    <a:pt x="5" y="20"/>
                    <a:pt x="3" y="21"/>
                  </a:cubicBezTo>
                  <a:lnTo>
                    <a:pt x="2" y="2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3" name="Freeform 530"/>
            <p:cNvSpPr>
              <a:spLocks/>
            </p:cNvSpPr>
            <p:nvPr/>
          </p:nvSpPr>
          <p:spPr bwMode="auto">
            <a:xfrm>
              <a:off x="3926185" y="3193761"/>
              <a:ext cx="119662" cy="208770"/>
            </a:xfrm>
            <a:custGeom>
              <a:avLst/>
              <a:gdLst>
                <a:gd name="T0" fmla="*/ 2147483647 w 12"/>
                <a:gd name="T1" fmla="*/ 2147483647 h 21"/>
                <a:gd name="T2" fmla="*/ 2147483647 w 12"/>
                <a:gd name="T3" fmla="*/ 2147483647 h 21"/>
                <a:gd name="T4" fmla="*/ 0 w 12"/>
                <a:gd name="T5" fmla="*/ 2147483647 h 21"/>
                <a:gd name="T6" fmla="*/ 2147483647 w 12"/>
                <a:gd name="T7" fmla="*/ 2147483647 h 21"/>
                <a:gd name="T8" fmla="*/ 2147483647 w 12"/>
                <a:gd name="T9" fmla="*/ 2147483647 h 21"/>
                <a:gd name="T10" fmla="*/ 2147483647 w 12"/>
                <a:gd name="T11" fmla="*/ 2147483647 h 21"/>
                <a:gd name="T12" fmla="*/ 2147483647 w 12"/>
                <a:gd name="T13" fmla="*/ 2147483647 h 21"/>
                <a:gd name="T14" fmla="*/ 2147483647 w 12"/>
                <a:gd name="T15" fmla="*/ 2147483647 h 21"/>
                <a:gd name="T16" fmla="*/ 2147483647 w 12"/>
                <a:gd name="T17" fmla="*/ 0 h 21"/>
                <a:gd name="T18" fmla="*/ 2147483647 w 12"/>
                <a:gd name="T19" fmla="*/ 0 h 21"/>
                <a:gd name="T20" fmla="*/ 2147483647 w 12"/>
                <a:gd name="T21" fmla="*/ 0 h 21"/>
                <a:gd name="T22" fmla="*/ 2147483647 w 12"/>
                <a:gd name="T23" fmla="*/ 2147483647 h 21"/>
                <a:gd name="T24" fmla="*/ 2147483647 w 12"/>
                <a:gd name="T25" fmla="*/ 2147483647 h 21"/>
                <a:gd name="T26" fmla="*/ 2147483647 w 12"/>
                <a:gd name="T27" fmla="*/ 2147483647 h 21"/>
                <a:gd name="T28" fmla="*/ 2147483647 w 12"/>
                <a:gd name="T29" fmla="*/ 2147483647 h 21"/>
                <a:gd name="T30" fmla="*/ 2147483647 w 12"/>
                <a:gd name="T31" fmla="*/ 2147483647 h 21"/>
                <a:gd name="T32" fmla="*/ 2147483647 w 12"/>
                <a:gd name="T33" fmla="*/ 2147483647 h 21"/>
                <a:gd name="T34" fmla="*/ 2147483647 w 12"/>
                <a:gd name="T35" fmla="*/ 2147483647 h 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21"/>
                <a:gd name="T56" fmla="*/ 12 w 12"/>
                <a:gd name="T57" fmla="*/ 21 h 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21">
                  <a:moveTo>
                    <a:pt x="1" y="21"/>
                  </a:move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5"/>
                    <a:pt x="0" y="14"/>
                  </a:cubicBezTo>
                  <a:cubicBezTo>
                    <a:pt x="0" y="12"/>
                    <a:pt x="2" y="11"/>
                    <a:pt x="2" y="9"/>
                  </a:cubicBezTo>
                  <a:lnTo>
                    <a:pt x="1" y="4"/>
                  </a:lnTo>
                  <a:cubicBezTo>
                    <a:pt x="1" y="3"/>
                    <a:pt x="1" y="2"/>
                    <a:pt x="1" y="0"/>
                  </a:cubicBezTo>
                  <a:lnTo>
                    <a:pt x="8" y="0"/>
                  </a:lnTo>
                  <a:lnTo>
                    <a:pt x="10" y="7"/>
                  </a:lnTo>
                  <a:lnTo>
                    <a:pt x="10" y="11"/>
                  </a:lnTo>
                  <a:cubicBezTo>
                    <a:pt x="11" y="13"/>
                    <a:pt x="11" y="14"/>
                    <a:pt x="12" y="16"/>
                  </a:cubicBezTo>
                  <a:cubicBezTo>
                    <a:pt x="9" y="17"/>
                    <a:pt x="6" y="18"/>
                    <a:pt x="4" y="20"/>
                  </a:cubicBezTo>
                  <a:cubicBezTo>
                    <a:pt x="3" y="20"/>
                    <a:pt x="2" y="21"/>
                    <a:pt x="1" y="2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4" name="Freeform 531"/>
            <p:cNvSpPr>
              <a:spLocks/>
            </p:cNvSpPr>
            <p:nvPr/>
          </p:nvSpPr>
          <p:spPr bwMode="auto">
            <a:xfrm>
              <a:off x="3536579" y="3113086"/>
              <a:ext cx="89602" cy="20637"/>
            </a:xfrm>
            <a:custGeom>
              <a:avLst/>
              <a:gdLst>
                <a:gd name="T0" fmla="*/ 0 w 9"/>
                <a:gd name="T1" fmla="*/ 90725619 h 2"/>
                <a:gd name="T2" fmla="*/ 544353668 w 9"/>
                <a:gd name="T3" fmla="*/ 0 h 2"/>
                <a:gd name="T4" fmla="*/ 816530577 w 9"/>
                <a:gd name="T5" fmla="*/ 90725619 h 2"/>
                <a:gd name="T6" fmla="*/ 544353668 w 9"/>
                <a:gd name="T7" fmla="*/ 90725619 h 2"/>
                <a:gd name="T8" fmla="*/ 0 w 9"/>
                <a:gd name="T9" fmla="*/ 181451238 h 2"/>
                <a:gd name="T10" fmla="*/ 0 w 9"/>
                <a:gd name="T11" fmla="*/ 90725619 h 2"/>
                <a:gd name="T12" fmla="*/ 0 w 9"/>
                <a:gd name="T13" fmla="*/ 90725619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2"/>
                <a:gd name="T23" fmla="*/ 9 w 9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2">
                  <a:moveTo>
                    <a:pt x="0" y="1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8" y="2"/>
                    <a:pt x="7" y="1"/>
                    <a:pt x="6" y="1"/>
                  </a:cubicBezTo>
                  <a:cubicBezTo>
                    <a:pt x="4" y="1"/>
                    <a:pt x="3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5" name="Freeform 532"/>
            <p:cNvSpPr>
              <a:spLocks/>
            </p:cNvSpPr>
            <p:nvPr/>
          </p:nvSpPr>
          <p:spPr bwMode="auto">
            <a:xfrm>
              <a:off x="4016590" y="3194048"/>
              <a:ext cx="49602" cy="158751"/>
            </a:xfrm>
            <a:custGeom>
              <a:avLst/>
              <a:gdLst>
                <a:gd name="T0" fmla="*/ 181451255 w 5"/>
                <a:gd name="T1" fmla="*/ 90725619 h 16"/>
                <a:gd name="T2" fmla="*/ 181451255 w 5"/>
                <a:gd name="T3" fmla="*/ 90725619 h 16"/>
                <a:gd name="T4" fmla="*/ 181451255 w 5"/>
                <a:gd name="T5" fmla="*/ 90725619 h 16"/>
                <a:gd name="T6" fmla="*/ 362902510 w 5"/>
                <a:gd name="T7" fmla="*/ 725804952 h 16"/>
                <a:gd name="T8" fmla="*/ 362902510 w 5"/>
                <a:gd name="T9" fmla="*/ 725804952 h 16"/>
                <a:gd name="T10" fmla="*/ 453628101 w 5"/>
                <a:gd name="T11" fmla="*/ 1360884321 h 16"/>
                <a:gd name="T12" fmla="*/ 453628101 w 5"/>
                <a:gd name="T13" fmla="*/ 1360884321 h 16"/>
                <a:gd name="T14" fmla="*/ 272176846 w 5"/>
                <a:gd name="T15" fmla="*/ 1451609903 h 16"/>
                <a:gd name="T16" fmla="*/ 90725628 w 5"/>
                <a:gd name="T17" fmla="*/ 997981697 h 16"/>
                <a:gd name="T18" fmla="*/ 90725628 w 5"/>
                <a:gd name="T19" fmla="*/ 997981697 h 16"/>
                <a:gd name="T20" fmla="*/ 90725628 w 5"/>
                <a:gd name="T21" fmla="*/ 635079370 h 16"/>
                <a:gd name="T22" fmla="*/ 0 w 5"/>
                <a:gd name="T23" fmla="*/ 0 h 16"/>
                <a:gd name="T24" fmla="*/ 0 w 5"/>
                <a:gd name="T25" fmla="*/ 0 h 16"/>
                <a:gd name="T26" fmla="*/ 90725628 w 5"/>
                <a:gd name="T27" fmla="*/ 0 h 16"/>
                <a:gd name="T28" fmla="*/ 181451255 w 5"/>
                <a:gd name="T29" fmla="*/ 90725619 h 16"/>
                <a:gd name="T30" fmla="*/ 181451255 w 5"/>
                <a:gd name="T31" fmla="*/ 90725619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"/>
                <a:gd name="T49" fmla="*/ 0 h 16"/>
                <a:gd name="T50" fmla="*/ 5 w 5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" h="16">
                  <a:moveTo>
                    <a:pt x="2" y="1"/>
                  </a:moveTo>
                  <a:lnTo>
                    <a:pt x="2" y="1"/>
                  </a:lnTo>
                  <a:cubicBezTo>
                    <a:pt x="2" y="2"/>
                    <a:pt x="4" y="5"/>
                    <a:pt x="4" y="8"/>
                  </a:cubicBezTo>
                  <a:lnTo>
                    <a:pt x="5" y="15"/>
                  </a:lnTo>
                  <a:cubicBezTo>
                    <a:pt x="4" y="15"/>
                    <a:pt x="3" y="16"/>
                    <a:pt x="3" y="16"/>
                  </a:cubicBezTo>
                  <a:cubicBezTo>
                    <a:pt x="2" y="14"/>
                    <a:pt x="2" y="13"/>
                    <a:pt x="1" y="11"/>
                  </a:cubicBezTo>
                  <a:lnTo>
                    <a:pt x="1" y="7"/>
                  </a:ln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6" name="Freeform 533"/>
            <p:cNvSpPr>
              <a:spLocks/>
            </p:cNvSpPr>
            <p:nvPr/>
          </p:nvSpPr>
          <p:spPr bwMode="auto">
            <a:xfrm>
              <a:off x="4035790" y="3152773"/>
              <a:ext cx="89602" cy="190501"/>
            </a:xfrm>
            <a:custGeom>
              <a:avLst/>
              <a:gdLst>
                <a:gd name="T0" fmla="*/ 0 w 9"/>
                <a:gd name="T1" fmla="*/ 453628092 h 19"/>
                <a:gd name="T2" fmla="*/ 181451248 w 9"/>
                <a:gd name="T3" fmla="*/ 272176840 h 19"/>
                <a:gd name="T4" fmla="*/ 181451248 w 9"/>
                <a:gd name="T5" fmla="*/ 272176840 h 19"/>
                <a:gd name="T6" fmla="*/ 181451248 w 9"/>
                <a:gd name="T7" fmla="*/ 272176840 h 19"/>
                <a:gd name="T8" fmla="*/ 362902495 w 9"/>
                <a:gd name="T9" fmla="*/ 272176840 h 19"/>
                <a:gd name="T10" fmla="*/ 453628082 w 9"/>
                <a:gd name="T11" fmla="*/ 0 h 19"/>
                <a:gd name="T12" fmla="*/ 453628082 w 9"/>
                <a:gd name="T13" fmla="*/ 0 h 19"/>
                <a:gd name="T14" fmla="*/ 725804990 w 9"/>
                <a:gd name="T15" fmla="*/ 181451252 h 19"/>
                <a:gd name="T16" fmla="*/ 816530577 w 9"/>
                <a:gd name="T17" fmla="*/ 272176840 h 19"/>
                <a:gd name="T18" fmla="*/ 816530577 w 9"/>
                <a:gd name="T19" fmla="*/ 453628092 h 19"/>
                <a:gd name="T20" fmla="*/ 453628082 w 9"/>
                <a:gd name="T21" fmla="*/ 1179432949 h 19"/>
                <a:gd name="T22" fmla="*/ 453628082 w 9"/>
                <a:gd name="T23" fmla="*/ 1723786778 h 19"/>
                <a:gd name="T24" fmla="*/ 272176834 w 9"/>
                <a:gd name="T25" fmla="*/ 1723786778 h 19"/>
                <a:gd name="T26" fmla="*/ 272176834 w 9"/>
                <a:gd name="T27" fmla="*/ 1723786778 h 19"/>
                <a:gd name="T28" fmla="*/ 181451248 w 9"/>
                <a:gd name="T29" fmla="*/ 1088707360 h 19"/>
                <a:gd name="T30" fmla="*/ 181451248 w 9"/>
                <a:gd name="T31" fmla="*/ 1088707360 h 19"/>
                <a:gd name="T32" fmla="*/ 0 w 9"/>
                <a:gd name="T33" fmla="*/ 453628092 h 19"/>
                <a:gd name="T34" fmla="*/ 0 w 9"/>
                <a:gd name="T35" fmla="*/ 453628092 h 19"/>
                <a:gd name="T36" fmla="*/ 0 w 9"/>
                <a:gd name="T37" fmla="*/ 453628092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"/>
                <a:gd name="T58" fmla="*/ 0 h 19"/>
                <a:gd name="T59" fmla="*/ 9 w 9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" h="19">
                  <a:moveTo>
                    <a:pt x="0" y="5"/>
                  </a:moveTo>
                  <a:cubicBezTo>
                    <a:pt x="1" y="4"/>
                    <a:pt x="1" y="4"/>
                    <a:pt x="2" y="3"/>
                  </a:cubicBezTo>
                  <a:lnTo>
                    <a:pt x="4" y="3"/>
                  </a:lnTo>
                  <a:lnTo>
                    <a:pt x="5" y="0"/>
                  </a:lnTo>
                  <a:cubicBezTo>
                    <a:pt x="6" y="1"/>
                    <a:pt x="7" y="2"/>
                    <a:pt x="8" y="2"/>
                  </a:cubicBezTo>
                  <a:cubicBezTo>
                    <a:pt x="8" y="2"/>
                    <a:pt x="9" y="3"/>
                    <a:pt x="9" y="3"/>
                  </a:cubicBezTo>
                  <a:cubicBezTo>
                    <a:pt x="9" y="4"/>
                    <a:pt x="9" y="4"/>
                    <a:pt x="9" y="5"/>
                  </a:cubicBezTo>
                  <a:cubicBezTo>
                    <a:pt x="9" y="9"/>
                    <a:pt x="5" y="10"/>
                    <a:pt x="5" y="13"/>
                  </a:cubicBezTo>
                  <a:cubicBezTo>
                    <a:pt x="5" y="16"/>
                    <a:pt x="6" y="15"/>
                    <a:pt x="5" y="19"/>
                  </a:cubicBezTo>
                  <a:cubicBezTo>
                    <a:pt x="4" y="19"/>
                    <a:pt x="3" y="19"/>
                    <a:pt x="3" y="19"/>
                  </a:cubicBezTo>
                  <a:lnTo>
                    <a:pt x="2" y="12"/>
                  </a:lnTo>
                  <a:cubicBezTo>
                    <a:pt x="2" y="9"/>
                    <a:pt x="0" y="6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7" name="Freeform 534"/>
            <p:cNvSpPr>
              <a:spLocks/>
            </p:cNvSpPr>
            <p:nvPr/>
          </p:nvSpPr>
          <p:spPr bwMode="auto">
            <a:xfrm>
              <a:off x="4085189" y="3103349"/>
              <a:ext cx="329479" cy="299181"/>
            </a:xfrm>
            <a:custGeom>
              <a:avLst/>
              <a:gdLst>
                <a:gd name="T0" fmla="*/ 0 w 33"/>
                <a:gd name="T1" fmla="*/ 2147483647 h 30"/>
                <a:gd name="T2" fmla="*/ 0 w 33"/>
                <a:gd name="T3" fmla="*/ 2147483647 h 30"/>
                <a:gd name="T4" fmla="*/ 2147483647 w 33"/>
                <a:gd name="T5" fmla="*/ 2147483647 h 30"/>
                <a:gd name="T6" fmla="*/ 2147483647 w 33"/>
                <a:gd name="T7" fmla="*/ 2147483647 h 30"/>
                <a:gd name="T8" fmla="*/ 2147483647 w 33"/>
                <a:gd name="T9" fmla="*/ 2147483647 h 30"/>
                <a:gd name="T10" fmla="*/ 2147483647 w 33"/>
                <a:gd name="T11" fmla="*/ 2147483647 h 30"/>
                <a:gd name="T12" fmla="*/ 2147483647 w 33"/>
                <a:gd name="T13" fmla="*/ 2147483647 h 30"/>
                <a:gd name="T14" fmla="*/ 2147483647 w 33"/>
                <a:gd name="T15" fmla="*/ 2147483647 h 30"/>
                <a:gd name="T16" fmla="*/ 2147483647 w 33"/>
                <a:gd name="T17" fmla="*/ 2147483647 h 30"/>
                <a:gd name="T18" fmla="*/ 2147483647 w 33"/>
                <a:gd name="T19" fmla="*/ 2147483647 h 30"/>
                <a:gd name="T20" fmla="*/ 2147483647 w 33"/>
                <a:gd name="T21" fmla="*/ 2147483647 h 30"/>
                <a:gd name="T22" fmla="*/ 2147483647 w 33"/>
                <a:gd name="T23" fmla="*/ 2147483647 h 30"/>
                <a:gd name="T24" fmla="*/ 2147483647 w 33"/>
                <a:gd name="T25" fmla="*/ 2147483647 h 30"/>
                <a:gd name="T26" fmla="*/ 2147483647 w 33"/>
                <a:gd name="T27" fmla="*/ 2147483647 h 30"/>
                <a:gd name="T28" fmla="*/ 2147483647 w 33"/>
                <a:gd name="T29" fmla="*/ 2147483647 h 30"/>
                <a:gd name="T30" fmla="*/ 2147483647 w 33"/>
                <a:gd name="T31" fmla="*/ 2147483647 h 30"/>
                <a:gd name="T32" fmla="*/ 2147483647 w 33"/>
                <a:gd name="T33" fmla="*/ 2147483647 h 30"/>
                <a:gd name="T34" fmla="*/ 2147483647 w 33"/>
                <a:gd name="T35" fmla="*/ 2147483647 h 30"/>
                <a:gd name="T36" fmla="*/ 2147483647 w 33"/>
                <a:gd name="T37" fmla="*/ 2147483647 h 30"/>
                <a:gd name="T38" fmla="*/ 2147483647 w 33"/>
                <a:gd name="T39" fmla="*/ 2147483647 h 30"/>
                <a:gd name="T40" fmla="*/ 2147483647 w 33"/>
                <a:gd name="T41" fmla="*/ 2147483647 h 30"/>
                <a:gd name="T42" fmla="*/ 2147483647 w 33"/>
                <a:gd name="T43" fmla="*/ 2147483647 h 30"/>
                <a:gd name="T44" fmla="*/ 2147483647 w 33"/>
                <a:gd name="T45" fmla="*/ 2147483647 h 30"/>
                <a:gd name="T46" fmla="*/ 0 w 33"/>
                <a:gd name="T47" fmla="*/ 2147483647 h 30"/>
                <a:gd name="T48" fmla="*/ 0 w 33"/>
                <a:gd name="T49" fmla="*/ 2147483647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30"/>
                <a:gd name="T77" fmla="*/ 33 w 33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30">
                  <a:moveTo>
                    <a:pt x="0" y="24"/>
                  </a:moveTo>
                  <a:cubicBezTo>
                    <a:pt x="1" y="21"/>
                    <a:pt x="0" y="21"/>
                    <a:pt x="0" y="18"/>
                  </a:cubicBezTo>
                  <a:cubicBezTo>
                    <a:pt x="0" y="15"/>
                    <a:pt x="4" y="14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3" y="5"/>
                    <a:pt x="5" y="1"/>
                    <a:pt x="7" y="1"/>
                  </a:cubicBezTo>
                  <a:cubicBezTo>
                    <a:pt x="10" y="1"/>
                    <a:pt x="11" y="3"/>
                    <a:pt x="13" y="3"/>
                  </a:cubicBezTo>
                  <a:cubicBezTo>
                    <a:pt x="14" y="3"/>
                    <a:pt x="14" y="2"/>
                    <a:pt x="15" y="2"/>
                  </a:cubicBezTo>
                  <a:cubicBezTo>
                    <a:pt x="17" y="2"/>
                    <a:pt x="17" y="5"/>
                    <a:pt x="18" y="5"/>
                  </a:cubicBezTo>
                  <a:cubicBezTo>
                    <a:pt x="20" y="5"/>
                    <a:pt x="20" y="3"/>
                    <a:pt x="21" y="3"/>
                  </a:cubicBezTo>
                  <a:cubicBezTo>
                    <a:pt x="26" y="0"/>
                    <a:pt x="25" y="6"/>
                    <a:pt x="30" y="1"/>
                  </a:cubicBezTo>
                  <a:cubicBezTo>
                    <a:pt x="31" y="2"/>
                    <a:pt x="31" y="2"/>
                    <a:pt x="32" y="3"/>
                  </a:cubicBezTo>
                  <a:cubicBezTo>
                    <a:pt x="32" y="5"/>
                    <a:pt x="32" y="6"/>
                    <a:pt x="33" y="7"/>
                  </a:cubicBezTo>
                  <a:cubicBezTo>
                    <a:pt x="31" y="9"/>
                    <a:pt x="30" y="11"/>
                    <a:pt x="29" y="14"/>
                  </a:cubicBezTo>
                  <a:cubicBezTo>
                    <a:pt x="28" y="17"/>
                    <a:pt x="27" y="19"/>
                    <a:pt x="26" y="22"/>
                  </a:cubicBezTo>
                  <a:cubicBezTo>
                    <a:pt x="26" y="22"/>
                    <a:pt x="25" y="24"/>
                    <a:pt x="25" y="24"/>
                  </a:cubicBezTo>
                  <a:cubicBezTo>
                    <a:pt x="23" y="24"/>
                    <a:pt x="23" y="23"/>
                    <a:pt x="22" y="23"/>
                  </a:cubicBezTo>
                  <a:cubicBezTo>
                    <a:pt x="18" y="23"/>
                    <a:pt x="18" y="28"/>
                    <a:pt x="17" y="30"/>
                  </a:cubicBezTo>
                  <a:lnTo>
                    <a:pt x="12" y="30"/>
                  </a:lnTo>
                  <a:cubicBezTo>
                    <a:pt x="11" y="30"/>
                    <a:pt x="10" y="30"/>
                    <a:pt x="9" y="30"/>
                  </a:cubicBezTo>
                  <a:cubicBezTo>
                    <a:pt x="7" y="30"/>
                    <a:pt x="6" y="28"/>
                    <a:pt x="6" y="25"/>
                  </a:cubicBezTo>
                  <a:cubicBezTo>
                    <a:pt x="4" y="25"/>
                    <a:pt x="4" y="22"/>
                    <a:pt x="0" y="2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288" name="Freeform 536"/>
            <p:cNvSpPr>
              <a:spLocks/>
            </p:cNvSpPr>
            <p:nvPr/>
          </p:nvSpPr>
          <p:spPr bwMode="auto">
            <a:xfrm>
              <a:off x="4853408" y="4184655"/>
              <a:ext cx="20800" cy="41275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362902476 h 4"/>
                <a:gd name="T4" fmla="*/ 0 w 2"/>
                <a:gd name="T5" fmla="*/ 362902476 h 4"/>
                <a:gd name="T6" fmla="*/ 181451238 w 2"/>
                <a:gd name="T7" fmla="*/ 362902476 h 4"/>
                <a:gd name="T8" fmla="*/ 181451238 w 2"/>
                <a:gd name="T9" fmla="*/ 362902476 h 4"/>
                <a:gd name="T10" fmla="*/ 181451238 w 2"/>
                <a:gd name="T11" fmla="*/ 0 h 4"/>
                <a:gd name="T12" fmla="*/ 0 w 2"/>
                <a:gd name="T13" fmla="*/ 0 h 4"/>
                <a:gd name="T14" fmla="*/ 0 w 2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4"/>
                <a:gd name="T26" fmla="*/ 2 w 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4">
                  <a:moveTo>
                    <a:pt x="0" y="0"/>
                  </a:moveTo>
                  <a:cubicBezTo>
                    <a:pt x="0" y="3"/>
                    <a:pt x="0" y="3"/>
                    <a:pt x="0" y="4"/>
                  </a:cubicBezTo>
                  <a:lnTo>
                    <a:pt x="2" y="4"/>
                  </a:lnTo>
                  <a:cubicBezTo>
                    <a:pt x="2" y="2"/>
                    <a:pt x="2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89" name="Freeform 537"/>
            <p:cNvSpPr>
              <a:spLocks/>
            </p:cNvSpPr>
            <p:nvPr/>
          </p:nvSpPr>
          <p:spPr bwMode="auto">
            <a:xfrm>
              <a:off x="4735006" y="4284669"/>
              <a:ext cx="70402" cy="50800"/>
            </a:xfrm>
            <a:custGeom>
              <a:avLst/>
              <a:gdLst>
                <a:gd name="T0" fmla="*/ 0 w 7"/>
                <a:gd name="T1" fmla="*/ 272176846 h 5"/>
                <a:gd name="T2" fmla="*/ 453628150 w 7"/>
                <a:gd name="T3" fmla="*/ 0 h 5"/>
                <a:gd name="T4" fmla="*/ 635079500 w 7"/>
                <a:gd name="T5" fmla="*/ 181451255 h 5"/>
                <a:gd name="T6" fmla="*/ 272176875 w 7"/>
                <a:gd name="T7" fmla="*/ 453628101 h 5"/>
                <a:gd name="T8" fmla="*/ 0 w 7"/>
                <a:gd name="T9" fmla="*/ 272176846 h 5"/>
                <a:gd name="T10" fmla="*/ 0 w 7"/>
                <a:gd name="T11" fmla="*/ 272176846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0" y="3"/>
                  </a:moveTo>
                  <a:cubicBezTo>
                    <a:pt x="2" y="3"/>
                    <a:pt x="3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7" y="3"/>
                    <a:pt x="4" y="5"/>
                    <a:pt x="3" y="5"/>
                  </a:cubicBezTo>
                  <a:cubicBezTo>
                    <a:pt x="2" y="5"/>
                    <a:pt x="0" y="3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0" name="Freeform 538"/>
            <p:cNvSpPr>
              <a:spLocks/>
            </p:cNvSpPr>
            <p:nvPr/>
          </p:nvSpPr>
          <p:spPr bwMode="auto">
            <a:xfrm>
              <a:off x="7210259" y="2171691"/>
              <a:ext cx="129603" cy="171451"/>
            </a:xfrm>
            <a:custGeom>
              <a:avLst/>
              <a:gdLst>
                <a:gd name="T0" fmla="*/ 2147483647 w 13"/>
                <a:gd name="T1" fmla="*/ 0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2147483647 h 17"/>
                <a:gd name="T10" fmla="*/ 2147483647 w 13"/>
                <a:gd name="T11" fmla="*/ 2147483647 h 17"/>
                <a:gd name="T12" fmla="*/ 2147483647 w 13"/>
                <a:gd name="T13" fmla="*/ 2147483647 h 17"/>
                <a:gd name="T14" fmla="*/ 2147483647 w 13"/>
                <a:gd name="T15" fmla="*/ 2147483647 h 17"/>
                <a:gd name="T16" fmla="*/ 2147483647 w 13"/>
                <a:gd name="T17" fmla="*/ 2147483647 h 17"/>
                <a:gd name="T18" fmla="*/ 2147483647 w 13"/>
                <a:gd name="T19" fmla="*/ 2147483647 h 17"/>
                <a:gd name="T20" fmla="*/ 2147483647 w 13"/>
                <a:gd name="T21" fmla="*/ 2147483647 h 17"/>
                <a:gd name="T22" fmla="*/ 2147483647 w 13"/>
                <a:gd name="T23" fmla="*/ 2147483647 h 17"/>
                <a:gd name="T24" fmla="*/ 2147483647 w 13"/>
                <a:gd name="T25" fmla="*/ 2147483647 h 17"/>
                <a:gd name="T26" fmla="*/ 2147483647 w 13"/>
                <a:gd name="T27" fmla="*/ 2147483647 h 17"/>
                <a:gd name="T28" fmla="*/ 2147483647 w 13"/>
                <a:gd name="T29" fmla="*/ 2147483647 h 17"/>
                <a:gd name="T30" fmla="*/ 2147483647 w 13"/>
                <a:gd name="T31" fmla="*/ 2147483647 h 17"/>
                <a:gd name="T32" fmla="*/ 2147483647 w 13"/>
                <a:gd name="T33" fmla="*/ 2147483647 h 17"/>
                <a:gd name="T34" fmla="*/ 2147483647 w 13"/>
                <a:gd name="T35" fmla="*/ 2147483647 h 17"/>
                <a:gd name="T36" fmla="*/ 0 w 13"/>
                <a:gd name="T37" fmla="*/ 2147483647 h 17"/>
                <a:gd name="T38" fmla="*/ 2147483647 w 13"/>
                <a:gd name="T39" fmla="*/ 2147483647 h 17"/>
                <a:gd name="T40" fmla="*/ 2147483647 w 13"/>
                <a:gd name="T41" fmla="*/ 0 h 17"/>
                <a:gd name="T42" fmla="*/ 2147483647 w 13"/>
                <a:gd name="T43" fmla="*/ 0 h 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"/>
                <a:gd name="T67" fmla="*/ 0 h 17"/>
                <a:gd name="T68" fmla="*/ 13 w 13"/>
                <a:gd name="T69" fmla="*/ 17 h 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" h="17">
                  <a:moveTo>
                    <a:pt x="12" y="0"/>
                  </a:moveTo>
                  <a:cubicBezTo>
                    <a:pt x="11" y="0"/>
                    <a:pt x="12" y="1"/>
                    <a:pt x="12" y="1"/>
                  </a:cubicBezTo>
                  <a:cubicBezTo>
                    <a:pt x="12" y="2"/>
                    <a:pt x="13" y="3"/>
                    <a:pt x="13" y="3"/>
                  </a:cubicBezTo>
                  <a:cubicBezTo>
                    <a:pt x="12" y="3"/>
                    <a:pt x="11" y="3"/>
                    <a:pt x="10" y="2"/>
                  </a:cubicBezTo>
                  <a:cubicBezTo>
                    <a:pt x="10" y="3"/>
                    <a:pt x="9" y="3"/>
                    <a:pt x="9" y="4"/>
                  </a:cubicBezTo>
                  <a:cubicBezTo>
                    <a:pt x="9" y="5"/>
                    <a:pt x="11" y="6"/>
                    <a:pt x="11" y="7"/>
                  </a:cubicBezTo>
                  <a:cubicBezTo>
                    <a:pt x="11" y="8"/>
                    <a:pt x="10" y="8"/>
                    <a:pt x="9" y="8"/>
                  </a:cubicBezTo>
                  <a:cubicBezTo>
                    <a:pt x="9" y="8"/>
                    <a:pt x="8" y="9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11" y="12"/>
                    <a:pt x="12" y="13"/>
                    <a:pt x="12" y="14"/>
                  </a:cubicBezTo>
                  <a:lnTo>
                    <a:pt x="13" y="15"/>
                  </a:lnTo>
                  <a:cubicBezTo>
                    <a:pt x="11" y="15"/>
                    <a:pt x="10" y="15"/>
                    <a:pt x="9" y="17"/>
                  </a:cubicBezTo>
                  <a:cubicBezTo>
                    <a:pt x="9" y="17"/>
                    <a:pt x="8" y="17"/>
                    <a:pt x="8" y="16"/>
                  </a:cubicBezTo>
                  <a:cubicBezTo>
                    <a:pt x="7" y="16"/>
                    <a:pt x="7" y="15"/>
                    <a:pt x="6" y="15"/>
                  </a:cubicBezTo>
                  <a:cubicBezTo>
                    <a:pt x="5" y="15"/>
                    <a:pt x="2" y="15"/>
                    <a:pt x="2" y="14"/>
                  </a:cubicBezTo>
                  <a:cubicBezTo>
                    <a:pt x="2" y="13"/>
                    <a:pt x="3" y="13"/>
                    <a:pt x="4" y="12"/>
                  </a:cubicBezTo>
                  <a:cubicBezTo>
                    <a:pt x="2" y="11"/>
                    <a:pt x="2" y="10"/>
                    <a:pt x="0" y="9"/>
                  </a:cubicBezTo>
                  <a:cubicBezTo>
                    <a:pt x="1" y="7"/>
                    <a:pt x="3" y="7"/>
                    <a:pt x="4" y="5"/>
                  </a:cubicBezTo>
                  <a:cubicBezTo>
                    <a:pt x="8" y="5"/>
                    <a:pt x="8" y="0"/>
                    <a:pt x="1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1" name="Freeform 539"/>
            <p:cNvSpPr>
              <a:spLocks/>
            </p:cNvSpPr>
            <p:nvPr/>
          </p:nvSpPr>
          <p:spPr bwMode="auto">
            <a:xfrm>
              <a:off x="6171837" y="2582857"/>
              <a:ext cx="228804" cy="130176"/>
            </a:xfrm>
            <a:custGeom>
              <a:avLst/>
              <a:gdLst>
                <a:gd name="T0" fmla="*/ 2147483647 w 23"/>
                <a:gd name="T1" fmla="*/ 0 h 13"/>
                <a:gd name="T2" fmla="*/ 2147483647 w 23"/>
                <a:gd name="T3" fmla="*/ 0 h 13"/>
                <a:gd name="T4" fmla="*/ 2147483647 w 23"/>
                <a:gd name="T5" fmla="*/ 0 h 13"/>
                <a:gd name="T6" fmla="*/ 2147483647 w 23"/>
                <a:gd name="T7" fmla="*/ 2147483647 h 13"/>
                <a:gd name="T8" fmla="*/ 2147483647 w 23"/>
                <a:gd name="T9" fmla="*/ 2147483647 h 13"/>
                <a:gd name="T10" fmla="*/ 2147483647 w 23"/>
                <a:gd name="T11" fmla="*/ 2147483647 h 13"/>
                <a:gd name="T12" fmla="*/ 2147483647 w 23"/>
                <a:gd name="T13" fmla="*/ 2147483647 h 13"/>
                <a:gd name="T14" fmla="*/ 2147483647 w 23"/>
                <a:gd name="T15" fmla="*/ 2147483647 h 13"/>
                <a:gd name="T16" fmla="*/ 2147483647 w 23"/>
                <a:gd name="T17" fmla="*/ 2147483647 h 13"/>
                <a:gd name="T18" fmla="*/ 2147483647 w 23"/>
                <a:gd name="T19" fmla="*/ 2147483647 h 13"/>
                <a:gd name="T20" fmla="*/ 2147483647 w 23"/>
                <a:gd name="T21" fmla="*/ 2147483647 h 13"/>
                <a:gd name="T22" fmla="*/ 2147483647 w 23"/>
                <a:gd name="T23" fmla="*/ 2147483647 h 13"/>
                <a:gd name="T24" fmla="*/ 0 w 23"/>
                <a:gd name="T25" fmla="*/ 2147483647 h 13"/>
                <a:gd name="T26" fmla="*/ 0 w 23"/>
                <a:gd name="T27" fmla="*/ 2147483647 h 13"/>
                <a:gd name="T28" fmla="*/ 2147483647 w 23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"/>
                <a:gd name="T46" fmla="*/ 0 h 13"/>
                <a:gd name="T47" fmla="*/ 23 w 23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" h="13">
                  <a:moveTo>
                    <a:pt x="1" y="0"/>
                  </a:moveTo>
                  <a:lnTo>
                    <a:pt x="4" y="0"/>
                  </a:lnTo>
                  <a:cubicBezTo>
                    <a:pt x="5" y="1"/>
                    <a:pt x="7" y="2"/>
                    <a:pt x="8" y="2"/>
                  </a:cubicBezTo>
                  <a:cubicBezTo>
                    <a:pt x="12" y="5"/>
                    <a:pt x="15" y="8"/>
                    <a:pt x="22" y="8"/>
                  </a:cubicBezTo>
                  <a:lnTo>
                    <a:pt x="22" y="10"/>
                  </a:lnTo>
                  <a:cubicBezTo>
                    <a:pt x="22" y="10"/>
                    <a:pt x="23" y="12"/>
                    <a:pt x="23" y="12"/>
                  </a:cubicBezTo>
                  <a:cubicBezTo>
                    <a:pt x="22" y="13"/>
                    <a:pt x="16" y="11"/>
                    <a:pt x="15" y="11"/>
                  </a:cubicBezTo>
                  <a:cubicBezTo>
                    <a:pt x="13" y="11"/>
                    <a:pt x="13" y="9"/>
                    <a:pt x="12" y="9"/>
                  </a:cubicBezTo>
                  <a:cubicBezTo>
                    <a:pt x="11" y="8"/>
                    <a:pt x="8" y="10"/>
                    <a:pt x="7" y="8"/>
                  </a:cubicBezTo>
                  <a:cubicBezTo>
                    <a:pt x="6" y="8"/>
                    <a:pt x="2" y="6"/>
                    <a:pt x="0" y="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2" name="Freeform 540"/>
            <p:cNvSpPr>
              <a:spLocks/>
            </p:cNvSpPr>
            <p:nvPr/>
          </p:nvSpPr>
          <p:spPr bwMode="auto">
            <a:xfrm>
              <a:off x="6411842" y="2633657"/>
              <a:ext cx="80002" cy="68262"/>
            </a:xfrm>
            <a:custGeom>
              <a:avLst/>
              <a:gdLst>
                <a:gd name="T0" fmla="*/ 725804952 w 8"/>
                <a:gd name="T1" fmla="*/ 272176875 h 7"/>
                <a:gd name="T2" fmla="*/ 544353639 w 8"/>
                <a:gd name="T3" fmla="*/ 635079500 h 7"/>
                <a:gd name="T4" fmla="*/ 362902476 w 8"/>
                <a:gd name="T5" fmla="*/ 544353751 h 7"/>
                <a:gd name="T6" fmla="*/ 0 w 8"/>
                <a:gd name="T7" fmla="*/ 453628150 h 7"/>
                <a:gd name="T8" fmla="*/ 90725619 w 8"/>
                <a:gd name="T9" fmla="*/ 272176875 h 7"/>
                <a:gd name="T10" fmla="*/ 272176820 w 8"/>
                <a:gd name="T11" fmla="*/ 0 h 7"/>
                <a:gd name="T12" fmla="*/ 725804952 w 8"/>
                <a:gd name="T13" fmla="*/ 272176875 h 7"/>
                <a:gd name="T14" fmla="*/ 725804952 w 8"/>
                <a:gd name="T15" fmla="*/ 272176875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7"/>
                <a:gd name="T26" fmla="*/ 8 w 8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7">
                  <a:moveTo>
                    <a:pt x="8" y="3"/>
                  </a:moveTo>
                  <a:cubicBezTo>
                    <a:pt x="8" y="4"/>
                    <a:pt x="7" y="7"/>
                    <a:pt x="6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3" y="6"/>
                    <a:pt x="2" y="6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3" y="3"/>
                    <a:pt x="3" y="1"/>
                    <a:pt x="3" y="0"/>
                  </a:cubicBezTo>
                  <a:cubicBezTo>
                    <a:pt x="4" y="1"/>
                    <a:pt x="7" y="3"/>
                    <a:pt x="8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3" name="Freeform 541"/>
            <p:cNvSpPr>
              <a:spLocks/>
            </p:cNvSpPr>
            <p:nvPr/>
          </p:nvSpPr>
          <p:spPr bwMode="auto">
            <a:xfrm>
              <a:off x="6400642" y="2713033"/>
              <a:ext cx="150403" cy="160338"/>
            </a:xfrm>
            <a:custGeom>
              <a:avLst/>
              <a:gdLst>
                <a:gd name="T0" fmla="*/ 2147483647 w 15"/>
                <a:gd name="T1" fmla="*/ 2147483647 h 16"/>
                <a:gd name="T2" fmla="*/ 2147483647 w 15"/>
                <a:gd name="T3" fmla="*/ 2147483647 h 16"/>
                <a:gd name="T4" fmla="*/ 2147483647 w 15"/>
                <a:gd name="T5" fmla="*/ 2147483647 h 16"/>
                <a:gd name="T6" fmla="*/ 2147483647 w 15"/>
                <a:gd name="T7" fmla="*/ 2147483647 h 16"/>
                <a:gd name="T8" fmla="*/ 2147483647 w 15"/>
                <a:gd name="T9" fmla="*/ 2147483647 h 16"/>
                <a:gd name="T10" fmla="*/ 2147483647 w 15"/>
                <a:gd name="T11" fmla="*/ 2147483647 h 16"/>
                <a:gd name="T12" fmla="*/ 2147483647 w 15"/>
                <a:gd name="T13" fmla="*/ 2147483647 h 16"/>
                <a:gd name="T14" fmla="*/ 2147483647 w 15"/>
                <a:gd name="T15" fmla="*/ 2147483647 h 16"/>
                <a:gd name="T16" fmla="*/ 2147483647 w 15"/>
                <a:gd name="T17" fmla="*/ 2147483647 h 16"/>
                <a:gd name="T18" fmla="*/ 2147483647 w 15"/>
                <a:gd name="T19" fmla="*/ 2147483647 h 16"/>
                <a:gd name="T20" fmla="*/ 2147483647 w 15"/>
                <a:gd name="T21" fmla="*/ 0 h 16"/>
                <a:gd name="T22" fmla="*/ 2147483647 w 15"/>
                <a:gd name="T23" fmla="*/ 0 h 16"/>
                <a:gd name="T24" fmla="*/ 0 w 15"/>
                <a:gd name="T25" fmla="*/ 2147483647 h 16"/>
                <a:gd name="T26" fmla="*/ 2147483647 w 15"/>
                <a:gd name="T27" fmla="*/ 2147483647 h 16"/>
                <a:gd name="T28" fmla="*/ 2147483647 w 15"/>
                <a:gd name="T29" fmla="*/ 2147483647 h 16"/>
                <a:gd name="T30" fmla="*/ 2147483647 w 15"/>
                <a:gd name="T31" fmla="*/ 2147483647 h 16"/>
                <a:gd name="T32" fmla="*/ 2147483647 w 15"/>
                <a:gd name="T33" fmla="*/ 2147483647 h 16"/>
                <a:gd name="T34" fmla="*/ 2147483647 w 15"/>
                <a:gd name="T35" fmla="*/ 2147483647 h 16"/>
                <a:gd name="T36" fmla="*/ 2147483647 w 15"/>
                <a:gd name="T37" fmla="*/ 2147483647 h 16"/>
                <a:gd name="T38" fmla="*/ 2147483647 w 15"/>
                <a:gd name="T39" fmla="*/ 2147483647 h 16"/>
                <a:gd name="T40" fmla="*/ 2147483647 w 15"/>
                <a:gd name="T41" fmla="*/ 2147483647 h 16"/>
                <a:gd name="T42" fmla="*/ 2147483647 w 15"/>
                <a:gd name="T43" fmla="*/ 2147483647 h 16"/>
                <a:gd name="T44" fmla="*/ 2147483647 w 15"/>
                <a:gd name="T45" fmla="*/ 2147483647 h 16"/>
                <a:gd name="T46" fmla="*/ 2147483647 w 15"/>
                <a:gd name="T47" fmla="*/ 2147483647 h 16"/>
                <a:gd name="T48" fmla="*/ 2147483647 w 15"/>
                <a:gd name="T49" fmla="*/ 2147483647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"/>
                <a:gd name="T76" fmla="*/ 0 h 16"/>
                <a:gd name="T77" fmla="*/ 15 w 15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" h="16">
                  <a:moveTo>
                    <a:pt x="15" y="12"/>
                  </a:moveTo>
                  <a:lnTo>
                    <a:pt x="12" y="8"/>
                  </a:lnTo>
                  <a:cubicBezTo>
                    <a:pt x="12" y="8"/>
                    <a:pt x="12" y="9"/>
                    <a:pt x="11" y="9"/>
                  </a:cubicBezTo>
                  <a:cubicBezTo>
                    <a:pt x="11" y="9"/>
                    <a:pt x="10" y="9"/>
                    <a:pt x="10" y="8"/>
                  </a:cubicBezTo>
                  <a:cubicBezTo>
                    <a:pt x="10" y="6"/>
                    <a:pt x="12" y="5"/>
                    <a:pt x="12" y="3"/>
                  </a:cubicBezTo>
                  <a:lnTo>
                    <a:pt x="7" y="3"/>
                  </a:lnTo>
                  <a:cubicBezTo>
                    <a:pt x="6" y="3"/>
                    <a:pt x="5" y="2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2" y="4"/>
                    <a:pt x="1" y="5"/>
                    <a:pt x="1" y="6"/>
                  </a:cubicBezTo>
                  <a:cubicBezTo>
                    <a:pt x="1" y="7"/>
                    <a:pt x="3" y="8"/>
                    <a:pt x="4" y="8"/>
                  </a:cubicBezTo>
                  <a:lnTo>
                    <a:pt x="5" y="14"/>
                  </a:lnTo>
                  <a:cubicBezTo>
                    <a:pt x="5" y="12"/>
                    <a:pt x="7" y="12"/>
                    <a:pt x="8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2"/>
                    <a:pt x="11" y="14"/>
                    <a:pt x="13" y="16"/>
                  </a:cubicBezTo>
                  <a:cubicBezTo>
                    <a:pt x="14" y="15"/>
                    <a:pt x="14" y="14"/>
                    <a:pt x="15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4" name="Freeform 542"/>
            <p:cNvSpPr>
              <a:spLocks/>
            </p:cNvSpPr>
            <p:nvPr/>
          </p:nvSpPr>
          <p:spPr bwMode="auto">
            <a:xfrm>
              <a:off x="6800650" y="2792408"/>
              <a:ext cx="240005" cy="460378"/>
            </a:xfrm>
            <a:custGeom>
              <a:avLst/>
              <a:gdLst>
                <a:gd name="T0" fmla="*/ 2147483647 w 24"/>
                <a:gd name="T1" fmla="*/ 2147483647 h 46"/>
                <a:gd name="T2" fmla="*/ 2147483647 w 24"/>
                <a:gd name="T3" fmla="*/ 2147483647 h 46"/>
                <a:gd name="T4" fmla="*/ 2147483647 w 24"/>
                <a:gd name="T5" fmla="*/ 2147483647 h 46"/>
                <a:gd name="T6" fmla="*/ 2147483647 w 24"/>
                <a:gd name="T7" fmla="*/ 2147483647 h 46"/>
                <a:gd name="T8" fmla="*/ 2147483647 w 24"/>
                <a:gd name="T9" fmla="*/ 2147483647 h 46"/>
                <a:gd name="T10" fmla="*/ 2147483647 w 24"/>
                <a:gd name="T11" fmla="*/ 2147483647 h 46"/>
                <a:gd name="T12" fmla="*/ 2147483647 w 24"/>
                <a:gd name="T13" fmla="*/ 2147483647 h 46"/>
                <a:gd name="T14" fmla="*/ 2147483647 w 24"/>
                <a:gd name="T15" fmla="*/ 2147483647 h 46"/>
                <a:gd name="T16" fmla="*/ 2147483647 w 24"/>
                <a:gd name="T17" fmla="*/ 2147483647 h 46"/>
                <a:gd name="T18" fmla="*/ 2147483647 w 24"/>
                <a:gd name="T19" fmla="*/ 2147483647 h 46"/>
                <a:gd name="T20" fmla="*/ 2147483647 w 24"/>
                <a:gd name="T21" fmla="*/ 2147483647 h 46"/>
                <a:gd name="T22" fmla="*/ 2147483647 w 24"/>
                <a:gd name="T23" fmla="*/ 2147483647 h 46"/>
                <a:gd name="T24" fmla="*/ 2147483647 w 24"/>
                <a:gd name="T25" fmla="*/ 2147483647 h 46"/>
                <a:gd name="T26" fmla="*/ 2147483647 w 24"/>
                <a:gd name="T27" fmla="*/ 2147483647 h 46"/>
                <a:gd name="T28" fmla="*/ 2147483647 w 24"/>
                <a:gd name="T29" fmla="*/ 2147483647 h 46"/>
                <a:gd name="T30" fmla="*/ 2147483647 w 24"/>
                <a:gd name="T31" fmla="*/ 2147483647 h 46"/>
                <a:gd name="T32" fmla="*/ 2147483647 w 24"/>
                <a:gd name="T33" fmla="*/ 2147483647 h 46"/>
                <a:gd name="T34" fmla="*/ 2147483647 w 24"/>
                <a:gd name="T35" fmla="*/ 2147483647 h 46"/>
                <a:gd name="T36" fmla="*/ 2147483647 w 24"/>
                <a:gd name="T37" fmla="*/ 2147483647 h 46"/>
                <a:gd name="T38" fmla="*/ 2147483647 w 24"/>
                <a:gd name="T39" fmla="*/ 2147483647 h 46"/>
                <a:gd name="T40" fmla="*/ 2147483647 w 24"/>
                <a:gd name="T41" fmla="*/ 2147483647 h 46"/>
                <a:gd name="T42" fmla="*/ 2147483647 w 24"/>
                <a:gd name="T43" fmla="*/ 2147483647 h 46"/>
                <a:gd name="T44" fmla="*/ 0 w 24"/>
                <a:gd name="T45" fmla="*/ 2147483647 h 46"/>
                <a:gd name="T46" fmla="*/ 2147483647 w 24"/>
                <a:gd name="T47" fmla="*/ 0 h 46"/>
                <a:gd name="T48" fmla="*/ 2147483647 w 24"/>
                <a:gd name="T49" fmla="*/ 2147483647 h 46"/>
                <a:gd name="T50" fmla="*/ 2147483647 w 24"/>
                <a:gd name="T51" fmla="*/ 2147483647 h 46"/>
                <a:gd name="T52" fmla="*/ 2147483647 w 24"/>
                <a:gd name="T53" fmla="*/ 2147483647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46"/>
                <a:gd name="T83" fmla="*/ 24 w 2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46">
                  <a:moveTo>
                    <a:pt x="15" y="6"/>
                  </a:moveTo>
                  <a:cubicBezTo>
                    <a:pt x="15" y="6"/>
                    <a:pt x="12" y="7"/>
                    <a:pt x="10" y="11"/>
                  </a:cubicBezTo>
                  <a:cubicBezTo>
                    <a:pt x="10" y="12"/>
                    <a:pt x="12" y="16"/>
                    <a:pt x="14" y="16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22" y="26"/>
                  </a:lnTo>
                  <a:cubicBezTo>
                    <a:pt x="22" y="29"/>
                    <a:pt x="24" y="31"/>
                    <a:pt x="24" y="34"/>
                  </a:cubicBezTo>
                  <a:cubicBezTo>
                    <a:pt x="24" y="36"/>
                    <a:pt x="23" y="36"/>
                    <a:pt x="24" y="38"/>
                  </a:cubicBezTo>
                  <a:cubicBezTo>
                    <a:pt x="21" y="38"/>
                    <a:pt x="19" y="40"/>
                    <a:pt x="18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3"/>
                    <a:pt x="13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37"/>
                    <a:pt x="18" y="34"/>
                    <a:pt x="19" y="33"/>
                  </a:cubicBezTo>
                  <a:lnTo>
                    <a:pt x="18" y="29"/>
                  </a:lnTo>
                  <a:cubicBezTo>
                    <a:pt x="18" y="22"/>
                    <a:pt x="14" y="20"/>
                    <a:pt x="11" y="17"/>
                  </a:cubicBezTo>
                  <a:cubicBezTo>
                    <a:pt x="9" y="15"/>
                    <a:pt x="6" y="12"/>
                    <a:pt x="4" y="9"/>
                  </a:cubicBezTo>
                  <a:cubicBezTo>
                    <a:pt x="3" y="7"/>
                    <a:pt x="2" y="5"/>
                    <a:pt x="0" y="3"/>
                  </a:cubicBezTo>
                  <a:cubicBezTo>
                    <a:pt x="3" y="2"/>
                    <a:pt x="7" y="2"/>
                    <a:pt x="8" y="0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3" y="4"/>
                    <a:pt x="14" y="4"/>
                    <a:pt x="15" y="6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5" name="Freeform 543"/>
            <p:cNvSpPr>
              <a:spLocks/>
            </p:cNvSpPr>
            <p:nvPr/>
          </p:nvSpPr>
          <p:spPr bwMode="auto">
            <a:xfrm>
              <a:off x="6760650" y="2822570"/>
              <a:ext cx="219204" cy="269877"/>
            </a:xfrm>
            <a:custGeom>
              <a:avLst/>
              <a:gdLst>
                <a:gd name="T0" fmla="*/ 2147483647 w 22"/>
                <a:gd name="T1" fmla="*/ 0 h 27"/>
                <a:gd name="T2" fmla="*/ 2147483647 w 22"/>
                <a:gd name="T3" fmla="*/ 2147483647 h 27"/>
                <a:gd name="T4" fmla="*/ 0 w 22"/>
                <a:gd name="T5" fmla="*/ 2147483647 h 27"/>
                <a:gd name="T6" fmla="*/ 0 w 22"/>
                <a:gd name="T7" fmla="*/ 2147483647 h 27"/>
                <a:gd name="T8" fmla="*/ 0 w 22"/>
                <a:gd name="T9" fmla="*/ 2147483647 h 27"/>
                <a:gd name="T10" fmla="*/ 0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0 h 27"/>
                <a:gd name="T38" fmla="*/ 2147483647 w 22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7"/>
                <a:gd name="T62" fmla="*/ 22 w 2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7">
                  <a:moveTo>
                    <a:pt x="5" y="0"/>
                  </a:moveTo>
                  <a:cubicBezTo>
                    <a:pt x="4" y="1"/>
                    <a:pt x="3" y="2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1" y="10"/>
                    <a:pt x="3" y="10"/>
                  </a:cubicBezTo>
                  <a:cubicBezTo>
                    <a:pt x="3" y="12"/>
                    <a:pt x="3" y="16"/>
                    <a:pt x="4" y="16"/>
                  </a:cubicBezTo>
                  <a:cubicBezTo>
                    <a:pt x="5" y="16"/>
                    <a:pt x="6" y="14"/>
                    <a:pt x="6" y="14"/>
                  </a:cubicBezTo>
                  <a:cubicBezTo>
                    <a:pt x="7" y="14"/>
                    <a:pt x="7" y="15"/>
                    <a:pt x="8" y="15"/>
                  </a:cubicBezTo>
                  <a:cubicBezTo>
                    <a:pt x="9" y="15"/>
                    <a:pt x="9" y="13"/>
                    <a:pt x="10" y="13"/>
                  </a:cubicBezTo>
                  <a:cubicBezTo>
                    <a:pt x="11" y="13"/>
                    <a:pt x="12" y="14"/>
                    <a:pt x="12" y="15"/>
                  </a:cubicBezTo>
                  <a:cubicBezTo>
                    <a:pt x="14" y="18"/>
                    <a:pt x="17" y="21"/>
                    <a:pt x="17" y="24"/>
                  </a:cubicBezTo>
                  <a:cubicBezTo>
                    <a:pt x="17" y="25"/>
                    <a:pt x="16" y="26"/>
                    <a:pt x="16" y="26"/>
                  </a:cubicBezTo>
                  <a:cubicBezTo>
                    <a:pt x="17" y="26"/>
                    <a:pt x="18" y="27"/>
                    <a:pt x="19" y="27"/>
                  </a:cubicBezTo>
                  <a:cubicBezTo>
                    <a:pt x="19" y="25"/>
                    <a:pt x="21" y="26"/>
                    <a:pt x="22" y="26"/>
                  </a:cubicBezTo>
                  <a:cubicBezTo>
                    <a:pt x="22" y="19"/>
                    <a:pt x="18" y="17"/>
                    <a:pt x="15" y="14"/>
                  </a:cubicBezTo>
                  <a:cubicBezTo>
                    <a:pt x="13" y="12"/>
                    <a:pt x="10" y="9"/>
                    <a:pt x="8" y="6"/>
                  </a:cubicBezTo>
                  <a:cubicBezTo>
                    <a:pt x="7" y="4"/>
                    <a:pt x="5" y="2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6" name="Freeform 544"/>
            <p:cNvSpPr>
              <a:spLocks/>
            </p:cNvSpPr>
            <p:nvPr/>
          </p:nvSpPr>
          <p:spPr bwMode="auto">
            <a:xfrm>
              <a:off x="6850252" y="3073397"/>
              <a:ext cx="139203" cy="139701"/>
            </a:xfrm>
            <a:custGeom>
              <a:avLst/>
              <a:gdLst>
                <a:gd name="T0" fmla="*/ 2147483647 w 14"/>
                <a:gd name="T1" fmla="*/ 2147483647 h 14"/>
                <a:gd name="T2" fmla="*/ 2147483647 w 14"/>
                <a:gd name="T3" fmla="*/ 2147483647 h 14"/>
                <a:gd name="T4" fmla="*/ 2147483647 w 14"/>
                <a:gd name="T5" fmla="*/ 2147483647 h 14"/>
                <a:gd name="T6" fmla="*/ 2147483647 w 14"/>
                <a:gd name="T7" fmla="*/ 2147483647 h 14"/>
                <a:gd name="T8" fmla="*/ 2147483647 w 14"/>
                <a:gd name="T9" fmla="*/ 2147483647 h 14"/>
                <a:gd name="T10" fmla="*/ 2147483647 w 14"/>
                <a:gd name="T11" fmla="*/ 2147483647 h 14"/>
                <a:gd name="T12" fmla="*/ 2147483647 w 14"/>
                <a:gd name="T13" fmla="*/ 2147483647 h 14"/>
                <a:gd name="T14" fmla="*/ 2147483647 w 14"/>
                <a:gd name="T15" fmla="*/ 2147483647 h 14"/>
                <a:gd name="T16" fmla="*/ 2147483647 w 14"/>
                <a:gd name="T17" fmla="*/ 2147483647 h 14"/>
                <a:gd name="T18" fmla="*/ 2147483647 w 14"/>
                <a:gd name="T19" fmla="*/ 2147483647 h 14"/>
                <a:gd name="T20" fmla="*/ 0 w 14"/>
                <a:gd name="T21" fmla="*/ 2147483647 h 14"/>
                <a:gd name="T22" fmla="*/ 2147483647 w 14"/>
                <a:gd name="T23" fmla="*/ 2147483647 h 14"/>
                <a:gd name="T24" fmla="*/ 2147483647 w 14"/>
                <a:gd name="T25" fmla="*/ 2147483647 h 14"/>
                <a:gd name="T26" fmla="*/ 2147483647 w 14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4"/>
                <a:gd name="T44" fmla="*/ 14 w 14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4">
                  <a:moveTo>
                    <a:pt x="7" y="1"/>
                  </a:moveTo>
                  <a:cubicBezTo>
                    <a:pt x="8" y="2"/>
                    <a:pt x="9" y="2"/>
                    <a:pt x="10" y="2"/>
                  </a:cubicBezTo>
                  <a:cubicBezTo>
                    <a:pt x="10" y="0"/>
                    <a:pt x="12" y="1"/>
                    <a:pt x="13" y="1"/>
                  </a:cubicBezTo>
                  <a:lnTo>
                    <a:pt x="14" y="5"/>
                  </a:lnTo>
                  <a:cubicBezTo>
                    <a:pt x="13" y="6"/>
                    <a:pt x="10" y="9"/>
                    <a:pt x="10" y="12"/>
                  </a:cubicBezTo>
                  <a:cubicBezTo>
                    <a:pt x="9" y="12"/>
                    <a:pt x="8" y="13"/>
                    <a:pt x="7" y="14"/>
                  </a:cubicBezTo>
                  <a:cubicBezTo>
                    <a:pt x="5" y="13"/>
                    <a:pt x="2" y="13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0" y="2"/>
                    <a:pt x="3" y="1"/>
                    <a:pt x="4" y="1"/>
                  </a:cubicBezTo>
                  <a:cubicBezTo>
                    <a:pt x="4" y="1"/>
                    <a:pt x="5" y="1"/>
                    <a:pt x="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7" name="Freeform 545"/>
            <p:cNvSpPr>
              <a:spLocks/>
            </p:cNvSpPr>
            <p:nvPr/>
          </p:nvSpPr>
          <p:spPr bwMode="auto">
            <a:xfrm>
              <a:off x="7288661" y="2312980"/>
              <a:ext cx="100802" cy="139701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0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0 w 10"/>
                <a:gd name="T13" fmla="*/ 2147483647 h 14"/>
                <a:gd name="T14" fmla="*/ 2147483647 w 10"/>
                <a:gd name="T15" fmla="*/ 2147483647 h 14"/>
                <a:gd name="T16" fmla="*/ 2147483647 w 10"/>
                <a:gd name="T17" fmla="*/ 2147483647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4"/>
                <a:gd name="T29" fmla="*/ 10 w 10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4">
                  <a:moveTo>
                    <a:pt x="1" y="3"/>
                  </a:moveTo>
                  <a:cubicBezTo>
                    <a:pt x="2" y="1"/>
                    <a:pt x="4" y="0"/>
                    <a:pt x="4" y="0"/>
                  </a:cubicBezTo>
                  <a:cubicBezTo>
                    <a:pt x="6" y="2"/>
                    <a:pt x="7" y="4"/>
                    <a:pt x="9" y="4"/>
                  </a:cubicBezTo>
                  <a:cubicBezTo>
                    <a:pt x="9" y="6"/>
                    <a:pt x="10" y="8"/>
                    <a:pt x="10" y="10"/>
                  </a:cubicBezTo>
                  <a:cubicBezTo>
                    <a:pt x="10" y="14"/>
                    <a:pt x="6" y="11"/>
                    <a:pt x="5" y="13"/>
                  </a:cubicBezTo>
                  <a:cubicBezTo>
                    <a:pt x="3" y="13"/>
                    <a:pt x="4" y="10"/>
                    <a:pt x="4" y="8"/>
                  </a:cubicBezTo>
                  <a:cubicBezTo>
                    <a:pt x="3" y="6"/>
                    <a:pt x="0" y="7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8" name="Freeform 546"/>
            <p:cNvSpPr>
              <a:spLocks/>
            </p:cNvSpPr>
            <p:nvPr/>
          </p:nvSpPr>
          <p:spPr bwMode="auto">
            <a:xfrm>
              <a:off x="7069456" y="3292474"/>
              <a:ext cx="249605" cy="220665"/>
            </a:xfrm>
            <a:custGeom>
              <a:avLst/>
              <a:gdLst>
                <a:gd name="T0" fmla="*/ 2147483647 w 25"/>
                <a:gd name="T1" fmla="*/ 2147483647 h 22"/>
                <a:gd name="T2" fmla="*/ 2147483647 w 25"/>
                <a:gd name="T3" fmla="*/ 2147483647 h 22"/>
                <a:gd name="T4" fmla="*/ 2147483647 w 25"/>
                <a:gd name="T5" fmla="*/ 2147483647 h 22"/>
                <a:gd name="T6" fmla="*/ 2147483647 w 25"/>
                <a:gd name="T7" fmla="*/ 2147483647 h 22"/>
                <a:gd name="T8" fmla="*/ 2147483647 w 25"/>
                <a:gd name="T9" fmla="*/ 2147483647 h 22"/>
                <a:gd name="T10" fmla="*/ 2147483647 w 25"/>
                <a:gd name="T11" fmla="*/ 2147483647 h 22"/>
                <a:gd name="T12" fmla="*/ 2147483647 w 25"/>
                <a:gd name="T13" fmla="*/ 2147483647 h 22"/>
                <a:gd name="T14" fmla="*/ 2147483647 w 25"/>
                <a:gd name="T15" fmla="*/ 2147483647 h 22"/>
                <a:gd name="T16" fmla="*/ 2147483647 w 25"/>
                <a:gd name="T17" fmla="*/ 2147483647 h 22"/>
                <a:gd name="T18" fmla="*/ 2147483647 w 25"/>
                <a:gd name="T19" fmla="*/ 2147483647 h 22"/>
                <a:gd name="T20" fmla="*/ 0 w 25"/>
                <a:gd name="T21" fmla="*/ 2147483647 h 22"/>
                <a:gd name="T22" fmla="*/ 2147483647 w 25"/>
                <a:gd name="T23" fmla="*/ 2147483647 h 22"/>
                <a:gd name="T24" fmla="*/ 2147483647 w 25"/>
                <a:gd name="T25" fmla="*/ 2147483647 h 22"/>
                <a:gd name="T26" fmla="*/ 2147483647 w 25"/>
                <a:gd name="T27" fmla="*/ 2147483647 h 22"/>
                <a:gd name="T28" fmla="*/ 2147483647 w 25"/>
                <a:gd name="T29" fmla="*/ 2147483647 h 22"/>
                <a:gd name="T30" fmla="*/ 2147483647 w 25"/>
                <a:gd name="T31" fmla="*/ 2147483647 h 22"/>
                <a:gd name="T32" fmla="*/ 2147483647 w 25"/>
                <a:gd name="T33" fmla="*/ 2147483647 h 22"/>
                <a:gd name="T34" fmla="*/ 2147483647 w 25"/>
                <a:gd name="T35" fmla="*/ 2147483647 h 22"/>
                <a:gd name="T36" fmla="*/ 2147483647 w 25"/>
                <a:gd name="T37" fmla="*/ 0 h 22"/>
                <a:gd name="T38" fmla="*/ 2147483647 w 25"/>
                <a:gd name="T39" fmla="*/ 2147483647 h 22"/>
                <a:gd name="T40" fmla="*/ 2147483647 w 25"/>
                <a:gd name="T41" fmla="*/ 2147483647 h 22"/>
                <a:gd name="T42" fmla="*/ 2147483647 w 25"/>
                <a:gd name="T43" fmla="*/ 2147483647 h 22"/>
                <a:gd name="T44" fmla="*/ 2147483647 w 25"/>
                <a:gd name="T45" fmla="*/ 2147483647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"/>
                <a:gd name="T70" fmla="*/ 0 h 22"/>
                <a:gd name="T71" fmla="*/ 25 w 25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" h="22">
                  <a:moveTo>
                    <a:pt x="22" y="11"/>
                  </a:moveTo>
                  <a:cubicBezTo>
                    <a:pt x="22" y="11"/>
                    <a:pt x="20" y="11"/>
                    <a:pt x="19" y="11"/>
                  </a:cubicBezTo>
                  <a:cubicBezTo>
                    <a:pt x="18" y="11"/>
                    <a:pt x="17" y="12"/>
                    <a:pt x="17" y="12"/>
                  </a:cubicBezTo>
                  <a:cubicBezTo>
                    <a:pt x="17" y="14"/>
                    <a:pt x="16" y="17"/>
                    <a:pt x="14" y="19"/>
                  </a:cubicBezTo>
                  <a:cubicBezTo>
                    <a:pt x="14" y="19"/>
                    <a:pt x="12" y="19"/>
                    <a:pt x="12" y="20"/>
                  </a:cubicBezTo>
                  <a:lnTo>
                    <a:pt x="11" y="20"/>
                  </a:lnTo>
                  <a:cubicBezTo>
                    <a:pt x="11" y="20"/>
                    <a:pt x="9" y="20"/>
                    <a:pt x="8" y="20"/>
                  </a:cubicBezTo>
                  <a:cubicBezTo>
                    <a:pt x="8" y="21"/>
                    <a:pt x="5" y="22"/>
                    <a:pt x="4" y="22"/>
                  </a:cubicBezTo>
                  <a:cubicBezTo>
                    <a:pt x="2" y="22"/>
                    <a:pt x="0" y="19"/>
                    <a:pt x="0" y="18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2" y="18"/>
                    <a:pt x="3" y="16"/>
                    <a:pt x="4" y="16"/>
                  </a:cubicBezTo>
                  <a:cubicBezTo>
                    <a:pt x="4" y="13"/>
                    <a:pt x="11" y="14"/>
                    <a:pt x="11" y="10"/>
                  </a:cubicBezTo>
                  <a:cubicBezTo>
                    <a:pt x="11" y="10"/>
                    <a:pt x="12" y="8"/>
                    <a:pt x="11" y="8"/>
                  </a:cubicBezTo>
                  <a:cubicBezTo>
                    <a:pt x="11" y="9"/>
                    <a:pt x="12" y="8"/>
                    <a:pt x="12" y="8"/>
                  </a:cubicBezTo>
                  <a:cubicBezTo>
                    <a:pt x="11" y="8"/>
                    <a:pt x="11" y="12"/>
                    <a:pt x="15" y="11"/>
                  </a:cubicBezTo>
                  <a:cubicBezTo>
                    <a:pt x="17" y="12"/>
                    <a:pt x="16" y="10"/>
                    <a:pt x="15" y="7"/>
                  </a:cubicBezTo>
                  <a:cubicBezTo>
                    <a:pt x="17" y="6"/>
                    <a:pt x="17" y="2"/>
                    <a:pt x="19" y="0"/>
                  </a:cubicBezTo>
                  <a:cubicBezTo>
                    <a:pt x="19" y="5"/>
                    <a:pt x="24" y="5"/>
                    <a:pt x="25" y="8"/>
                  </a:cubicBezTo>
                  <a:cubicBezTo>
                    <a:pt x="24" y="8"/>
                    <a:pt x="23" y="8"/>
                    <a:pt x="23" y="9"/>
                  </a:cubicBezTo>
                  <a:cubicBezTo>
                    <a:pt x="23" y="9"/>
                    <a:pt x="22" y="11"/>
                    <a:pt x="22" y="1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299" name="Freeform 547"/>
            <p:cNvSpPr>
              <a:spLocks/>
            </p:cNvSpPr>
            <p:nvPr/>
          </p:nvSpPr>
          <p:spPr bwMode="auto">
            <a:xfrm>
              <a:off x="6799051" y="3343274"/>
              <a:ext cx="110402" cy="149226"/>
            </a:xfrm>
            <a:custGeom>
              <a:avLst/>
              <a:gdLst>
                <a:gd name="T0" fmla="*/ 544353710 w 11"/>
                <a:gd name="T1" fmla="*/ 0 h 15"/>
                <a:gd name="T2" fmla="*/ 816530639 w 11"/>
                <a:gd name="T3" fmla="*/ 272176880 h 15"/>
                <a:gd name="T4" fmla="*/ 816530639 w 11"/>
                <a:gd name="T5" fmla="*/ 272176880 h 15"/>
                <a:gd name="T6" fmla="*/ 816530639 w 11"/>
                <a:gd name="T7" fmla="*/ 816530715 h 15"/>
                <a:gd name="T8" fmla="*/ 816530639 w 11"/>
                <a:gd name="T9" fmla="*/ 816530715 h 15"/>
                <a:gd name="T10" fmla="*/ 997981827 w 11"/>
                <a:gd name="T11" fmla="*/ 1179433123 h 15"/>
                <a:gd name="T12" fmla="*/ 997981827 w 11"/>
                <a:gd name="T13" fmla="*/ 1179433123 h 15"/>
                <a:gd name="T14" fmla="*/ 997981827 w 11"/>
                <a:gd name="T15" fmla="*/ 1360884624 h 15"/>
                <a:gd name="T16" fmla="*/ 997981827 w 11"/>
                <a:gd name="T17" fmla="*/ 1360884624 h 15"/>
                <a:gd name="T18" fmla="*/ 725805046 w 11"/>
                <a:gd name="T19" fmla="*/ 1360884624 h 15"/>
                <a:gd name="T20" fmla="*/ 181451261 w 11"/>
                <a:gd name="T21" fmla="*/ 725805113 h 15"/>
                <a:gd name="T22" fmla="*/ 0 w 11"/>
                <a:gd name="T23" fmla="*/ 544353760 h 15"/>
                <a:gd name="T24" fmla="*/ 0 w 11"/>
                <a:gd name="T25" fmla="*/ 362902557 h 15"/>
                <a:gd name="T26" fmla="*/ 0 w 11"/>
                <a:gd name="T27" fmla="*/ 0 h 15"/>
                <a:gd name="T28" fmla="*/ 362902523 w 11"/>
                <a:gd name="T29" fmla="*/ 90725639 h 15"/>
                <a:gd name="T30" fmla="*/ 544353710 w 11"/>
                <a:gd name="T31" fmla="*/ 0 h 15"/>
                <a:gd name="T32" fmla="*/ 54435371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cubicBezTo>
                    <a:pt x="7" y="1"/>
                    <a:pt x="8" y="3"/>
                    <a:pt x="9" y="3"/>
                  </a:cubicBezTo>
                  <a:lnTo>
                    <a:pt x="9" y="9"/>
                  </a:lnTo>
                  <a:cubicBezTo>
                    <a:pt x="9" y="11"/>
                    <a:pt x="10" y="12"/>
                    <a:pt x="11" y="13"/>
                  </a:cubicBezTo>
                  <a:lnTo>
                    <a:pt x="11" y="15"/>
                  </a:lnTo>
                  <a:cubicBezTo>
                    <a:pt x="10" y="15"/>
                    <a:pt x="9" y="15"/>
                    <a:pt x="8" y="15"/>
                  </a:cubicBezTo>
                  <a:cubicBezTo>
                    <a:pt x="5" y="13"/>
                    <a:pt x="3" y="11"/>
                    <a:pt x="2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4" y="1"/>
                    <a:pt x="6" y="1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0" name="Freeform 548"/>
            <p:cNvSpPr>
              <a:spLocks/>
            </p:cNvSpPr>
            <p:nvPr/>
          </p:nvSpPr>
          <p:spPr bwMode="auto">
            <a:xfrm>
              <a:off x="7927479" y="3603081"/>
              <a:ext cx="260633" cy="261372"/>
            </a:xfrm>
            <a:custGeom>
              <a:avLst/>
              <a:gdLst>
                <a:gd name="T0" fmla="*/ 2147483647 w 26"/>
                <a:gd name="T1" fmla="*/ 0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2147483647 w 26"/>
                <a:gd name="T11" fmla="*/ 2147483647 h 26"/>
                <a:gd name="T12" fmla="*/ 2147483647 w 26"/>
                <a:gd name="T13" fmla="*/ 2147483647 h 26"/>
                <a:gd name="T14" fmla="*/ 2147483647 w 26"/>
                <a:gd name="T15" fmla="*/ 2147483647 h 26"/>
                <a:gd name="T16" fmla="*/ 2147483647 w 26"/>
                <a:gd name="T17" fmla="*/ 2147483647 h 26"/>
                <a:gd name="T18" fmla="*/ 2147483647 w 26"/>
                <a:gd name="T19" fmla="*/ 2147483647 h 26"/>
                <a:gd name="T20" fmla="*/ 2147483647 w 26"/>
                <a:gd name="T21" fmla="*/ 2147483647 h 26"/>
                <a:gd name="T22" fmla="*/ 2147483647 w 26"/>
                <a:gd name="T23" fmla="*/ 2147483647 h 26"/>
                <a:gd name="T24" fmla="*/ 2147483647 w 26"/>
                <a:gd name="T25" fmla="*/ 2147483647 h 26"/>
                <a:gd name="T26" fmla="*/ 2147483647 w 26"/>
                <a:gd name="T27" fmla="*/ 2147483647 h 26"/>
                <a:gd name="T28" fmla="*/ 2147483647 w 26"/>
                <a:gd name="T29" fmla="*/ 2147483647 h 26"/>
                <a:gd name="T30" fmla="*/ 2147483647 w 26"/>
                <a:gd name="T31" fmla="*/ 2147483647 h 26"/>
                <a:gd name="T32" fmla="*/ 2147483647 w 26"/>
                <a:gd name="T33" fmla="*/ 2147483647 h 26"/>
                <a:gd name="T34" fmla="*/ 2147483647 w 26"/>
                <a:gd name="T35" fmla="*/ 2147483647 h 26"/>
                <a:gd name="T36" fmla="*/ 2147483647 w 26"/>
                <a:gd name="T37" fmla="*/ 2147483647 h 26"/>
                <a:gd name="T38" fmla="*/ 2147483647 w 26"/>
                <a:gd name="T39" fmla="*/ 2147483647 h 26"/>
                <a:gd name="T40" fmla="*/ 0 w 26"/>
                <a:gd name="T41" fmla="*/ 2147483647 h 26"/>
                <a:gd name="T42" fmla="*/ 2147483647 w 26"/>
                <a:gd name="T43" fmla="*/ 2147483647 h 26"/>
                <a:gd name="T44" fmla="*/ 2147483647 w 26"/>
                <a:gd name="T45" fmla="*/ 0 h 26"/>
                <a:gd name="T46" fmla="*/ 2147483647 w 26"/>
                <a:gd name="T47" fmla="*/ 0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26"/>
                <a:gd name="T74" fmla="*/ 26 w 26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26">
                  <a:moveTo>
                    <a:pt x="1" y="0"/>
                  </a:moveTo>
                  <a:cubicBezTo>
                    <a:pt x="11" y="4"/>
                    <a:pt x="9" y="5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9" y="13"/>
                    <a:pt x="19" y="13"/>
                  </a:cubicBezTo>
                  <a:cubicBezTo>
                    <a:pt x="19" y="14"/>
                    <a:pt x="18" y="14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7"/>
                    <a:pt x="20" y="20"/>
                    <a:pt x="22" y="20"/>
                  </a:cubicBezTo>
                  <a:cubicBezTo>
                    <a:pt x="22" y="23"/>
                    <a:pt x="25" y="22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5"/>
                    <a:pt x="25" y="26"/>
                    <a:pt x="25" y="26"/>
                  </a:cubicBezTo>
                  <a:cubicBezTo>
                    <a:pt x="16" y="26"/>
                    <a:pt x="16" y="17"/>
                    <a:pt x="9" y="17"/>
                  </a:cubicBezTo>
                  <a:cubicBezTo>
                    <a:pt x="7" y="17"/>
                    <a:pt x="7" y="18"/>
                    <a:pt x="5" y="19"/>
                  </a:cubicBezTo>
                  <a:cubicBezTo>
                    <a:pt x="6" y="19"/>
                    <a:pt x="7" y="19"/>
                    <a:pt x="7" y="20"/>
                  </a:cubicBezTo>
                  <a:cubicBezTo>
                    <a:pt x="7" y="20"/>
                    <a:pt x="6" y="22"/>
                    <a:pt x="5" y="22"/>
                  </a:cubicBezTo>
                  <a:lnTo>
                    <a:pt x="4" y="21"/>
                  </a:lnTo>
                  <a:cubicBezTo>
                    <a:pt x="3" y="22"/>
                    <a:pt x="1" y="22"/>
                    <a:pt x="1" y="22"/>
                  </a:cubicBezTo>
                  <a:lnTo>
                    <a:pt x="1" y="14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1" name="Freeform 549"/>
            <p:cNvSpPr>
              <a:spLocks/>
            </p:cNvSpPr>
            <p:nvPr/>
          </p:nvSpPr>
          <p:spPr bwMode="auto">
            <a:xfrm>
              <a:off x="8137788" y="3593446"/>
              <a:ext cx="119773" cy="130098"/>
            </a:xfrm>
            <a:custGeom>
              <a:avLst/>
              <a:gdLst>
                <a:gd name="T0" fmla="*/ 2147483647 w 12"/>
                <a:gd name="T1" fmla="*/ 0 h 13"/>
                <a:gd name="T2" fmla="*/ 2147483647 w 12"/>
                <a:gd name="T3" fmla="*/ 2147483647 h 13"/>
                <a:gd name="T4" fmla="*/ 2147483647 w 12"/>
                <a:gd name="T5" fmla="*/ 2147483647 h 13"/>
                <a:gd name="T6" fmla="*/ 0 w 12"/>
                <a:gd name="T7" fmla="*/ 2147483647 h 13"/>
                <a:gd name="T8" fmla="*/ 2147483647 w 12"/>
                <a:gd name="T9" fmla="*/ 2147483647 h 13"/>
                <a:gd name="T10" fmla="*/ 2147483647 w 12"/>
                <a:gd name="T11" fmla="*/ 2147483647 h 13"/>
                <a:gd name="T12" fmla="*/ 2147483647 w 12"/>
                <a:gd name="T13" fmla="*/ 2147483647 h 13"/>
                <a:gd name="T14" fmla="*/ 2147483647 w 12"/>
                <a:gd name="T15" fmla="*/ 2147483647 h 13"/>
                <a:gd name="T16" fmla="*/ 2147483647 w 12"/>
                <a:gd name="T17" fmla="*/ 2147483647 h 13"/>
                <a:gd name="T18" fmla="*/ 2147483647 w 12"/>
                <a:gd name="T19" fmla="*/ 2147483647 h 13"/>
                <a:gd name="T20" fmla="*/ 2147483647 w 12"/>
                <a:gd name="T21" fmla="*/ 2147483647 h 13"/>
                <a:gd name="T22" fmla="*/ 2147483647 w 12"/>
                <a:gd name="T23" fmla="*/ 2147483647 h 13"/>
                <a:gd name="T24" fmla="*/ 2147483647 w 12"/>
                <a:gd name="T25" fmla="*/ 2147483647 h 13"/>
                <a:gd name="T26" fmla="*/ 2147483647 w 12"/>
                <a:gd name="T27" fmla="*/ 2147483647 h 13"/>
                <a:gd name="T28" fmla="*/ 2147483647 w 12"/>
                <a:gd name="T29" fmla="*/ 2147483647 h 13"/>
                <a:gd name="T30" fmla="*/ 2147483647 w 12"/>
                <a:gd name="T31" fmla="*/ 2147483647 h 13"/>
                <a:gd name="T32" fmla="*/ 2147483647 w 12"/>
                <a:gd name="T33" fmla="*/ 0 h 13"/>
                <a:gd name="T34" fmla="*/ 2147483647 w 12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3"/>
                <a:gd name="T56" fmla="*/ 12 w 12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3">
                  <a:moveTo>
                    <a:pt x="6" y="0"/>
                  </a:moveTo>
                  <a:cubicBezTo>
                    <a:pt x="9" y="0"/>
                    <a:pt x="12" y="5"/>
                    <a:pt x="12" y="6"/>
                  </a:cubicBezTo>
                  <a:cubicBezTo>
                    <a:pt x="12" y="10"/>
                    <a:pt x="8" y="13"/>
                    <a:pt x="4" y="13"/>
                  </a:cubicBezTo>
                  <a:cubicBezTo>
                    <a:pt x="3" y="13"/>
                    <a:pt x="2" y="12"/>
                    <a:pt x="0" y="12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11" y="7"/>
                    <a:pt x="11" y="6"/>
                  </a:cubicBezTo>
                  <a:cubicBezTo>
                    <a:pt x="11" y="5"/>
                    <a:pt x="10" y="5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lnTo>
                    <a:pt x="7" y="3"/>
                  </a:lnTo>
                  <a:cubicBezTo>
                    <a:pt x="7" y="2"/>
                    <a:pt x="7" y="2"/>
                    <a:pt x="7" y="1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5" y="1"/>
                    <a:pt x="5" y="0"/>
                    <a:pt x="6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2" name="Freeform 550"/>
            <p:cNvSpPr>
              <a:spLocks/>
            </p:cNvSpPr>
            <p:nvPr/>
          </p:nvSpPr>
          <p:spPr bwMode="auto">
            <a:xfrm>
              <a:off x="7429128" y="3803605"/>
              <a:ext cx="109793" cy="50038"/>
            </a:xfrm>
            <a:custGeom>
              <a:avLst/>
              <a:gdLst>
                <a:gd name="T0" fmla="*/ 0 w 11"/>
                <a:gd name="T1" fmla="*/ 2147483647 h 5"/>
                <a:gd name="T2" fmla="*/ 2147483647 w 11"/>
                <a:gd name="T3" fmla="*/ 0 h 5"/>
                <a:gd name="T4" fmla="*/ 2147483647 w 11"/>
                <a:gd name="T5" fmla="*/ 0 h 5"/>
                <a:gd name="T6" fmla="*/ 2147483647 w 11"/>
                <a:gd name="T7" fmla="*/ 0 h 5"/>
                <a:gd name="T8" fmla="*/ 2147483647 w 11"/>
                <a:gd name="T9" fmla="*/ 0 h 5"/>
                <a:gd name="T10" fmla="*/ 0 w 11"/>
                <a:gd name="T11" fmla="*/ 2147483647 h 5"/>
                <a:gd name="T12" fmla="*/ 0 w 11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5"/>
                <a:gd name="T23" fmla="*/ 11 w 11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5">
                  <a:moveTo>
                    <a:pt x="0" y="5"/>
                  </a:moveTo>
                  <a:cubicBezTo>
                    <a:pt x="2" y="2"/>
                    <a:pt x="5" y="1"/>
                    <a:pt x="8" y="0"/>
                  </a:cubicBezTo>
                  <a:lnTo>
                    <a:pt x="11" y="0"/>
                  </a:lnTo>
                  <a:cubicBezTo>
                    <a:pt x="8" y="2"/>
                    <a:pt x="3" y="4"/>
                    <a:pt x="0" y="5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3" name="Freeform 551"/>
            <p:cNvSpPr>
              <a:spLocks/>
            </p:cNvSpPr>
            <p:nvPr/>
          </p:nvSpPr>
          <p:spPr bwMode="auto">
            <a:xfrm>
              <a:off x="7558883" y="3473355"/>
              <a:ext cx="49906" cy="80061"/>
            </a:xfrm>
            <a:custGeom>
              <a:avLst/>
              <a:gdLst>
                <a:gd name="T0" fmla="*/ 0 w 5"/>
                <a:gd name="T1" fmla="*/ 2147483647 h 8"/>
                <a:gd name="T2" fmla="*/ 0 w 5"/>
                <a:gd name="T3" fmla="*/ 2147483647 h 8"/>
                <a:gd name="T4" fmla="*/ 0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2147483647 h 8"/>
                <a:gd name="T10" fmla="*/ 2147483647 w 5"/>
                <a:gd name="T11" fmla="*/ 2147483647 h 8"/>
                <a:gd name="T12" fmla="*/ 2147483647 w 5"/>
                <a:gd name="T13" fmla="*/ 2147483647 h 8"/>
                <a:gd name="T14" fmla="*/ 2147483647 w 5"/>
                <a:gd name="T15" fmla="*/ 2147483647 h 8"/>
                <a:gd name="T16" fmla="*/ 2147483647 w 5"/>
                <a:gd name="T17" fmla="*/ 2147483647 h 8"/>
                <a:gd name="T18" fmla="*/ 0 w 5"/>
                <a:gd name="T19" fmla="*/ 0 h 8"/>
                <a:gd name="T20" fmla="*/ 0 w 5"/>
                <a:gd name="T21" fmla="*/ 2147483647 h 8"/>
                <a:gd name="T22" fmla="*/ 0 w 5"/>
                <a:gd name="T23" fmla="*/ 2147483647 h 8"/>
                <a:gd name="T24" fmla="*/ 0 w 5"/>
                <a:gd name="T25" fmla="*/ 2147483647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8"/>
                <a:gd name="T41" fmla="*/ 5 w 5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8">
                  <a:moveTo>
                    <a:pt x="0" y="4"/>
                  </a:moveTo>
                  <a:lnTo>
                    <a:pt x="0" y="7"/>
                  </a:ln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7"/>
                    <a:pt x="2" y="5"/>
                    <a:pt x="2" y="5"/>
                  </a:cubicBezTo>
                  <a:cubicBezTo>
                    <a:pt x="4" y="5"/>
                    <a:pt x="4" y="6"/>
                    <a:pt x="5" y="6"/>
                  </a:cubicBezTo>
                  <a:cubicBezTo>
                    <a:pt x="4" y="4"/>
                    <a:pt x="4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4"/>
                    <a:pt x="0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4" name="Freeform 552"/>
            <p:cNvSpPr>
              <a:spLocks/>
            </p:cNvSpPr>
            <p:nvPr/>
          </p:nvSpPr>
          <p:spPr bwMode="auto">
            <a:xfrm>
              <a:off x="7568864" y="3613461"/>
              <a:ext cx="89830" cy="30023"/>
            </a:xfrm>
            <a:custGeom>
              <a:avLst/>
              <a:gdLst>
                <a:gd name="T0" fmla="*/ 2147483647 w 9"/>
                <a:gd name="T1" fmla="*/ 0 h 3"/>
                <a:gd name="T2" fmla="*/ 2147483647 w 9"/>
                <a:gd name="T3" fmla="*/ 0 h 3"/>
                <a:gd name="T4" fmla="*/ 2147483647 w 9"/>
                <a:gd name="T5" fmla="*/ 2147483647 h 3"/>
                <a:gd name="T6" fmla="*/ 2147483647 w 9"/>
                <a:gd name="T7" fmla="*/ 2147483647 h 3"/>
                <a:gd name="T8" fmla="*/ 2147483647 w 9"/>
                <a:gd name="T9" fmla="*/ 2147483647 h 3"/>
                <a:gd name="T10" fmla="*/ 2147483647 w 9"/>
                <a:gd name="T11" fmla="*/ 2147483647 h 3"/>
                <a:gd name="T12" fmla="*/ 2147483647 w 9"/>
                <a:gd name="T13" fmla="*/ 0 h 3"/>
                <a:gd name="T14" fmla="*/ 2147483647 w 9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3"/>
                <a:gd name="T26" fmla="*/ 9 w 9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3">
                  <a:moveTo>
                    <a:pt x="1" y="0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7" y="0"/>
                    <a:pt x="8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1" y="2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05" name="Freeform 553"/>
            <p:cNvSpPr>
              <a:spLocks/>
            </p:cNvSpPr>
            <p:nvPr/>
          </p:nvSpPr>
          <p:spPr bwMode="auto">
            <a:xfrm>
              <a:off x="7658269" y="3543301"/>
              <a:ext cx="91202" cy="60325"/>
            </a:xfrm>
            <a:custGeom>
              <a:avLst/>
              <a:gdLst>
                <a:gd name="T0" fmla="*/ 90725624 w 9"/>
                <a:gd name="T1" fmla="*/ 90725633 h 6"/>
                <a:gd name="T2" fmla="*/ 453628082 w 9"/>
                <a:gd name="T3" fmla="*/ 0 h 6"/>
                <a:gd name="T4" fmla="*/ 816530577 w 9"/>
                <a:gd name="T5" fmla="*/ 90725633 h 6"/>
                <a:gd name="T6" fmla="*/ 816530577 w 9"/>
                <a:gd name="T7" fmla="*/ 362902533 h 6"/>
                <a:gd name="T8" fmla="*/ 816530577 w 9"/>
                <a:gd name="T9" fmla="*/ 453628130 h 6"/>
                <a:gd name="T10" fmla="*/ 362902495 w 9"/>
                <a:gd name="T11" fmla="*/ 453628130 h 6"/>
                <a:gd name="T12" fmla="*/ 272176834 w 9"/>
                <a:gd name="T13" fmla="*/ 362902533 h 6"/>
                <a:gd name="T14" fmla="*/ 0 w 9"/>
                <a:gd name="T15" fmla="*/ 181451267 h 6"/>
                <a:gd name="T16" fmla="*/ 90725624 w 9"/>
                <a:gd name="T17" fmla="*/ 90725633 h 6"/>
                <a:gd name="T18" fmla="*/ 90725624 w 9"/>
                <a:gd name="T19" fmla="*/ 90725633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6"/>
                <a:gd name="T32" fmla="*/ 9 w 9"/>
                <a:gd name="T33" fmla="*/ 6 h 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6">
                  <a:moveTo>
                    <a:pt x="1" y="1"/>
                  </a:moveTo>
                  <a:cubicBezTo>
                    <a:pt x="2" y="1"/>
                    <a:pt x="4" y="0"/>
                    <a:pt x="5" y="0"/>
                  </a:cubicBezTo>
                  <a:cubicBezTo>
                    <a:pt x="7" y="0"/>
                    <a:pt x="7" y="1"/>
                    <a:pt x="9" y="1"/>
                  </a:cubicBezTo>
                  <a:cubicBezTo>
                    <a:pt x="9" y="2"/>
                    <a:pt x="8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7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6" name="Freeform 554"/>
            <p:cNvSpPr>
              <a:spLocks/>
            </p:cNvSpPr>
            <p:nvPr/>
          </p:nvSpPr>
          <p:spPr bwMode="auto">
            <a:xfrm>
              <a:off x="7309461" y="3482975"/>
              <a:ext cx="188804" cy="220665"/>
            </a:xfrm>
            <a:custGeom>
              <a:avLst/>
              <a:gdLst>
                <a:gd name="T0" fmla="*/ 2147483647 w 19"/>
                <a:gd name="T1" fmla="*/ 2147483647 h 22"/>
                <a:gd name="T2" fmla="*/ 2147483647 w 19"/>
                <a:gd name="T3" fmla="*/ 2147483647 h 22"/>
                <a:gd name="T4" fmla="*/ 2147483647 w 19"/>
                <a:gd name="T5" fmla="*/ 2147483647 h 22"/>
                <a:gd name="T6" fmla="*/ 2147483647 w 19"/>
                <a:gd name="T7" fmla="*/ 2147483647 h 22"/>
                <a:gd name="T8" fmla="*/ 2147483647 w 19"/>
                <a:gd name="T9" fmla="*/ 2147483647 h 22"/>
                <a:gd name="T10" fmla="*/ 2147483647 w 19"/>
                <a:gd name="T11" fmla="*/ 2147483647 h 22"/>
                <a:gd name="T12" fmla="*/ 2147483647 w 19"/>
                <a:gd name="T13" fmla="*/ 2147483647 h 22"/>
                <a:gd name="T14" fmla="*/ 0 w 19"/>
                <a:gd name="T15" fmla="*/ 2147483647 h 22"/>
                <a:gd name="T16" fmla="*/ 2147483647 w 19"/>
                <a:gd name="T17" fmla="*/ 2147483647 h 22"/>
                <a:gd name="T18" fmla="*/ 2147483647 w 19"/>
                <a:gd name="T19" fmla="*/ 2147483647 h 22"/>
                <a:gd name="T20" fmla="*/ 2147483647 w 19"/>
                <a:gd name="T21" fmla="*/ 2147483647 h 22"/>
                <a:gd name="T22" fmla="*/ 2147483647 w 19"/>
                <a:gd name="T23" fmla="*/ 2147483647 h 22"/>
                <a:gd name="T24" fmla="*/ 2147483647 w 19"/>
                <a:gd name="T25" fmla="*/ 0 h 22"/>
                <a:gd name="T26" fmla="*/ 2147483647 w 19"/>
                <a:gd name="T27" fmla="*/ 2147483647 h 22"/>
                <a:gd name="T28" fmla="*/ 2147483647 w 19"/>
                <a:gd name="T29" fmla="*/ 2147483647 h 22"/>
                <a:gd name="T30" fmla="*/ 2147483647 w 19"/>
                <a:gd name="T31" fmla="*/ 2147483647 h 22"/>
                <a:gd name="T32" fmla="*/ 2147483647 w 19"/>
                <a:gd name="T33" fmla="*/ 2147483647 h 22"/>
                <a:gd name="T34" fmla="*/ 2147483647 w 19"/>
                <a:gd name="T35" fmla="*/ 2147483647 h 22"/>
                <a:gd name="T36" fmla="*/ 2147483647 w 19"/>
                <a:gd name="T37" fmla="*/ 2147483647 h 22"/>
                <a:gd name="T38" fmla="*/ 2147483647 w 19"/>
                <a:gd name="T39" fmla="*/ 2147483647 h 22"/>
                <a:gd name="T40" fmla="*/ 2147483647 w 19"/>
                <a:gd name="T41" fmla="*/ 2147483647 h 22"/>
                <a:gd name="T42" fmla="*/ 2147483647 w 19"/>
                <a:gd name="T43" fmla="*/ 2147483647 h 22"/>
                <a:gd name="T44" fmla="*/ 2147483647 w 19"/>
                <a:gd name="T45" fmla="*/ 2147483647 h 22"/>
                <a:gd name="T46" fmla="*/ 2147483647 w 19"/>
                <a:gd name="T47" fmla="*/ 2147483647 h 22"/>
                <a:gd name="T48" fmla="*/ 2147483647 w 19"/>
                <a:gd name="T49" fmla="*/ 2147483647 h 22"/>
                <a:gd name="T50" fmla="*/ 2147483647 w 19"/>
                <a:gd name="T51" fmla="*/ 2147483647 h 22"/>
                <a:gd name="T52" fmla="*/ 2147483647 w 19"/>
                <a:gd name="T53" fmla="*/ 2147483647 h 22"/>
                <a:gd name="T54" fmla="*/ 2147483647 w 19"/>
                <a:gd name="T55" fmla="*/ 2147483647 h 22"/>
                <a:gd name="T56" fmla="*/ 2147483647 w 19"/>
                <a:gd name="T57" fmla="*/ 2147483647 h 22"/>
                <a:gd name="T58" fmla="*/ 2147483647 w 19"/>
                <a:gd name="T59" fmla="*/ 2147483647 h 22"/>
                <a:gd name="T60" fmla="*/ 2147483647 w 19"/>
                <a:gd name="T61" fmla="*/ 2147483647 h 22"/>
                <a:gd name="T62" fmla="*/ 2147483647 w 19"/>
                <a:gd name="T63" fmla="*/ 2147483647 h 22"/>
                <a:gd name="T64" fmla="*/ 2147483647 w 19"/>
                <a:gd name="T65" fmla="*/ 2147483647 h 22"/>
                <a:gd name="T66" fmla="*/ 2147483647 w 19"/>
                <a:gd name="T67" fmla="*/ 2147483647 h 22"/>
                <a:gd name="T68" fmla="*/ 2147483647 w 19"/>
                <a:gd name="T69" fmla="*/ 2147483647 h 22"/>
                <a:gd name="T70" fmla="*/ 2147483647 w 19"/>
                <a:gd name="T71" fmla="*/ 2147483647 h 22"/>
                <a:gd name="T72" fmla="*/ 2147483647 w 19"/>
                <a:gd name="T73" fmla="*/ 2147483647 h 22"/>
                <a:gd name="T74" fmla="*/ 2147483647 w 19"/>
                <a:gd name="T75" fmla="*/ 2147483647 h 22"/>
                <a:gd name="T76" fmla="*/ 2147483647 w 19"/>
                <a:gd name="T77" fmla="*/ 2147483647 h 22"/>
                <a:gd name="T78" fmla="*/ 2147483647 w 19"/>
                <a:gd name="T79" fmla="*/ 2147483647 h 2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"/>
                <a:gd name="T121" fmla="*/ 0 h 22"/>
                <a:gd name="T122" fmla="*/ 19 w 19"/>
                <a:gd name="T123" fmla="*/ 22 h 2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" h="22">
                  <a:moveTo>
                    <a:pt x="3" y="22"/>
                  </a:moveTo>
                  <a:lnTo>
                    <a:pt x="2" y="22"/>
                  </a:lnTo>
                  <a:cubicBezTo>
                    <a:pt x="2" y="22"/>
                    <a:pt x="2" y="21"/>
                    <a:pt x="2" y="20"/>
                  </a:cubicBezTo>
                  <a:lnTo>
                    <a:pt x="2" y="16"/>
                  </a:lnTo>
                  <a:cubicBezTo>
                    <a:pt x="2" y="16"/>
                    <a:pt x="1" y="15"/>
                    <a:pt x="0" y="14"/>
                  </a:cubicBezTo>
                  <a:cubicBezTo>
                    <a:pt x="2" y="13"/>
                    <a:pt x="2" y="11"/>
                    <a:pt x="2" y="8"/>
                  </a:cubicBezTo>
                  <a:cubicBezTo>
                    <a:pt x="4" y="8"/>
                    <a:pt x="3" y="6"/>
                    <a:pt x="4" y="4"/>
                  </a:cubicBezTo>
                  <a:cubicBezTo>
                    <a:pt x="5" y="2"/>
                    <a:pt x="6" y="0"/>
                    <a:pt x="10" y="1"/>
                  </a:cubicBezTo>
                  <a:cubicBezTo>
                    <a:pt x="12" y="2"/>
                    <a:pt x="12" y="2"/>
                    <a:pt x="14" y="2"/>
                  </a:cubicBezTo>
                  <a:cubicBezTo>
                    <a:pt x="17" y="2"/>
                    <a:pt x="17" y="0"/>
                    <a:pt x="18" y="0"/>
                  </a:cubicBezTo>
                  <a:cubicBezTo>
                    <a:pt x="18" y="0"/>
                    <a:pt x="19" y="0"/>
                    <a:pt x="19" y="1"/>
                  </a:cubicBezTo>
                  <a:cubicBezTo>
                    <a:pt x="19" y="2"/>
                    <a:pt x="16" y="5"/>
                    <a:pt x="14" y="5"/>
                  </a:cubicBezTo>
                  <a:cubicBezTo>
                    <a:pt x="13" y="5"/>
                    <a:pt x="12" y="3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3"/>
                    <a:pt x="5" y="5"/>
                    <a:pt x="4" y="6"/>
                  </a:cubicBezTo>
                  <a:lnTo>
                    <a:pt x="4" y="8"/>
                  </a:lnTo>
                  <a:cubicBezTo>
                    <a:pt x="6" y="8"/>
                    <a:pt x="7" y="8"/>
                    <a:pt x="7" y="9"/>
                  </a:cubicBezTo>
                  <a:cubicBezTo>
                    <a:pt x="8" y="9"/>
                    <a:pt x="8" y="7"/>
                    <a:pt x="9" y="7"/>
                  </a:cubicBezTo>
                  <a:cubicBezTo>
                    <a:pt x="10" y="7"/>
                    <a:pt x="12" y="8"/>
                    <a:pt x="13" y="7"/>
                  </a:cubicBezTo>
                  <a:cubicBezTo>
                    <a:pt x="13" y="8"/>
                    <a:pt x="14" y="9"/>
                    <a:pt x="14" y="10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0" y="9"/>
                    <a:pt x="9" y="10"/>
                    <a:pt x="9" y="10"/>
                  </a:cubicBezTo>
                  <a:cubicBezTo>
                    <a:pt x="9" y="12"/>
                    <a:pt x="11" y="13"/>
                    <a:pt x="11" y="15"/>
                  </a:cubicBezTo>
                  <a:cubicBezTo>
                    <a:pt x="11" y="16"/>
                    <a:pt x="10" y="17"/>
                    <a:pt x="10" y="18"/>
                  </a:cubicBezTo>
                  <a:cubicBezTo>
                    <a:pt x="10" y="18"/>
                    <a:pt x="12" y="19"/>
                    <a:pt x="13" y="19"/>
                  </a:cubicBezTo>
                  <a:cubicBezTo>
                    <a:pt x="13" y="21"/>
                    <a:pt x="13" y="20"/>
                    <a:pt x="13" y="22"/>
                  </a:cubicBezTo>
                  <a:cubicBezTo>
                    <a:pt x="12" y="22"/>
                    <a:pt x="11" y="21"/>
                    <a:pt x="11" y="21"/>
                  </a:cubicBezTo>
                  <a:cubicBezTo>
                    <a:pt x="8" y="21"/>
                    <a:pt x="7" y="15"/>
                    <a:pt x="7" y="13"/>
                  </a:cubicBezTo>
                  <a:cubicBezTo>
                    <a:pt x="5" y="13"/>
                    <a:pt x="6" y="12"/>
                    <a:pt x="5" y="13"/>
                  </a:cubicBezTo>
                  <a:lnTo>
                    <a:pt x="5" y="15"/>
                  </a:lnTo>
                  <a:lnTo>
                    <a:pt x="6" y="19"/>
                  </a:lnTo>
                  <a:cubicBezTo>
                    <a:pt x="5" y="21"/>
                    <a:pt x="2" y="21"/>
                    <a:pt x="3" y="2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7" name="Freeform 555"/>
            <p:cNvSpPr>
              <a:spLocks/>
            </p:cNvSpPr>
            <p:nvPr/>
          </p:nvSpPr>
          <p:spPr bwMode="auto">
            <a:xfrm>
              <a:off x="7269461" y="3184523"/>
              <a:ext cx="59201" cy="77789"/>
            </a:xfrm>
            <a:custGeom>
              <a:avLst/>
              <a:gdLst>
                <a:gd name="T0" fmla="*/ 453628130 w 6"/>
                <a:gd name="T1" fmla="*/ 0 h 8"/>
                <a:gd name="T2" fmla="*/ 544353726 w 6"/>
                <a:gd name="T3" fmla="*/ 90725619 h 8"/>
                <a:gd name="T4" fmla="*/ 0 w 6"/>
                <a:gd name="T5" fmla="*/ 725804952 h 8"/>
                <a:gd name="T6" fmla="*/ 0 w 6"/>
                <a:gd name="T7" fmla="*/ 635079370 h 8"/>
                <a:gd name="T8" fmla="*/ 90725633 w 6"/>
                <a:gd name="T9" fmla="*/ 453628058 h 8"/>
                <a:gd name="T10" fmla="*/ 453628130 w 6"/>
                <a:gd name="T11" fmla="*/ 0 h 8"/>
                <a:gd name="T12" fmla="*/ 453628130 w 6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8"/>
                <a:gd name="T23" fmla="*/ 6 w 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8">
                  <a:moveTo>
                    <a:pt x="5" y="0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5" y="3"/>
                    <a:pt x="2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3" y="3"/>
                    <a:pt x="3" y="1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8" name="Freeform 556"/>
            <p:cNvSpPr>
              <a:spLocks/>
            </p:cNvSpPr>
            <p:nvPr/>
          </p:nvSpPr>
          <p:spPr bwMode="auto">
            <a:xfrm>
              <a:off x="7399063" y="3213098"/>
              <a:ext cx="129603" cy="130176"/>
            </a:xfrm>
            <a:custGeom>
              <a:avLst/>
              <a:gdLst>
                <a:gd name="T0" fmla="*/ 90725636 w 13"/>
                <a:gd name="T1" fmla="*/ 816530683 h 13"/>
                <a:gd name="T2" fmla="*/ 0 w 13"/>
                <a:gd name="T3" fmla="*/ 725805085 h 13"/>
                <a:gd name="T4" fmla="*/ 0 w 13"/>
                <a:gd name="T5" fmla="*/ 544353739 h 13"/>
                <a:gd name="T6" fmla="*/ 362902542 w 13"/>
                <a:gd name="T7" fmla="*/ 362902542 h 13"/>
                <a:gd name="T8" fmla="*/ 453628141 w 13"/>
                <a:gd name="T9" fmla="*/ 362902542 h 13"/>
                <a:gd name="T10" fmla="*/ 544353739 w 13"/>
                <a:gd name="T11" fmla="*/ 453628141 h 13"/>
                <a:gd name="T12" fmla="*/ 907256281 w 13"/>
                <a:gd name="T13" fmla="*/ 0 h 13"/>
                <a:gd name="T14" fmla="*/ 997981880 w 13"/>
                <a:gd name="T15" fmla="*/ 0 h 13"/>
                <a:gd name="T16" fmla="*/ 997981880 w 13"/>
                <a:gd name="T17" fmla="*/ 181451271 h 13"/>
                <a:gd name="T18" fmla="*/ 1088707478 w 13"/>
                <a:gd name="T19" fmla="*/ 272176870 h 13"/>
                <a:gd name="T20" fmla="*/ 1088707478 w 13"/>
                <a:gd name="T21" fmla="*/ 453628141 h 13"/>
                <a:gd name="T22" fmla="*/ 1179433077 w 13"/>
                <a:gd name="T23" fmla="*/ 816530683 h 13"/>
                <a:gd name="T24" fmla="*/ 1179433077 w 13"/>
                <a:gd name="T25" fmla="*/ 816530683 h 13"/>
                <a:gd name="T26" fmla="*/ 1088707478 w 13"/>
                <a:gd name="T27" fmla="*/ 1088707478 h 13"/>
                <a:gd name="T28" fmla="*/ 1088707478 w 13"/>
                <a:gd name="T29" fmla="*/ 1088707478 h 13"/>
                <a:gd name="T30" fmla="*/ 1088707478 w 13"/>
                <a:gd name="T31" fmla="*/ 816530683 h 13"/>
                <a:gd name="T32" fmla="*/ 907256281 w 13"/>
                <a:gd name="T33" fmla="*/ 816530683 h 13"/>
                <a:gd name="T34" fmla="*/ 816530683 w 13"/>
                <a:gd name="T35" fmla="*/ 1179433077 h 13"/>
                <a:gd name="T36" fmla="*/ 816530683 w 13"/>
                <a:gd name="T37" fmla="*/ 1179433077 h 13"/>
                <a:gd name="T38" fmla="*/ 635079486 w 13"/>
                <a:gd name="T39" fmla="*/ 1179433077 h 13"/>
                <a:gd name="T40" fmla="*/ 635079486 w 13"/>
                <a:gd name="T41" fmla="*/ 1179433077 h 13"/>
                <a:gd name="T42" fmla="*/ 453628141 w 13"/>
                <a:gd name="T43" fmla="*/ 907256281 h 13"/>
                <a:gd name="T44" fmla="*/ 544353739 w 13"/>
                <a:gd name="T45" fmla="*/ 725805085 h 13"/>
                <a:gd name="T46" fmla="*/ 544353739 w 13"/>
                <a:gd name="T47" fmla="*/ 725805085 h 13"/>
                <a:gd name="T48" fmla="*/ 453628141 w 13"/>
                <a:gd name="T49" fmla="*/ 725805085 h 13"/>
                <a:gd name="T50" fmla="*/ 453628141 w 13"/>
                <a:gd name="T51" fmla="*/ 725805085 h 13"/>
                <a:gd name="T52" fmla="*/ 181451271 w 13"/>
                <a:gd name="T53" fmla="*/ 725805085 h 13"/>
                <a:gd name="T54" fmla="*/ 181451271 w 13"/>
                <a:gd name="T55" fmla="*/ 725805085 h 13"/>
                <a:gd name="T56" fmla="*/ 90725636 w 13"/>
                <a:gd name="T57" fmla="*/ 816530683 h 13"/>
                <a:gd name="T58" fmla="*/ 90725636 w 13"/>
                <a:gd name="T59" fmla="*/ 816530683 h 1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"/>
                <a:gd name="T91" fmla="*/ 0 h 13"/>
                <a:gd name="T92" fmla="*/ 13 w 13"/>
                <a:gd name="T93" fmla="*/ 13 h 1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" h="13">
                  <a:moveTo>
                    <a:pt x="1" y="9"/>
                  </a:moveTo>
                  <a:cubicBezTo>
                    <a:pt x="1" y="9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2" y="6"/>
                    <a:pt x="3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8" y="5"/>
                    <a:pt x="9" y="2"/>
                    <a:pt x="10" y="0"/>
                  </a:cubicBezTo>
                  <a:cubicBezTo>
                    <a:pt x="10" y="0"/>
                    <a:pt x="11" y="0"/>
                    <a:pt x="11" y="0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1" y="4"/>
                    <a:pt x="11" y="5"/>
                    <a:pt x="12" y="5"/>
                  </a:cubicBezTo>
                  <a:cubicBezTo>
                    <a:pt x="12" y="7"/>
                    <a:pt x="13" y="8"/>
                    <a:pt x="13" y="9"/>
                  </a:cubicBezTo>
                  <a:lnTo>
                    <a:pt x="12" y="12"/>
                  </a:lnTo>
                  <a:cubicBezTo>
                    <a:pt x="12" y="11"/>
                    <a:pt x="12" y="9"/>
                    <a:pt x="12" y="9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9" y="10"/>
                    <a:pt x="9" y="12"/>
                    <a:pt x="9" y="13"/>
                  </a:cubicBezTo>
                  <a:lnTo>
                    <a:pt x="7" y="13"/>
                  </a:lnTo>
                  <a:cubicBezTo>
                    <a:pt x="6" y="12"/>
                    <a:pt x="6" y="11"/>
                    <a:pt x="5" y="10"/>
                  </a:cubicBezTo>
                  <a:cubicBezTo>
                    <a:pt x="6" y="9"/>
                    <a:pt x="6" y="9"/>
                    <a:pt x="6" y="8"/>
                  </a:cubicBezTo>
                  <a:lnTo>
                    <a:pt x="5" y="8"/>
                  </a:lnTo>
                  <a:lnTo>
                    <a:pt x="2" y="8"/>
                  </a:lnTo>
                  <a:cubicBezTo>
                    <a:pt x="1" y="8"/>
                    <a:pt x="1" y="9"/>
                    <a:pt x="1" y="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09" name="Freeform 557"/>
            <p:cNvSpPr>
              <a:spLocks/>
            </p:cNvSpPr>
            <p:nvPr/>
          </p:nvSpPr>
          <p:spPr bwMode="auto">
            <a:xfrm>
              <a:off x="7328662" y="3103560"/>
              <a:ext cx="40001" cy="39687"/>
            </a:xfrm>
            <a:custGeom>
              <a:avLst/>
              <a:gdLst>
                <a:gd name="T0" fmla="*/ 362902476 w 4"/>
                <a:gd name="T1" fmla="*/ 181451238 h 4"/>
                <a:gd name="T2" fmla="*/ 362902476 w 4"/>
                <a:gd name="T3" fmla="*/ 362902476 h 4"/>
                <a:gd name="T4" fmla="*/ 362902476 w 4"/>
                <a:gd name="T5" fmla="*/ 362902476 h 4"/>
                <a:gd name="T6" fmla="*/ 0 w 4"/>
                <a:gd name="T7" fmla="*/ 0 h 4"/>
                <a:gd name="T8" fmla="*/ 362902476 w 4"/>
                <a:gd name="T9" fmla="*/ 181451238 h 4"/>
                <a:gd name="T10" fmla="*/ 362902476 w 4"/>
                <a:gd name="T11" fmla="*/ 181451238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4" y="2"/>
                  </a:moveTo>
                  <a:lnTo>
                    <a:pt x="4" y="4"/>
                  </a:lnTo>
                  <a:cubicBezTo>
                    <a:pt x="1" y="3"/>
                    <a:pt x="1" y="1"/>
                    <a:pt x="0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0" name="Freeform 558"/>
            <p:cNvSpPr>
              <a:spLocks/>
            </p:cNvSpPr>
            <p:nvPr/>
          </p:nvSpPr>
          <p:spPr bwMode="auto">
            <a:xfrm>
              <a:off x="7389463" y="3162298"/>
              <a:ext cx="20801" cy="31750"/>
            </a:xfrm>
            <a:custGeom>
              <a:avLst/>
              <a:gdLst>
                <a:gd name="T0" fmla="*/ 0 w 2"/>
                <a:gd name="T1" fmla="*/ 0 h 3"/>
                <a:gd name="T2" fmla="*/ 181451238 w 2"/>
                <a:gd name="T3" fmla="*/ 0 h 3"/>
                <a:gd name="T4" fmla="*/ 181451238 w 2"/>
                <a:gd name="T5" fmla="*/ 181451267 h 3"/>
                <a:gd name="T6" fmla="*/ 90725619 w 2"/>
                <a:gd name="T7" fmla="*/ 272176863 h 3"/>
                <a:gd name="T8" fmla="*/ 0 w 2"/>
                <a:gd name="T9" fmla="*/ 0 h 3"/>
                <a:gd name="T10" fmla="*/ 0 w 2"/>
                <a:gd name="T11" fmla="*/ 0 h 3"/>
                <a:gd name="T12" fmla="*/ 0 w 2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3"/>
                <a:gd name="T23" fmla="*/ 2 w 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3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1" name="Freeform 559"/>
            <p:cNvSpPr>
              <a:spLocks/>
            </p:cNvSpPr>
            <p:nvPr/>
          </p:nvSpPr>
          <p:spPr bwMode="auto">
            <a:xfrm>
              <a:off x="7299861" y="2941634"/>
              <a:ext cx="80002" cy="152401"/>
            </a:xfrm>
            <a:custGeom>
              <a:avLst/>
              <a:gdLst>
                <a:gd name="T0" fmla="*/ 181451238 w 8"/>
                <a:gd name="T1" fmla="*/ 0 h 15"/>
                <a:gd name="T2" fmla="*/ 272176820 w 8"/>
                <a:gd name="T3" fmla="*/ 0 h 15"/>
                <a:gd name="T4" fmla="*/ 272176820 w 8"/>
                <a:gd name="T5" fmla="*/ 0 h 15"/>
                <a:gd name="T6" fmla="*/ 544353639 w 8"/>
                <a:gd name="T7" fmla="*/ 90725639 h 15"/>
                <a:gd name="T8" fmla="*/ 635079370 w 8"/>
                <a:gd name="T9" fmla="*/ 90725639 h 15"/>
                <a:gd name="T10" fmla="*/ 725804952 w 8"/>
                <a:gd name="T11" fmla="*/ 453628158 h 15"/>
                <a:gd name="T12" fmla="*/ 544353639 w 8"/>
                <a:gd name="T13" fmla="*/ 816530715 h 15"/>
                <a:gd name="T14" fmla="*/ 544353639 w 8"/>
                <a:gd name="T15" fmla="*/ 997981919 h 15"/>
                <a:gd name="T16" fmla="*/ 725804952 w 8"/>
                <a:gd name="T17" fmla="*/ 997981919 h 15"/>
                <a:gd name="T18" fmla="*/ 725804952 w 8"/>
                <a:gd name="T19" fmla="*/ 1270159022 h 15"/>
                <a:gd name="T20" fmla="*/ 544353639 w 8"/>
                <a:gd name="T21" fmla="*/ 1360884624 h 15"/>
                <a:gd name="T22" fmla="*/ 362902476 w 8"/>
                <a:gd name="T23" fmla="*/ 1270159022 h 15"/>
                <a:gd name="T24" fmla="*/ 453628058 w 8"/>
                <a:gd name="T25" fmla="*/ 1179433123 h 15"/>
                <a:gd name="T26" fmla="*/ 0 w 8"/>
                <a:gd name="T27" fmla="*/ 725805113 h 15"/>
                <a:gd name="T28" fmla="*/ 0 w 8"/>
                <a:gd name="T29" fmla="*/ 544353760 h 15"/>
                <a:gd name="T30" fmla="*/ 0 w 8"/>
                <a:gd name="T31" fmla="*/ 544353760 h 15"/>
                <a:gd name="T32" fmla="*/ 181451238 w 8"/>
                <a:gd name="T33" fmla="*/ 544353760 h 15"/>
                <a:gd name="T34" fmla="*/ 181451238 w 8"/>
                <a:gd name="T35" fmla="*/ 544353760 h 15"/>
                <a:gd name="T36" fmla="*/ 181451238 w 8"/>
                <a:gd name="T37" fmla="*/ 0 h 15"/>
                <a:gd name="T38" fmla="*/ 181451238 w 8"/>
                <a:gd name="T39" fmla="*/ 0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"/>
                <a:gd name="T61" fmla="*/ 0 h 15"/>
                <a:gd name="T62" fmla="*/ 8 w 8"/>
                <a:gd name="T63" fmla="*/ 15 h 1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" h="15">
                  <a:moveTo>
                    <a:pt x="2" y="0"/>
                  </a:moveTo>
                  <a:lnTo>
                    <a:pt x="3" y="0"/>
                  </a:ln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6"/>
                    <a:pt x="6" y="8"/>
                    <a:pt x="6" y="9"/>
                  </a:cubicBezTo>
                  <a:cubicBezTo>
                    <a:pt x="6" y="10"/>
                    <a:pt x="7" y="10"/>
                    <a:pt x="6" y="11"/>
                  </a:cubicBezTo>
                  <a:cubicBezTo>
                    <a:pt x="7" y="11"/>
                    <a:pt x="7" y="11"/>
                    <a:pt x="8" y="11"/>
                  </a:cubicBezTo>
                  <a:cubicBezTo>
                    <a:pt x="7" y="13"/>
                    <a:pt x="7" y="13"/>
                    <a:pt x="8" y="14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3"/>
                    <a:pt x="5" y="13"/>
                  </a:cubicBezTo>
                  <a:cubicBezTo>
                    <a:pt x="3" y="12"/>
                    <a:pt x="0" y="10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lnTo>
                    <a:pt x="2" y="6"/>
                  </a:lnTo>
                  <a:cubicBezTo>
                    <a:pt x="2" y="6"/>
                    <a:pt x="3" y="1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2" name="Freeform 560"/>
            <p:cNvSpPr>
              <a:spLocks/>
            </p:cNvSpPr>
            <p:nvPr/>
          </p:nvSpPr>
          <p:spPr bwMode="auto">
            <a:xfrm>
              <a:off x="7448665" y="3171823"/>
              <a:ext cx="19200" cy="22225"/>
            </a:xfrm>
            <a:custGeom>
              <a:avLst/>
              <a:gdLst>
                <a:gd name="T0" fmla="*/ 181451238 w 2"/>
                <a:gd name="T1" fmla="*/ 181451238 h 2"/>
                <a:gd name="T2" fmla="*/ 181451238 w 2"/>
                <a:gd name="T3" fmla="*/ 0 h 2"/>
                <a:gd name="T4" fmla="*/ 181451238 w 2"/>
                <a:gd name="T5" fmla="*/ 0 h 2"/>
                <a:gd name="T6" fmla="*/ 0 w 2"/>
                <a:gd name="T7" fmla="*/ 90725619 h 2"/>
                <a:gd name="T8" fmla="*/ 181451238 w 2"/>
                <a:gd name="T9" fmla="*/ 181451238 h 2"/>
                <a:gd name="T10" fmla="*/ 181451238 w 2"/>
                <a:gd name="T11" fmla="*/ 181451238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2"/>
                <a:gd name="T20" fmla="*/ 2 w 2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cubicBezTo>
                    <a:pt x="1" y="0"/>
                    <a:pt x="1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3" name="Freeform 561"/>
            <p:cNvSpPr>
              <a:spLocks/>
            </p:cNvSpPr>
            <p:nvPr/>
          </p:nvSpPr>
          <p:spPr bwMode="auto">
            <a:xfrm>
              <a:off x="7419864" y="3133723"/>
              <a:ext cx="19200" cy="19050"/>
            </a:xfrm>
            <a:custGeom>
              <a:avLst/>
              <a:gdLst>
                <a:gd name="T0" fmla="*/ 0 w 2"/>
                <a:gd name="T1" fmla="*/ 90725619 h 2"/>
                <a:gd name="T2" fmla="*/ 181451238 w 2"/>
                <a:gd name="T3" fmla="*/ 181451238 h 2"/>
                <a:gd name="T4" fmla="*/ 90725619 w 2"/>
                <a:gd name="T5" fmla="*/ 0 h 2"/>
                <a:gd name="T6" fmla="*/ 0 w 2"/>
                <a:gd name="T7" fmla="*/ 90725619 h 2"/>
                <a:gd name="T8" fmla="*/ 0 w 2"/>
                <a:gd name="T9" fmla="*/ 90725619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4" name="Freeform 562"/>
            <p:cNvSpPr>
              <a:spLocks/>
            </p:cNvSpPr>
            <p:nvPr/>
          </p:nvSpPr>
          <p:spPr bwMode="auto">
            <a:xfrm>
              <a:off x="7379863" y="3133723"/>
              <a:ext cx="9600" cy="190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81451238 h 2"/>
                <a:gd name="T4" fmla="*/ 0 w 1"/>
                <a:gd name="T5" fmla="*/ 181451238 h 2"/>
                <a:gd name="T6" fmla="*/ 90725619 w 1"/>
                <a:gd name="T7" fmla="*/ 181451238 h 2"/>
                <a:gd name="T8" fmla="*/ 90725619 w 1"/>
                <a:gd name="T9" fmla="*/ 181451238 h 2"/>
                <a:gd name="T10" fmla="*/ 90725619 w 1"/>
                <a:gd name="T11" fmla="*/ 0 h 2"/>
                <a:gd name="T12" fmla="*/ 0 w 1"/>
                <a:gd name="T13" fmla="*/ 0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2"/>
                <a:gd name="T23" fmla="*/ 1 w 1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5" name="Line 563"/>
            <p:cNvSpPr>
              <a:spLocks noChangeShapeType="1"/>
            </p:cNvSpPr>
            <p:nvPr/>
          </p:nvSpPr>
          <p:spPr bwMode="auto">
            <a:xfrm>
              <a:off x="7439110" y="3183137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6" name="Freeform 564"/>
            <p:cNvSpPr>
              <a:spLocks/>
            </p:cNvSpPr>
            <p:nvPr/>
          </p:nvSpPr>
          <p:spPr bwMode="auto">
            <a:xfrm>
              <a:off x="7439065" y="3194048"/>
              <a:ext cx="9600" cy="1588"/>
            </a:xfrm>
            <a:custGeom>
              <a:avLst/>
              <a:gdLst>
                <a:gd name="T0" fmla="*/ 0 w 1"/>
                <a:gd name="T1" fmla="*/ 0 h 1587"/>
                <a:gd name="T2" fmla="*/ 90725619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7" name="Line 565"/>
            <p:cNvSpPr>
              <a:spLocks noChangeShapeType="1"/>
            </p:cNvSpPr>
            <p:nvPr/>
          </p:nvSpPr>
          <p:spPr bwMode="auto">
            <a:xfrm flipH="1" flipV="1">
              <a:off x="7439110" y="3183137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18" name="Freeform 566"/>
            <p:cNvSpPr>
              <a:spLocks/>
            </p:cNvSpPr>
            <p:nvPr/>
          </p:nvSpPr>
          <p:spPr bwMode="auto">
            <a:xfrm>
              <a:off x="6979854" y="2903534"/>
              <a:ext cx="60801" cy="50800"/>
            </a:xfrm>
            <a:custGeom>
              <a:avLst/>
              <a:gdLst>
                <a:gd name="T0" fmla="*/ 0 w 6"/>
                <a:gd name="T1" fmla="*/ 272176846 h 5"/>
                <a:gd name="T2" fmla="*/ 181451267 w 6"/>
                <a:gd name="T3" fmla="*/ 0 h 5"/>
                <a:gd name="T4" fmla="*/ 181451267 w 6"/>
                <a:gd name="T5" fmla="*/ 0 h 5"/>
                <a:gd name="T6" fmla="*/ 453628130 w 6"/>
                <a:gd name="T7" fmla="*/ 0 h 5"/>
                <a:gd name="T8" fmla="*/ 453628130 w 6"/>
                <a:gd name="T9" fmla="*/ 0 h 5"/>
                <a:gd name="T10" fmla="*/ 544353726 w 6"/>
                <a:gd name="T11" fmla="*/ 90725628 h 5"/>
                <a:gd name="T12" fmla="*/ 272176863 w 6"/>
                <a:gd name="T13" fmla="*/ 453628101 h 5"/>
                <a:gd name="T14" fmla="*/ 90725633 w 6"/>
                <a:gd name="T15" fmla="*/ 272176846 h 5"/>
                <a:gd name="T16" fmla="*/ 90725633 w 6"/>
                <a:gd name="T17" fmla="*/ 272176846 h 5"/>
                <a:gd name="T18" fmla="*/ 0 w 6"/>
                <a:gd name="T19" fmla="*/ 272176846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5"/>
                <a:gd name="T32" fmla="*/ 6 w 6"/>
                <a:gd name="T33" fmla="*/ 5 h 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5">
                  <a:moveTo>
                    <a:pt x="0" y="3"/>
                  </a:moveTo>
                  <a:cubicBezTo>
                    <a:pt x="0" y="1"/>
                    <a:pt x="2" y="0"/>
                    <a:pt x="2" y="0"/>
                  </a:cubicBezTo>
                  <a:lnTo>
                    <a:pt x="5" y="0"/>
                  </a:ln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5" y="5"/>
                    <a:pt x="3" y="5"/>
                  </a:cubicBezTo>
                  <a:cubicBezTo>
                    <a:pt x="1" y="5"/>
                    <a:pt x="1" y="4"/>
                    <a:pt x="1" y="3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19" name="Freeform 567"/>
            <p:cNvSpPr>
              <a:spLocks/>
            </p:cNvSpPr>
            <p:nvPr/>
          </p:nvSpPr>
          <p:spPr bwMode="auto">
            <a:xfrm>
              <a:off x="7269430" y="2732798"/>
              <a:ext cx="39924" cy="90068"/>
            </a:xfrm>
            <a:custGeom>
              <a:avLst/>
              <a:gdLst>
                <a:gd name="T0" fmla="*/ 2147483647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0 w 4"/>
                <a:gd name="T7" fmla="*/ 2147483647 h 9"/>
                <a:gd name="T8" fmla="*/ 0 w 4"/>
                <a:gd name="T9" fmla="*/ 2147483647 h 9"/>
                <a:gd name="T10" fmla="*/ 2147483647 w 4"/>
                <a:gd name="T11" fmla="*/ 2147483647 h 9"/>
                <a:gd name="T12" fmla="*/ 2147483647 w 4"/>
                <a:gd name="T13" fmla="*/ 2147483647 h 9"/>
                <a:gd name="T14" fmla="*/ 2147483647 w 4"/>
                <a:gd name="T15" fmla="*/ 2147483647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9"/>
                <a:gd name="T26" fmla="*/ 4 w 4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9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0"/>
                    <a:pt x="3" y="1"/>
                    <a:pt x="4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0" name="Freeform 568"/>
            <p:cNvSpPr>
              <a:spLocks/>
            </p:cNvSpPr>
            <p:nvPr/>
          </p:nvSpPr>
          <p:spPr bwMode="auto">
            <a:xfrm>
              <a:off x="6939854" y="3713165"/>
              <a:ext cx="280006" cy="100013"/>
            </a:xfrm>
            <a:custGeom>
              <a:avLst/>
              <a:gdLst>
                <a:gd name="T0" fmla="*/ 0 w 28"/>
                <a:gd name="T1" fmla="*/ 2147483647 h 10"/>
                <a:gd name="T2" fmla="*/ 2147483647 w 28"/>
                <a:gd name="T3" fmla="*/ 0 h 10"/>
                <a:gd name="T4" fmla="*/ 2147483647 w 28"/>
                <a:gd name="T5" fmla="*/ 0 h 10"/>
                <a:gd name="T6" fmla="*/ 2147483647 w 28"/>
                <a:gd name="T7" fmla="*/ 2147483647 h 10"/>
                <a:gd name="T8" fmla="*/ 2147483647 w 28"/>
                <a:gd name="T9" fmla="*/ 2147483647 h 10"/>
                <a:gd name="T10" fmla="*/ 2147483647 w 28"/>
                <a:gd name="T11" fmla="*/ 2147483647 h 10"/>
                <a:gd name="T12" fmla="*/ 2147483647 w 28"/>
                <a:gd name="T13" fmla="*/ 2147483647 h 10"/>
                <a:gd name="T14" fmla="*/ 2147483647 w 28"/>
                <a:gd name="T15" fmla="*/ 2147483647 h 10"/>
                <a:gd name="T16" fmla="*/ 2147483647 w 28"/>
                <a:gd name="T17" fmla="*/ 2147483647 h 10"/>
                <a:gd name="T18" fmla="*/ 2147483647 w 28"/>
                <a:gd name="T19" fmla="*/ 2147483647 h 10"/>
                <a:gd name="T20" fmla="*/ 2147483647 w 28"/>
                <a:gd name="T21" fmla="*/ 2147483647 h 10"/>
                <a:gd name="T22" fmla="*/ 2147483647 w 28"/>
                <a:gd name="T23" fmla="*/ 2147483647 h 10"/>
                <a:gd name="T24" fmla="*/ 2147483647 w 28"/>
                <a:gd name="T25" fmla="*/ 2147483647 h 10"/>
                <a:gd name="T26" fmla="*/ 2147483647 w 28"/>
                <a:gd name="T27" fmla="*/ 2147483647 h 10"/>
                <a:gd name="T28" fmla="*/ 2147483647 w 28"/>
                <a:gd name="T29" fmla="*/ 2147483647 h 10"/>
                <a:gd name="T30" fmla="*/ 2147483647 w 28"/>
                <a:gd name="T31" fmla="*/ 2147483647 h 10"/>
                <a:gd name="T32" fmla="*/ 2147483647 w 28"/>
                <a:gd name="T33" fmla="*/ 2147483647 h 10"/>
                <a:gd name="T34" fmla="*/ 2147483647 w 28"/>
                <a:gd name="T35" fmla="*/ 2147483647 h 10"/>
                <a:gd name="T36" fmla="*/ 2147483647 w 28"/>
                <a:gd name="T37" fmla="*/ 2147483647 h 10"/>
                <a:gd name="T38" fmla="*/ 2147483647 w 28"/>
                <a:gd name="T39" fmla="*/ 2147483647 h 10"/>
                <a:gd name="T40" fmla="*/ 2147483647 w 28"/>
                <a:gd name="T41" fmla="*/ 2147483647 h 10"/>
                <a:gd name="T42" fmla="*/ 2147483647 w 28"/>
                <a:gd name="T43" fmla="*/ 2147483647 h 10"/>
                <a:gd name="T44" fmla="*/ 2147483647 w 28"/>
                <a:gd name="T45" fmla="*/ 2147483647 h 10"/>
                <a:gd name="T46" fmla="*/ 0 w 28"/>
                <a:gd name="T47" fmla="*/ 2147483647 h 10"/>
                <a:gd name="T48" fmla="*/ 0 w 28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10"/>
                <a:gd name="T77" fmla="*/ 28 w 28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10">
                  <a:moveTo>
                    <a:pt x="0" y="3"/>
                  </a:moveTo>
                  <a:cubicBezTo>
                    <a:pt x="2" y="3"/>
                    <a:pt x="1" y="0"/>
                    <a:pt x="3" y="0"/>
                  </a:cubicBezTo>
                  <a:cubicBezTo>
                    <a:pt x="3" y="0"/>
                    <a:pt x="4" y="1"/>
                    <a:pt x="5" y="0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11" y="3"/>
                    <a:pt x="14" y="3"/>
                    <a:pt x="14" y="2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20" y="2"/>
                    <a:pt x="20" y="7"/>
                    <a:pt x="24" y="6"/>
                  </a:cubicBezTo>
                  <a:cubicBezTo>
                    <a:pt x="24" y="6"/>
                    <a:pt x="25" y="7"/>
                    <a:pt x="25" y="7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8" y="9"/>
                    <a:pt x="27" y="10"/>
                    <a:pt x="27" y="10"/>
                  </a:cubicBezTo>
                  <a:cubicBezTo>
                    <a:pt x="27" y="10"/>
                    <a:pt x="26" y="9"/>
                    <a:pt x="26" y="9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9"/>
                    <a:pt x="22" y="8"/>
                    <a:pt x="21" y="8"/>
                  </a:cubicBezTo>
                  <a:cubicBezTo>
                    <a:pt x="21" y="8"/>
                    <a:pt x="20" y="9"/>
                    <a:pt x="20" y="9"/>
                  </a:cubicBezTo>
                  <a:cubicBezTo>
                    <a:pt x="19" y="9"/>
                    <a:pt x="13" y="7"/>
                    <a:pt x="13" y="7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6" y="6"/>
                    <a:pt x="6" y="6"/>
                    <a:pt x="6" y="5"/>
                  </a:cubicBezTo>
                  <a:lnTo>
                    <a:pt x="4" y="5"/>
                  </a:lnTo>
                  <a:cubicBezTo>
                    <a:pt x="2" y="5"/>
                    <a:pt x="1" y="4"/>
                    <a:pt x="0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1" name="Freeform 569"/>
            <p:cNvSpPr>
              <a:spLocks/>
            </p:cNvSpPr>
            <p:nvPr/>
          </p:nvSpPr>
          <p:spPr bwMode="auto">
            <a:xfrm>
              <a:off x="6221438" y="3233736"/>
              <a:ext cx="70402" cy="119063"/>
            </a:xfrm>
            <a:custGeom>
              <a:avLst/>
              <a:gdLst>
                <a:gd name="T0" fmla="*/ 2147483647 w 7"/>
                <a:gd name="T1" fmla="*/ 2147483647 h 12"/>
                <a:gd name="T2" fmla="*/ 0 w 7"/>
                <a:gd name="T3" fmla="*/ 2147483647 h 12"/>
                <a:gd name="T4" fmla="*/ 2147483647 w 7"/>
                <a:gd name="T5" fmla="*/ 0 h 12"/>
                <a:gd name="T6" fmla="*/ 2147483647 w 7"/>
                <a:gd name="T7" fmla="*/ 2147483647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2"/>
                <a:gd name="T20" fmla="*/ 7 w 7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2">
                  <a:moveTo>
                    <a:pt x="2" y="12"/>
                  </a:moveTo>
                  <a:cubicBezTo>
                    <a:pt x="2" y="11"/>
                    <a:pt x="0" y="7"/>
                    <a:pt x="0" y="6"/>
                  </a:cubicBezTo>
                  <a:cubicBezTo>
                    <a:pt x="0" y="3"/>
                    <a:pt x="1" y="2"/>
                    <a:pt x="2" y="0"/>
                  </a:cubicBezTo>
                  <a:cubicBezTo>
                    <a:pt x="4" y="2"/>
                    <a:pt x="5" y="1"/>
                    <a:pt x="7" y="8"/>
                  </a:cubicBezTo>
                  <a:cubicBezTo>
                    <a:pt x="7" y="11"/>
                    <a:pt x="4" y="12"/>
                    <a:pt x="2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2" name="Freeform 570"/>
            <p:cNvSpPr>
              <a:spLocks/>
            </p:cNvSpPr>
            <p:nvPr/>
          </p:nvSpPr>
          <p:spPr bwMode="auto">
            <a:xfrm>
              <a:off x="7339862" y="1811326"/>
              <a:ext cx="219204" cy="271464"/>
            </a:xfrm>
            <a:custGeom>
              <a:avLst/>
              <a:gdLst>
                <a:gd name="T0" fmla="*/ 2147483647 w 22"/>
                <a:gd name="T1" fmla="*/ 2147483647 h 27"/>
                <a:gd name="T2" fmla="*/ 0 w 22"/>
                <a:gd name="T3" fmla="*/ 0 h 27"/>
                <a:gd name="T4" fmla="*/ 2147483647 w 22"/>
                <a:gd name="T5" fmla="*/ 0 h 27"/>
                <a:gd name="T6" fmla="*/ 2147483647 w 22"/>
                <a:gd name="T7" fmla="*/ 2147483647 h 27"/>
                <a:gd name="T8" fmla="*/ 2147483647 w 22"/>
                <a:gd name="T9" fmla="*/ 2147483647 h 27"/>
                <a:gd name="T10" fmla="*/ 2147483647 w 22"/>
                <a:gd name="T11" fmla="*/ 2147483647 h 27"/>
                <a:gd name="T12" fmla="*/ 2147483647 w 22"/>
                <a:gd name="T13" fmla="*/ 2147483647 h 27"/>
                <a:gd name="T14" fmla="*/ 2147483647 w 22"/>
                <a:gd name="T15" fmla="*/ 2147483647 h 27"/>
                <a:gd name="T16" fmla="*/ 2147483647 w 22"/>
                <a:gd name="T17" fmla="*/ 2147483647 h 27"/>
                <a:gd name="T18" fmla="*/ 2147483647 w 22"/>
                <a:gd name="T19" fmla="*/ 2147483647 h 27"/>
                <a:gd name="T20" fmla="*/ 2147483647 w 22"/>
                <a:gd name="T21" fmla="*/ 2147483647 h 27"/>
                <a:gd name="T22" fmla="*/ 2147483647 w 22"/>
                <a:gd name="T23" fmla="*/ 2147483647 h 27"/>
                <a:gd name="T24" fmla="*/ 2147483647 w 22"/>
                <a:gd name="T25" fmla="*/ 2147483647 h 27"/>
                <a:gd name="T26" fmla="*/ 2147483647 w 22"/>
                <a:gd name="T27" fmla="*/ 2147483647 h 27"/>
                <a:gd name="T28" fmla="*/ 2147483647 w 22"/>
                <a:gd name="T29" fmla="*/ 2147483647 h 27"/>
                <a:gd name="T30" fmla="*/ 2147483647 w 22"/>
                <a:gd name="T31" fmla="*/ 2147483647 h 27"/>
                <a:gd name="T32" fmla="*/ 2147483647 w 22"/>
                <a:gd name="T33" fmla="*/ 2147483647 h 27"/>
                <a:gd name="T34" fmla="*/ 2147483647 w 22"/>
                <a:gd name="T35" fmla="*/ 2147483647 h 27"/>
                <a:gd name="T36" fmla="*/ 2147483647 w 22"/>
                <a:gd name="T37" fmla="*/ 2147483647 h 27"/>
                <a:gd name="T38" fmla="*/ 2147483647 w 22"/>
                <a:gd name="T39" fmla="*/ 2147483647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"/>
                <a:gd name="T61" fmla="*/ 0 h 27"/>
                <a:gd name="T62" fmla="*/ 22 w 22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" h="27">
                  <a:moveTo>
                    <a:pt x="2" y="3"/>
                  </a:moveTo>
                  <a:cubicBezTo>
                    <a:pt x="1" y="2"/>
                    <a:pt x="0" y="2"/>
                    <a:pt x="0" y="0"/>
                  </a:cubicBezTo>
                  <a:cubicBezTo>
                    <a:pt x="0" y="0"/>
                    <a:pt x="1" y="1"/>
                    <a:pt x="2" y="0"/>
                  </a:cubicBezTo>
                  <a:cubicBezTo>
                    <a:pt x="5" y="4"/>
                    <a:pt x="6" y="5"/>
                    <a:pt x="7" y="6"/>
                  </a:cubicBezTo>
                  <a:cubicBezTo>
                    <a:pt x="9" y="8"/>
                    <a:pt x="10" y="10"/>
                    <a:pt x="12" y="12"/>
                  </a:cubicBezTo>
                  <a:cubicBezTo>
                    <a:pt x="14" y="14"/>
                    <a:pt x="18" y="16"/>
                    <a:pt x="20" y="18"/>
                  </a:cubicBezTo>
                  <a:cubicBezTo>
                    <a:pt x="19" y="18"/>
                    <a:pt x="17" y="16"/>
                    <a:pt x="16" y="16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21"/>
                    <a:pt x="20" y="22"/>
                    <a:pt x="22" y="25"/>
                  </a:cubicBezTo>
                  <a:cubicBezTo>
                    <a:pt x="21" y="25"/>
                    <a:pt x="21" y="25"/>
                    <a:pt x="20" y="24"/>
                  </a:cubicBezTo>
                  <a:lnTo>
                    <a:pt x="19" y="24"/>
                  </a:lnTo>
                  <a:cubicBezTo>
                    <a:pt x="19" y="25"/>
                    <a:pt x="19" y="26"/>
                    <a:pt x="19" y="27"/>
                  </a:cubicBezTo>
                  <a:cubicBezTo>
                    <a:pt x="19" y="25"/>
                    <a:pt x="16" y="24"/>
                    <a:pt x="16" y="23"/>
                  </a:cubicBezTo>
                  <a:cubicBezTo>
                    <a:pt x="16" y="22"/>
                    <a:pt x="15" y="20"/>
                    <a:pt x="15" y="19"/>
                  </a:cubicBezTo>
                  <a:cubicBezTo>
                    <a:pt x="13" y="19"/>
                    <a:pt x="12" y="17"/>
                    <a:pt x="12" y="16"/>
                  </a:cubicBezTo>
                  <a:cubicBezTo>
                    <a:pt x="12" y="15"/>
                    <a:pt x="8" y="12"/>
                    <a:pt x="8" y="11"/>
                  </a:cubicBezTo>
                  <a:cubicBezTo>
                    <a:pt x="7" y="7"/>
                    <a:pt x="2" y="8"/>
                    <a:pt x="2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3" name="Freeform 571"/>
            <p:cNvSpPr>
              <a:spLocks/>
            </p:cNvSpPr>
            <p:nvPr/>
          </p:nvSpPr>
          <p:spPr bwMode="auto">
            <a:xfrm>
              <a:off x="7528667" y="2092315"/>
              <a:ext cx="160003" cy="120651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2147483647 h 12"/>
                <a:gd name="T18" fmla="*/ 0 w 16"/>
                <a:gd name="T19" fmla="*/ 0 h 12"/>
                <a:gd name="T20" fmla="*/ 2147483647 w 16"/>
                <a:gd name="T21" fmla="*/ 0 h 12"/>
                <a:gd name="T22" fmla="*/ 2147483647 w 16"/>
                <a:gd name="T23" fmla="*/ 2147483647 h 12"/>
                <a:gd name="T24" fmla="*/ 2147483647 w 16"/>
                <a:gd name="T25" fmla="*/ 2147483647 h 12"/>
                <a:gd name="T26" fmla="*/ 2147483647 w 16"/>
                <a:gd name="T27" fmla="*/ 2147483647 h 12"/>
                <a:gd name="T28" fmla="*/ 2147483647 w 16"/>
                <a:gd name="T29" fmla="*/ 2147483647 h 12"/>
                <a:gd name="T30" fmla="*/ 2147483647 w 16"/>
                <a:gd name="T31" fmla="*/ 2147483647 h 12"/>
                <a:gd name="T32" fmla="*/ 2147483647 w 16"/>
                <a:gd name="T33" fmla="*/ 2147483647 h 12"/>
                <a:gd name="T34" fmla="*/ 2147483647 w 16"/>
                <a:gd name="T35" fmla="*/ 2147483647 h 12"/>
                <a:gd name="T36" fmla="*/ 2147483647 w 16"/>
                <a:gd name="T37" fmla="*/ 2147483647 h 12"/>
                <a:gd name="T38" fmla="*/ 2147483647 w 16"/>
                <a:gd name="T39" fmla="*/ 2147483647 h 12"/>
                <a:gd name="T40" fmla="*/ 2147483647 w 16"/>
                <a:gd name="T41" fmla="*/ 2147483647 h 12"/>
                <a:gd name="T42" fmla="*/ 2147483647 w 16"/>
                <a:gd name="T43" fmla="*/ 2147483647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12"/>
                <a:gd name="T68" fmla="*/ 16 w 1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8" y="4"/>
                    <a:pt x="9" y="4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4" y="7"/>
                    <a:pt x="13" y="8"/>
                    <a:pt x="12" y="8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9" y="10"/>
                    <a:pt x="9" y="9"/>
                    <a:pt x="7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5" y="10"/>
                    <a:pt x="5" y="11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4" name="Freeform 572"/>
            <p:cNvSpPr>
              <a:spLocks/>
            </p:cNvSpPr>
            <p:nvPr/>
          </p:nvSpPr>
          <p:spPr bwMode="auto">
            <a:xfrm>
              <a:off x="7498996" y="2442579"/>
              <a:ext cx="59887" cy="5003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0 h 5"/>
                <a:gd name="T6" fmla="*/ 2147483647 w 6"/>
                <a:gd name="T7" fmla="*/ 0 h 5"/>
                <a:gd name="T8" fmla="*/ 2147483647 w 6"/>
                <a:gd name="T9" fmla="*/ 0 h 5"/>
                <a:gd name="T10" fmla="*/ 2147483647 w 6"/>
                <a:gd name="T11" fmla="*/ 0 h 5"/>
                <a:gd name="T12" fmla="*/ 2147483647 w 6"/>
                <a:gd name="T13" fmla="*/ 2147483647 h 5"/>
                <a:gd name="T14" fmla="*/ 2147483647 w 6"/>
                <a:gd name="T15" fmla="*/ 2147483647 h 5"/>
                <a:gd name="T16" fmla="*/ 2147483647 w 6"/>
                <a:gd name="T17" fmla="*/ 2147483647 h 5"/>
                <a:gd name="T18" fmla="*/ 0 w 6"/>
                <a:gd name="T19" fmla="*/ 2147483647 h 5"/>
                <a:gd name="T20" fmla="*/ 2147483647 w 6"/>
                <a:gd name="T21" fmla="*/ 2147483647 h 5"/>
                <a:gd name="T22" fmla="*/ 2147483647 w 6"/>
                <a:gd name="T23" fmla="*/ 2147483647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5"/>
                <a:gd name="T38" fmla="*/ 6 w 6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5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lnTo>
                    <a:pt x="5" y="0"/>
                  </a:lnTo>
                  <a:cubicBezTo>
                    <a:pt x="5" y="1"/>
                    <a:pt x="6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5" name="Freeform 573"/>
            <p:cNvSpPr>
              <a:spLocks/>
            </p:cNvSpPr>
            <p:nvPr/>
          </p:nvSpPr>
          <p:spPr bwMode="auto">
            <a:xfrm>
              <a:off x="7439110" y="2462594"/>
              <a:ext cx="59887" cy="80061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2147483647 w 6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8"/>
                <a:gd name="T29" fmla="*/ 6 w 6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8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6" y="0"/>
                    <a:pt x="6" y="5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26" name="Freeform 574"/>
            <p:cNvSpPr>
              <a:spLocks/>
            </p:cNvSpPr>
            <p:nvPr/>
          </p:nvSpPr>
          <p:spPr bwMode="auto">
            <a:xfrm>
              <a:off x="7459865" y="2222491"/>
              <a:ext cx="228805" cy="239715"/>
            </a:xfrm>
            <a:custGeom>
              <a:avLst/>
              <a:gdLst>
                <a:gd name="T0" fmla="*/ 2147483647 w 23"/>
                <a:gd name="T1" fmla="*/ 2147483647 h 24"/>
                <a:gd name="T2" fmla="*/ 2147483647 w 23"/>
                <a:gd name="T3" fmla="*/ 2147483647 h 24"/>
                <a:gd name="T4" fmla="*/ 2147483647 w 23"/>
                <a:gd name="T5" fmla="*/ 2147483647 h 24"/>
                <a:gd name="T6" fmla="*/ 2147483647 w 23"/>
                <a:gd name="T7" fmla="*/ 2147483647 h 24"/>
                <a:gd name="T8" fmla="*/ 2147483647 w 23"/>
                <a:gd name="T9" fmla="*/ 2147483647 h 24"/>
                <a:gd name="T10" fmla="*/ 2147483647 w 23"/>
                <a:gd name="T11" fmla="*/ 2147483647 h 24"/>
                <a:gd name="T12" fmla="*/ 2147483647 w 23"/>
                <a:gd name="T13" fmla="*/ 2147483647 h 24"/>
                <a:gd name="T14" fmla="*/ 2147483647 w 23"/>
                <a:gd name="T15" fmla="*/ 2147483647 h 24"/>
                <a:gd name="T16" fmla="*/ 2147483647 w 23"/>
                <a:gd name="T17" fmla="*/ 2147483647 h 24"/>
                <a:gd name="T18" fmla="*/ 2147483647 w 23"/>
                <a:gd name="T19" fmla="*/ 2147483647 h 24"/>
                <a:gd name="T20" fmla="*/ 2147483647 w 23"/>
                <a:gd name="T21" fmla="*/ 2147483647 h 24"/>
                <a:gd name="T22" fmla="*/ 2147483647 w 23"/>
                <a:gd name="T23" fmla="*/ 2147483647 h 24"/>
                <a:gd name="T24" fmla="*/ 2147483647 w 23"/>
                <a:gd name="T25" fmla="*/ 2147483647 h 24"/>
                <a:gd name="T26" fmla="*/ 2147483647 w 23"/>
                <a:gd name="T27" fmla="*/ 2147483647 h 24"/>
                <a:gd name="T28" fmla="*/ 2147483647 w 23"/>
                <a:gd name="T29" fmla="*/ 0 h 24"/>
                <a:gd name="T30" fmla="*/ 2147483647 w 23"/>
                <a:gd name="T31" fmla="*/ 2147483647 h 24"/>
                <a:gd name="T32" fmla="*/ 2147483647 w 23"/>
                <a:gd name="T33" fmla="*/ 2147483647 h 24"/>
                <a:gd name="T34" fmla="*/ 2147483647 w 23"/>
                <a:gd name="T35" fmla="*/ 2147483647 h 24"/>
                <a:gd name="T36" fmla="*/ 2147483647 w 23"/>
                <a:gd name="T37" fmla="*/ 2147483647 h 24"/>
                <a:gd name="T38" fmla="*/ 2147483647 w 23"/>
                <a:gd name="T39" fmla="*/ 2147483647 h 24"/>
                <a:gd name="T40" fmla="*/ 2147483647 w 23"/>
                <a:gd name="T41" fmla="*/ 2147483647 h 24"/>
                <a:gd name="T42" fmla="*/ 2147483647 w 23"/>
                <a:gd name="T43" fmla="*/ 2147483647 h 24"/>
                <a:gd name="T44" fmla="*/ 2147483647 w 23"/>
                <a:gd name="T45" fmla="*/ 2147483647 h 24"/>
                <a:gd name="T46" fmla="*/ 2147483647 w 23"/>
                <a:gd name="T47" fmla="*/ 2147483647 h 24"/>
                <a:gd name="T48" fmla="*/ 2147483647 w 23"/>
                <a:gd name="T49" fmla="*/ 2147483647 h 24"/>
                <a:gd name="T50" fmla="*/ 2147483647 w 23"/>
                <a:gd name="T51" fmla="*/ 2147483647 h 24"/>
                <a:gd name="T52" fmla="*/ 2147483647 w 23"/>
                <a:gd name="T53" fmla="*/ 2147483647 h 24"/>
                <a:gd name="T54" fmla="*/ 2147483647 w 23"/>
                <a:gd name="T55" fmla="*/ 2147483647 h 24"/>
                <a:gd name="T56" fmla="*/ 2147483647 w 23"/>
                <a:gd name="T57" fmla="*/ 2147483647 h 24"/>
                <a:gd name="T58" fmla="*/ 2147483647 w 23"/>
                <a:gd name="T59" fmla="*/ 2147483647 h 24"/>
                <a:gd name="T60" fmla="*/ 2147483647 w 23"/>
                <a:gd name="T61" fmla="*/ 2147483647 h 24"/>
                <a:gd name="T62" fmla="*/ 2147483647 w 23"/>
                <a:gd name="T63" fmla="*/ 2147483647 h 24"/>
                <a:gd name="T64" fmla="*/ 2147483647 w 23"/>
                <a:gd name="T65" fmla="*/ 2147483647 h 24"/>
                <a:gd name="T66" fmla="*/ 2147483647 w 23"/>
                <a:gd name="T67" fmla="*/ 2147483647 h 24"/>
                <a:gd name="T68" fmla="*/ 2147483647 w 23"/>
                <a:gd name="T69" fmla="*/ 2147483647 h 24"/>
                <a:gd name="T70" fmla="*/ 2147483647 w 23"/>
                <a:gd name="T71" fmla="*/ 2147483647 h 24"/>
                <a:gd name="T72" fmla="*/ 2147483647 w 23"/>
                <a:gd name="T73" fmla="*/ 2147483647 h 24"/>
                <a:gd name="T74" fmla="*/ 2147483647 w 23"/>
                <a:gd name="T75" fmla="*/ 2147483647 h 24"/>
                <a:gd name="T76" fmla="*/ 2147483647 w 23"/>
                <a:gd name="T77" fmla="*/ 2147483647 h 24"/>
                <a:gd name="T78" fmla="*/ 2147483647 w 23"/>
                <a:gd name="T79" fmla="*/ 2147483647 h 24"/>
                <a:gd name="T80" fmla="*/ 2147483647 w 23"/>
                <a:gd name="T81" fmla="*/ 2147483647 h 24"/>
                <a:gd name="T82" fmla="*/ 2147483647 w 23"/>
                <a:gd name="T83" fmla="*/ 2147483647 h 24"/>
                <a:gd name="T84" fmla="*/ 2147483647 w 23"/>
                <a:gd name="T85" fmla="*/ 2147483647 h 24"/>
                <a:gd name="T86" fmla="*/ 2147483647 w 23"/>
                <a:gd name="T87" fmla="*/ 2147483647 h 24"/>
                <a:gd name="T88" fmla="*/ 2147483647 w 23"/>
                <a:gd name="T89" fmla="*/ 2147483647 h 24"/>
                <a:gd name="T90" fmla="*/ 2147483647 w 23"/>
                <a:gd name="T91" fmla="*/ 2147483647 h 24"/>
                <a:gd name="T92" fmla="*/ 0 w 23"/>
                <a:gd name="T93" fmla="*/ 2147483647 h 24"/>
                <a:gd name="T94" fmla="*/ 2147483647 w 23"/>
                <a:gd name="T95" fmla="*/ 2147483647 h 24"/>
                <a:gd name="T96" fmla="*/ 2147483647 w 23"/>
                <a:gd name="T97" fmla="*/ 2147483647 h 24"/>
                <a:gd name="T98" fmla="*/ 2147483647 w 23"/>
                <a:gd name="T99" fmla="*/ 2147483647 h 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"/>
                <a:gd name="T151" fmla="*/ 0 h 24"/>
                <a:gd name="T152" fmla="*/ 23 w 23"/>
                <a:gd name="T153" fmla="*/ 24 h 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" h="24">
                  <a:moveTo>
                    <a:pt x="4" y="18"/>
                  </a:moveTo>
                  <a:cubicBezTo>
                    <a:pt x="5" y="18"/>
                    <a:pt x="5" y="18"/>
                    <a:pt x="6" y="18"/>
                  </a:cubicBezTo>
                  <a:cubicBezTo>
                    <a:pt x="7" y="18"/>
                    <a:pt x="8" y="17"/>
                    <a:pt x="9" y="17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10" y="18"/>
                    <a:pt x="10" y="18"/>
                    <a:pt x="11" y="17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10" y="16"/>
                    <a:pt x="11" y="16"/>
                    <a:pt x="11" y="15"/>
                  </a:cubicBezTo>
                  <a:cubicBezTo>
                    <a:pt x="11" y="13"/>
                    <a:pt x="11" y="14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2"/>
                    <a:pt x="14" y="13"/>
                    <a:pt x="15" y="11"/>
                  </a:cubicBezTo>
                  <a:cubicBezTo>
                    <a:pt x="14" y="11"/>
                    <a:pt x="14" y="10"/>
                    <a:pt x="13" y="9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7" y="10"/>
                    <a:pt x="16" y="9"/>
                    <a:pt x="16" y="9"/>
                  </a:cubicBezTo>
                  <a:cubicBezTo>
                    <a:pt x="15" y="6"/>
                    <a:pt x="14" y="5"/>
                    <a:pt x="14" y="2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6" y="2"/>
                    <a:pt x="18" y="2"/>
                    <a:pt x="20" y="3"/>
                  </a:cubicBezTo>
                  <a:cubicBezTo>
                    <a:pt x="21" y="4"/>
                    <a:pt x="20" y="7"/>
                    <a:pt x="21" y="8"/>
                  </a:cubicBezTo>
                  <a:lnTo>
                    <a:pt x="21" y="9"/>
                  </a:ln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1"/>
                    <a:pt x="22" y="16"/>
                    <a:pt x="23" y="16"/>
                  </a:cubicBezTo>
                  <a:lnTo>
                    <a:pt x="23" y="20"/>
                  </a:lnTo>
                  <a:cubicBezTo>
                    <a:pt x="22" y="20"/>
                    <a:pt x="22" y="19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20"/>
                    <a:pt x="21" y="20"/>
                    <a:pt x="20" y="21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1"/>
                    <a:pt x="18" y="21"/>
                  </a:cubicBezTo>
                  <a:lnTo>
                    <a:pt x="16" y="21"/>
                  </a:lnTo>
                  <a:cubicBezTo>
                    <a:pt x="16" y="21"/>
                    <a:pt x="16" y="20"/>
                    <a:pt x="16" y="20"/>
                  </a:cubicBezTo>
                  <a:lnTo>
                    <a:pt x="15" y="20"/>
                  </a:lnTo>
                  <a:cubicBezTo>
                    <a:pt x="15" y="22"/>
                    <a:pt x="14" y="22"/>
                    <a:pt x="14" y="23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4" y="24"/>
                    <a:pt x="13" y="24"/>
                    <a:pt x="12" y="24"/>
                  </a:cubicBezTo>
                  <a:cubicBezTo>
                    <a:pt x="11" y="24"/>
                    <a:pt x="11" y="22"/>
                    <a:pt x="11" y="22"/>
                  </a:cubicBezTo>
                  <a:cubicBezTo>
                    <a:pt x="10" y="22"/>
                    <a:pt x="9" y="21"/>
                    <a:pt x="9" y="20"/>
                  </a:cubicBezTo>
                  <a:cubicBezTo>
                    <a:pt x="8" y="21"/>
                    <a:pt x="5" y="22"/>
                    <a:pt x="4" y="22"/>
                  </a:cubicBezTo>
                  <a:cubicBezTo>
                    <a:pt x="4" y="24"/>
                    <a:pt x="3" y="24"/>
                    <a:pt x="1" y="24"/>
                  </a:cubicBezTo>
                  <a:cubicBezTo>
                    <a:pt x="0" y="24"/>
                    <a:pt x="0" y="22"/>
                    <a:pt x="0" y="22"/>
                  </a:cubicBezTo>
                  <a:cubicBezTo>
                    <a:pt x="0" y="21"/>
                    <a:pt x="1" y="22"/>
                    <a:pt x="1" y="21"/>
                  </a:cubicBezTo>
                  <a:cubicBezTo>
                    <a:pt x="3" y="21"/>
                    <a:pt x="3" y="18"/>
                    <a:pt x="4" y="1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7" name="Freeform 575"/>
            <p:cNvSpPr>
              <a:spLocks/>
            </p:cNvSpPr>
            <p:nvPr/>
          </p:nvSpPr>
          <p:spPr bwMode="auto">
            <a:xfrm>
              <a:off x="7698270" y="3573464"/>
              <a:ext cx="240005" cy="250827"/>
            </a:xfrm>
            <a:custGeom>
              <a:avLst/>
              <a:gdLst>
                <a:gd name="T0" fmla="*/ 2147483647 w 24"/>
                <a:gd name="T1" fmla="*/ 2147483647 h 25"/>
                <a:gd name="T2" fmla="*/ 2147483647 w 24"/>
                <a:gd name="T3" fmla="*/ 2147483647 h 25"/>
                <a:gd name="T4" fmla="*/ 2147483647 w 24"/>
                <a:gd name="T5" fmla="*/ 2147483647 h 25"/>
                <a:gd name="T6" fmla="*/ 2147483647 w 24"/>
                <a:gd name="T7" fmla="*/ 2147483647 h 25"/>
                <a:gd name="T8" fmla="*/ 2147483647 w 24"/>
                <a:gd name="T9" fmla="*/ 2147483647 h 25"/>
                <a:gd name="T10" fmla="*/ 2147483647 w 24"/>
                <a:gd name="T11" fmla="*/ 2147483647 h 25"/>
                <a:gd name="T12" fmla="*/ 2147483647 w 24"/>
                <a:gd name="T13" fmla="*/ 2147483647 h 25"/>
                <a:gd name="T14" fmla="*/ 2147483647 w 24"/>
                <a:gd name="T15" fmla="*/ 2147483647 h 25"/>
                <a:gd name="T16" fmla="*/ 2147483647 w 24"/>
                <a:gd name="T17" fmla="*/ 2147483647 h 25"/>
                <a:gd name="T18" fmla="*/ 2147483647 w 24"/>
                <a:gd name="T19" fmla="*/ 2147483647 h 25"/>
                <a:gd name="T20" fmla="*/ 2147483647 w 24"/>
                <a:gd name="T21" fmla="*/ 2147483647 h 25"/>
                <a:gd name="T22" fmla="*/ 2147483647 w 24"/>
                <a:gd name="T23" fmla="*/ 2147483647 h 25"/>
                <a:gd name="T24" fmla="*/ 2147483647 w 24"/>
                <a:gd name="T25" fmla="*/ 2147483647 h 25"/>
                <a:gd name="T26" fmla="*/ 2147483647 w 24"/>
                <a:gd name="T27" fmla="*/ 2147483647 h 25"/>
                <a:gd name="T28" fmla="*/ 2147483647 w 24"/>
                <a:gd name="T29" fmla="*/ 2147483647 h 25"/>
                <a:gd name="T30" fmla="*/ 0 w 24"/>
                <a:gd name="T31" fmla="*/ 2147483647 h 25"/>
                <a:gd name="T32" fmla="*/ 2147483647 w 24"/>
                <a:gd name="T33" fmla="*/ 2147483647 h 25"/>
                <a:gd name="T34" fmla="*/ 2147483647 w 24"/>
                <a:gd name="T35" fmla="*/ 2147483647 h 25"/>
                <a:gd name="T36" fmla="*/ 2147483647 w 24"/>
                <a:gd name="T37" fmla="*/ 2147483647 h 25"/>
                <a:gd name="T38" fmla="*/ 2147483647 w 24"/>
                <a:gd name="T39" fmla="*/ 2147483647 h 25"/>
                <a:gd name="T40" fmla="*/ 2147483647 w 24"/>
                <a:gd name="T41" fmla="*/ 2147483647 h 25"/>
                <a:gd name="T42" fmla="*/ 2147483647 w 24"/>
                <a:gd name="T43" fmla="*/ 2147483647 h 25"/>
                <a:gd name="T44" fmla="*/ 2147483647 w 24"/>
                <a:gd name="T45" fmla="*/ 2147483647 h 25"/>
                <a:gd name="T46" fmla="*/ 2147483647 w 24"/>
                <a:gd name="T47" fmla="*/ 0 h 25"/>
                <a:gd name="T48" fmla="*/ 2147483647 w 24"/>
                <a:gd name="T49" fmla="*/ 2147483647 h 25"/>
                <a:gd name="T50" fmla="*/ 2147483647 w 24"/>
                <a:gd name="T51" fmla="*/ 2147483647 h 25"/>
                <a:gd name="T52" fmla="*/ 2147483647 w 24"/>
                <a:gd name="T53" fmla="*/ 2147483647 h 25"/>
                <a:gd name="T54" fmla="*/ 2147483647 w 24"/>
                <a:gd name="T55" fmla="*/ 2147483647 h 25"/>
                <a:gd name="T56" fmla="*/ 2147483647 w 24"/>
                <a:gd name="T57" fmla="*/ 2147483647 h 25"/>
                <a:gd name="T58" fmla="*/ 2147483647 w 24"/>
                <a:gd name="T59" fmla="*/ 2147483647 h 25"/>
                <a:gd name="T60" fmla="*/ 2147483647 w 24"/>
                <a:gd name="T61" fmla="*/ 2147483647 h 25"/>
                <a:gd name="T62" fmla="*/ 2147483647 w 24"/>
                <a:gd name="T63" fmla="*/ 2147483647 h 2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4"/>
                <a:gd name="T97" fmla="*/ 0 h 25"/>
                <a:gd name="T98" fmla="*/ 24 w 24"/>
                <a:gd name="T99" fmla="*/ 25 h 2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4" h="25">
                  <a:moveTo>
                    <a:pt x="24" y="25"/>
                  </a:moveTo>
                  <a:cubicBezTo>
                    <a:pt x="23" y="25"/>
                    <a:pt x="20" y="23"/>
                    <a:pt x="20" y="21"/>
                  </a:cubicBezTo>
                  <a:cubicBezTo>
                    <a:pt x="17" y="21"/>
                    <a:pt x="17" y="21"/>
                    <a:pt x="17" y="19"/>
                  </a:cubicBezTo>
                  <a:cubicBezTo>
                    <a:pt x="17" y="17"/>
                    <a:pt x="16" y="16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1"/>
                    <a:pt x="10" y="9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4" y="7"/>
                    <a:pt x="3" y="6"/>
                  </a:cubicBezTo>
                  <a:lnTo>
                    <a:pt x="5" y="6"/>
                  </a:lnTo>
                  <a:cubicBezTo>
                    <a:pt x="4" y="7"/>
                    <a:pt x="3" y="8"/>
                    <a:pt x="2" y="8"/>
                  </a:cubicBezTo>
                  <a:cubicBezTo>
                    <a:pt x="2" y="10"/>
                    <a:pt x="1" y="11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2"/>
                    <a:pt x="2" y="10"/>
                    <a:pt x="2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5" y="3"/>
                    <a:pt x="6" y="4"/>
                    <a:pt x="7" y="6"/>
                  </a:cubicBezTo>
                  <a:lnTo>
                    <a:pt x="9" y="6"/>
                  </a:lnTo>
                  <a:cubicBezTo>
                    <a:pt x="9" y="5"/>
                    <a:pt x="10" y="5"/>
                    <a:pt x="10" y="5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18" y="0"/>
                    <a:pt x="19" y="3"/>
                    <a:pt x="22" y="3"/>
                  </a:cubicBezTo>
                  <a:cubicBezTo>
                    <a:pt x="23" y="3"/>
                    <a:pt x="23" y="3"/>
                    <a:pt x="24" y="3"/>
                  </a:cubicBezTo>
                  <a:lnTo>
                    <a:pt x="24" y="15"/>
                  </a:lnTo>
                  <a:lnTo>
                    <a:pt x="23" y="16"/>
                  </a:lnTo>
                  <a:lnTo>
                    <a:pt x="24" y="17"/>
                  </a:lnTo>
                  <a:lnTo>
                    <a:pt x="24" y="2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8" name="Freeform 576"/>
            <p:cNvSpPr>
              <a:spLocks/>
            </p:cNvSpPr>
            <p:nvPr/>
          </p:nvSpPr>
          <p:spPr bwMode="auto">
            <a:xfrm>
              <a:off x="6051834" y="2412993"/>
              <a:ext cx="68802" cy="58738"/>
            </a:xfrm>
            <a:custGeom>
              <a:avLst/>
              <a:gdLst>
                <a:gd name="T0" fmla="*/ 0 w 7"/>
                <a:gd name="T1" fmla="*/ 90725633 h 6"/>
                <a:gd name="T2" fmla="*/ 362902550 w 7"/>
                <a:gd name="T3" fmla="*/ 0 h 6"/>
                <a:gd name="T4" fmla="*/ 362902550 w 7"/>
                <a:gd name="T5" fmla="*/ 0 h 6"/>
                <a:gd name="T6" fmla="*/ 635079500 w 7"/>
                <a:gd name="T7" fmla="*/ 362902533 h 6"/>
                <a:gd name="T8" fmla="*/ 453628150 w 7"/>
                <a:gd name="T9" fmla="*/ 544353726 h 6"/>
                <a:gd name="T10" fmla="*/ 0 w 7"/>
                <a:gd name="T11" fmla="*/ 90725633 h 6"/>
                <a:gd name="T12" fmla="*/ 0 w 7"/>
                <a:gd name="T13" fmla="*/ 90725633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6"/>
                <a:gd name="T23" fmla="*/ 7 w 7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6">
                  <a:moveTo>
                    <a:pt x="0" y="1"/>
                  </a:moveTo>
                  <a:lnTo>
                    <a:pt x="4" y="0"/>
                  </a:lnTo>
                  <a:cubicBezTo>
                    <a:pt x="5" y="0"/>
                    <a:pt x="7" y="2"/>
                    <a:pt x="7" y="4"/>
                  </a:cubicBezTo>
                  <a:cubicBezTo>
                    <a:pt x="7" y="5"/>
                    <a:pt x="6" y="6"/>
                    <a:pt x="5" y="6"/>
                  </a:cubicBezTo>
                  <a:cubicBezTo>
                    <a:pt x="4" y="4"/>
                    <a:pt x="1" y="3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29" name="Freeform 578"/>
            <p:cNvSpPr>
              <a:spLocks/>
            </p:cNvSpPr>
            <p:nvPr/>
          </p:nvSpPr>
          <p:spPr bwMode="auto">
            <a:xfrm>
              <a:off x="4474200" y="1722426"/>
              <a:ext cx="190405" cy="69850"/>
            </a:xfrm>
            <a:custGeom>
              <a:avLst/>
              <a:gdLst>
                <a:gd name="T0" fmla="*/ 2147483647 w 19"/>
                <a:gd name="T1" fmla="*/ 2147483647 h 7"/>
                <a:gd name="T2" fmla="*/ 2147483647 w 19"/>
                <a:gd name="T3" fmla="*/ 2147483647 h 7"/>
                <a:gd name="T4" fmla="*/ 2147483647 w 19"/>
                <a:gd name="T5" fmla="*/ 2147483647 h 7"/>
                <a:gd name="T6" fmla="*/ 2147483647 w 19"/>
                <a:gd name="T7" fmla="*/ 2147483647 h 7"/>
                <a:gd name="T8" fmla="*/ 2147483647 w 19"/>
                <a:gd name="T9" fmla="*/ 2147483647 h 7"/>
                <a:gd name="T10" fmla="*/ 2147483647 w 19"/>
                <a:gd name="T11" fmla="*/ 2147483647 h 7"/>
                <a:gd name="T12" fmla="*/ 2147483647 w 19"/>
                <a:gd name="T13" fmla="*/ 0 h 7"/>
                <a:gd name="T14" fmla="*/ 2147483647 w 19"/>
                <a:gd name="T15" fmla="*/ 2147483647 h 7"/>
                <a:gd name="T16" fmla="*/ 2147483647 w 19"/>
                <a:gd name="T17" fmla="*/ 2147483647 h 7"/>
                <a:gd name="T18" fmla="*/ 2147483647 w 19"/>
                <a:gd name="T19" fmla="*/ 2147483647 h 7"/>
                <a:gd name="T20" fmla="*/ 2147483647 w 19"/>
                <a:gd name="T21" fmla="*/ 2147483647 h 7"/>
                <a:gd name="T22" fmla="*/ 2147483647 w 19"/>
                <a:gd name="T23" fmla="*/ 2147483647 h 7"/>
                <a:gd name="T24" fmla="*/ 2147483647 w 19"/>
                <a:gd name="T25" fmla="*/ 2147483647 h 7"/>
                <a:gd name="T26" fmla="*/ 2147483647 w 19"/>
                <a:gd name="T27" fmla="*/ 2147483647 h 7"/>
                <a:gd name="T28" fmla="*/ 2147483647 w 19"/>
                <a:gd name="T29" fmla="*/ 2147483647 h 7"/>
                <a:gd name="T30" fmla="*/ 2147483647 w 19"/>
                <a:gd name="T31" fmla="*/ 2147483647 h 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"/>
                <a:gd name="T49" fmla="*/ 0 h 7"/>
                <a:gd name="T50" fmla="*/ 19 w 19"/>
                <a:gd name="T51" fmla="*/ 7 h 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" h="7">
                  <a:moveTo>
                    <a:pt x="13" y="7"/>
                  </a:moveTo>
                  <a:cubicBezTo>
                    <a:pt x="13" y="7"/>
                    <a:pt x="15" y="7"/>
                    <a:pt x="16" y="7"/>
                  </a:cubicBezTo>
                  <a:lnTo>
                    <a:pt x="19" y="6"/>
                  </a:lnTo>
                  <a:cubicBezTo>
                    <a:pt x="18" y="4"/>
                    <a:pt x="17" y="2"/>
                    <a:pt x="17" y="2"/>
                  </a:cubicBezTo>
                  <a:cubicBezTo>
                    <a:pt x="16" y="2"/>
                    <a:pt x="11" y="0"/>
                    <a:pt x="10" y="0"/>
                  </a:cubicBezTo>
                  <a:cubicBezTo>
                    <a:pt x="9" y="0"/>
                    <a:pt x="9" y="1"/>
                    <a:pt x="8" y="1"/>
                  </a:cubicBezTo>
                  <a:cubicBezTo>
                    <a:pt x="8" y="1"/>
                    <a:pt x="7" y="3"/>
                    <a:pt x="7" y="3"/>
                  </a:cubicBezTo>
                  <a:cubicBezTo>
                    <a:pt x="6" y="3"/>
                    <a:pt x="4" y="2"/>
                    <a:pt x="3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6"/>
                    <a:pt x="6" y="5"/>
                    <a:pt x="7" y="5"/>
                  </a:cubicBezTo>
                  <a:cubicBezTo>
                    <a:pt x="9" y="5"/>
                    <a:pt x="9" y="6"/>
                    <a:pt x="12" y="6"/>
                  </a:cubicBezTo>
                  <a:lnTo>
                    <a:pt x="12" y="7"/>
                  </a:lnTo>
                  <a:lnTo>
                    <a:pt x="13" y="7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0" name="Freeform 579"/>
            <p:cNvSpPr>
              <a:spLocks/>
            </p:cNvSpPr>
            <p:nvPr/>
          </p:nvSpPr>
          <p:spPr bwMode="auto">
            <a:xfrm>
              <a:off x="4485400" y="1771638"/>
              <a:ext cx="139203" cy="80964"/>
            </a:xfrm>
            <a:custGeom>
              <a:avLst/>
              <a:gdLst>
                <a:gd name="T0" fmla="*/ 2147483647 w 14"/>
                <a:gd name="T1" fmla="*/ 2147483647 h 8"/>
                <a:gd name="T2" fmla="*/ 2147483647 w 14"/>
                <a:gd name="T3" fmla="*/ 2147483647 h 8"/>
                <a:gd name="T4" fmla="*/ 2147483647 w 14"/>
                <a:gd name="T5" fmla="*/ 2147483647 h 8"/>
                <a:gd name="T6" fmla="*/ 2147483647 w 14"/>
                <a:gd name="T7" fmla="*/ 2147483647 h 8"/>
                <a:gd name="T8" fmla="*/ 2147483647 w 14"/>
                <a:gd name="T9" fmla="*/ 2147483647 h 8"/>
                <a:gd name="T10" fmla="*/ 2147483647 w 14"/>
                <a:gd name="T11" fmla="*/ 2147483647 h 8"/>
                <a:gd name="T12" fmla="*/ 2147483647 w 14"/>
                <a:gd name="T13" fmla="*/ 2147483647 h 8"/>
                <a:gd name="T14" fmla="*/ 2147483647 w 14"/>
                <a:gd name="T15" fmla="*/ 0 h 8"/>
                <a:gd name="T16" fmla="*/ 0 w 14"/>
                <a:gd name="T17" fmla="*/ 2147483647 h 8"/>
                <a:gd name="T18" fmla="*/ 0 w 14"/>
                <a:gd name="T19" fmla="*/ 2147483647 h 8"/>
                <a:gd name="T20" fmla="*/ 0 w 14"/>
                <a:gd name="T21" fmla="*/ 2147483647 h 8"/>
                <a:gd name="T22" fmla="*/ 0 w 14"/>
                <a:gd name="T23" fmla="*/ 2147483647 h 8"/>
                <a:gd name="T24" fmla="*/ 2147483647 w 14"/>
                <a:gd name="T25" fmla="*/ 2147483647 h 8"/>
                <a:gd name="T26" fmla="*/ 2147483647 w 14"/>
                <a:gd name="T27" fmla="*/ 2147483647 h 8"/>
                <a:gd name="T28" fmla="*/ 2147483647 w 14"/>
                <a:gd name="T29" fmla="*/ 2147483647 h 8"/>
                <a:gd name="T30" fmla="*/ 2147483647 w 14"/>
                <a:gd name="T31" fmla="*/ 2147483647 h 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8"/>
                <a:gd name="T50" fmla="*/ 14 w 14"/>
                <a:gd name="T51" fmla="*/ 8 h 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8">
                  <a:moveTo>
                    <a:pt x="9" y="8"/>
                  </a:moveTo>
                  <a:cubicBezTo>
                    <a:pt x="9" y="7"/>
                    <a:pt x="11" y="6"/>
                    <a:pt x="12" y="6"/>
                  </a:cubicBezTo>
                  <a:cubicBezTo>
                    <a:pt x="12" y="6"/>
                    <a:pt x="12" y="4"/>
                    <a:pt x="13" y="4"/>
                  </a:cubicBezTo>
                  <a:lnTo>
                    <a:pt x="14" y="3"/>
                  </a:lnTo>
                  <a:cubicBezTo>
                    <a:pt x="14" y="1"/>
                    <a:pt x="11" y="2"/>
                    <a:pt x="12" y="1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1" y="1"/>
                    <a:pt x="0" y="1"/>
                  </a:cubicBezTo>
                  <a:cubicBezTo>
                    <a:pt x="0" y="2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lnTo>
                    <a:pt x="3" y="4"/>
                  </a:lnTo>
                  <a:lnTo>
                    <a:pt x="4" y="6"/>
                  </a:lnTo>
                  <a:lnTo>
                    <a:pt x="7" y="7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1" name="Freeform 580"/>
            <p:cNvSpPr>
              <a:spLocks/>
            </p:cNvSpPr>
            <p:nvPr/>
          </p:nvSpPr>
          <p:spPr bwMode="auto">
            <a:xfrm>
              <a:off x="4344597" y="1811326"/>
              <a:ext cx="240005" cy="180976"/>
            </a:xfrm>
            <a:custGeom>
              <a:avLst/>
              <a:gdLst>
                <a:gd name="T0" fmla="*/ 2147483647 w 24"/>
                <a:gd name="T1" fmla="*/ 2147483647 h 18"/>
                <a:gd name="T2" fmla="*/ 2147483647 w 24"/>
                <a:gd name="T3" fmla="*/ 2147483647 h 18"/>
                <a:gd name="T4" fmla="*/ 2147483647 w 24"/>
                <a:gd name="T5" fmla="*/ 2147483647 h 18"/>
                <a:gd name="T6" fmla="*/ 2147483647 w 24"/>
                <a:gd name="T7" fmla="*/ 2147483647 h 18"/>
                <a:gd name="T8" fmla="*/ 2147483647 w 24"/>
                <a:gd name="T9" fmla="*/ 2147483647 h 18"/>
                <a:gd name="T10" fmla="*/ 2147483647 w 24"/>
                <a:gd name="T11" fmla="*/ 2147483647 h 18"/>
                <a:gd name="T12" fmla="*/ 2147483647 w 24"/>
                <a:gd name="T13" fmla="*/ 2147483647 h 18"/>
                <a:gd name="T14" fmla="*/ 2147483647 w 24"/>
                <a:gd name="T15" fmla="*/ 2147483647 h 18"/>
                <a:gd name="T16" fmla="*/ 2147483647 w 24"/>
                <a:gd name="T17" fmla="*/ 2147483647 h 18"/>
                <a:gd name="T18" fmla="*/ 2147483647 w 24"/>
                <a:gd name="T19" fmla="*/ 2147483647 h 18"/>
                <a:gd name="T20" fmla="*/ 2147483647 w 24"/>
                <a:gd name="T21" fmla="*/ 2147483647 h 18"/>
                <a:gd name="T22" fmla="*/ 2147483647 w 24"/>
                <a:gd name="T23" fmla="*/ 2147483647 h 18"/>
                <a:gd name="T24" fmla="*/ 2147483647 w 24"/>
                <a:gd name="T25" fmla="*/ 2147483647 h 18"/>
                <a:gd name="T26" fmla="*/ 2147483647 w 24"/>
                <a:gd name="T27" fmla="*/ 2147483647 h 18"/>
                <a:gd name="T28" fmla="*/ 0 w 24"/>
                <a:gd name="T29" fmla="*/ 2147483647 h 18"/>
                <a:gd name="T30" fmla="*/ 0 w 24"/>
                <a:gd name="T31" fmla="*/ 2147483647 h 18"/>
                <a:gd name="T32" fmla="*/ 2147483647 w 24"/>
                <a:gd name="T33" fmla="*/ 0 h 18"/>
                <a:gd name="T34" fmla="*/ 2147483647 w 24"/>
                <a:gd name="T35" fmla="*/ 2147483647 h 18"/>
                <a:gd name="T36" fmla="*/ 2147483647 w 24"/>
                <a:gd name="T37" fmla="*/ 2147483647 h 18"/>
                <a:gd name="T38" fmla="*/ 2147483647 w 24"/>
                <a:gd name="T39" fmla="*/ 2147483647 h 18"/>
                <a:gd name="T40" fmla="*/ 2147483647 w 24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18"/>
                <a:gd name="T65" fmla="*/ 24 w 24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18">
                  <a:moveTo>
                    <a:pt x="12" y="1"/>
                  </a:moveTo>
                  <a:lnTo>
                    <a:pt x="13" y="2"/>
                  </a:lnTo>
                  <a:lnTo>
                    <a:pt x="21" y="3"/>
                  </a:lnTo>
                  <a:lnTo>
                    <a:pt x="23" y="5"/>
                  </a:lnTo>
                  <a:cubicBezTo>
                    <a:pt x="23" y="6"/>
                    <a:pt x="22" y="8"/>
                    <a:pt x="21" y="8"/>
                  </a:cubicBezTo>
                  <a:cubicBezTo>
                    <a:pt x="22" y="10"/>
                    <a:pt x="24" y="13"/>
                    <a:pt x="24" y="14"/>
                  </a:cubicBezTo>
                  <a:cubicBezTo>
                    <a:pt x="23" y="15"/>
                    <a:pt x="22" y="16"/>
                    <a:pt x="22" y="18"/>
                  </a:cubicBezTo>
                  <a:cubicBezTo>
                    <a:pt x="20" y="18"/>
                    <a:pt x="18" y="17"/>
                    <a:pt x="16" y="17"/>
                  </a:cubicBezTo>
                  <a:cubicBezTo>
                    <a:pt x="11" y="17"/>
                    <a:pt x="12" y="16"/>
                    <a:pt x="10" y="16"/>
                  </a:cubicBezTo>
                  <a:cubicBezTo>
                    <a:pt x="7" y="15"/>
                    <a:pt x="5" y="14"/>
                    <a:pt x="3" y="12"/>
                  </a:cubicBezTo>
                  <a:cubicBezTo>
                    <a:pt x="2" y="6"/>
                    <a:pt x="0" y="3"/>
                    <a:pt x="0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3" y="1"/>
                    <a:pt x="5" y="1"/>
                    <a:pt x="8" y="0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  <a:lnTo>
                    <a:pt x="12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2" name="Freeform 581"/>
            <p:cNvSpPr>
              <a:spLocks/>
            </p:cNvSpPr>
            <p:nvPr/>
          </p:nvSpPr>
          <p:spPr bwMode="auto">
            <a:xfrm>
              <a:off x="4405399" y="2012940"/>
              <a:ext cx="169604" cy="79376"/>
            </a:xfrm>
            <a:custGeom>
              <a:avLst/>
              <a:gdLst>
                <a:gd name="T0" fmla="*/ 2147483647 w 17"/>
                <a:gd name="T1" fmla="*/ 0 h 8"/>
                <a:gd name="T2" fmla="*/ 2147483647 w 17"/>
                <a:gd name="T3" fmla="*/ 0 h 8"/>
                <a:gd name="T4" fmla="*/ 2147483647 w 17"/>
                <a:gd name="T5" fmla="*/ 0 h 8"/>
                <a:gd name="T6" fmla="*/ 2147483647 w 17"/>
                <a:gd name="T7" fmla="*/ 2147483647 h 8"/>
                <a:gd name="T8" fmla="*/ 2147483647 w 17"/>
                <a:gd name="T9" fmla="*/ 2147483647 h 8"/>
                <a:gd name="T10" fmla="*/ 0 w 17"/>
                <a:gd name="T11" fmla="*/ 2147483647 h 8"/>
                <a:gd name="T12" fmla="*/ 2147483647 w 17"/>
                <a:gd name="T13" fmla="*/ 2147483647 h 8"/>
                <a:gd name="T14" fmla="*/ 2147483647 w 17"/>
                <a:gd name="T15" fmla="*/ 2147483647 h 8"/>
                <a:gd name="T16" fmla="*/ 2147483647 w 17"/>
                <a:gd name="T17" fmla="*/ 2147483647 h 8"/>
                <a:gd name="T18" fmla="*/ 2147483647 w 17"/>
                <a:gd name="T19" fmla="*/ 2147483647 h 8"/>
                <a:gd name="T20" fmla="*/ 2147483647 w 17"/>
                <a:gd name="T21" fmla="*/ 2147483647 h 8"/>
                <a:gd name="T22" fmla="*/ 2147483647 w 17"/>
                <a:gd name="T23" fmla="*/ 2147483647 h 8"/>
                <a:gd name="T24" fmla="*/ 2147483647 w 1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8"/>
                <a:gd name="T41" fmla="*/ 17 w 1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8">
                  <a:moveTo>
                    <a:pt x="16" y="0"/>
                  </a:moveTo>
                  <a:lnTo>
                    <a:pt x="9" y="0"/>
                  </a:lnTo>
                  <a:cubicBezTo>
                    <a:pt x="8" y="1"/>
                    <a:pt x="7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6"/>
                    <a:pt x="3" y="7"/>
                    <a:pt x="5" y="8"/>
                  </a:cubicBezTo>
                  <a:lnTo>
                    <a:pt x="13" y="8"/>
                  </a:lnTo>
                  <a:cubicBezTo>
                    <a:pt x="14" y="5"/>
                    <a:pt x="16" y="4"/>
                    <a:pt x="17" y="1"/>
                  </a:cubicBezTo>
                  <a:lnTo>
                    <a:pt x="16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3" name="Freeform 582"/>
            <p:cNvSpPr>
              <a:spLocks/>
            </p:cNvSpPr>
            <p:nvPr/>
          </p:nvSpPr>
          <p:spPr bwMode="auto">
            <a:xfrm>
              <a:off x="4514201" y="1662100"/>
              <a:ext cx="129602" cy="79376"/>
            </a:xfrm>
            <a:custGeom>
              <a:avLst/>
              <a:gdLst>
                <a:gd name="T0" fmla="*/ 2147483647 w 13"/>
                <a:gd name="T1" fmla="*/ 2147483647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2147483647 w 13"/>
                <a:gd name="T7" fmla="*/ 2147483647 h 8"/>
                <a:gd name="T8" fmla="*/ 2147483647 w 13"/>
                <a:gd name="T9" fmla="*/ 2147483647 h 8"/>
                <a:gd name="T10" fmla="*/ 2147483647 w 13"/>
                <a:gd name="T11" fmla="*/ 2147483647 h 8"/>
                <a:gd name="T12" fmla="*/ 2147483647 w 13"/>
                <a:gd name="T13" fmla="*/ 2147483647 h 8"/>
                <a:gd name="T14" fmla="*/ 2147483647 w 13"/>
                <a:gd name="T15" fmla="*/ 2147483647 h 8"/>
                <a:gd name="T16" fmla="*/ 2147483647 w 13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"/>
                <a:gd name="T29" fmla="*/ 13 w 13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">
                  <a:moveTo>
                    <a:pt x="13" y="8"/>
                  </a:moveTo>
                  <a:cubicBezTo>
                    <a:pt x="12" y="4"/>
                    <a:pt x="13" y="3"/>
                    <a:pt x="13" y="2"/>
                  </a:cubicBezTo>
                  <a:cubicBezTo>
                    <a:pt x="13" y="2"/>
                    <a:pt x="10" y="2"/>
                    <a:pt x="10" y="2"/>
                  </a:cubicBezTo>
                  <a:cubicBezTo>
                    <a:pt x="8" y="2"/>
                    <a:pt x="8" y="1"/>
                    <a:pt x="5" y="1"/>
                  </a:cubicBezTo>
                  <a:cubicBezTo>
                    <a:pt x="3" y="1"/>
                    <a:pt x="1" y="0"/>
                    <a:pt x="1" y="3"/>
                  </a:cubicBezTo>
                  <a:cubicBezTo>
                    <a:pt x="0" y="7"/>
                    <a:pt x="5" y="5"/>
                    <a:pt x="4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6"/>
                    <a:pt x="13" y="8"/>
                    <a:pt x="13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4" name="Freeform 584"/>
            <p:cNvSpPr>
              <a:spLocks/>
            </p:cNvSpPr>
            <p:nvPr/>
          </p:nvSpPr>
          <p:spPr bwMode="auto">
            <a:xfrm>
              <a:off x="4525401" y="2022465"/>
              <a:ext cx="209605" cy="139701"/>
            </a:xfrm>
            <a:custGeom>
              <a:avLst/>
              <a:gdLst>
                <a:gd name="T0" fmla="*/ 2147483647 w 21"/>
                <a:gd name="T1" fmla="*/ 2147483647 h 14"/>
                <a:gd name="T2" fmla="*/ 2147483647 w 21"/>
                <a:gd name="T3" fmla="*/ 2147483647 h 14"/>
                <a:gd name="T4" fmla="*/ 2147483647 w 21"/>
                <a:gd name="T5" fmla="*/ 2147483647 h 14"/>
                <a:gd name="T6" fmla="*/ 2147483647 w 21"/>
                <a:gd name="T7" fmla="*/ 2147483647 h 14"/>
                <a:gd name="T8" fmla="*/ 2147483647 w 21"/>
                <a:gd name="T9" fmla="*/ 2147483647 h 14"/>
                <a:gd name="T10" fmla="*/ 2147483647 w 21"/>
                <a:gd name="T11" fmla="*/ 2147483647 h 14"/>
                <a:gd name="T12" fmla="*/ 2147483647 w 21"/>
                <a:gd name="T13" fmla="*/ 2147483647 h 14"/>
                <a:gd name="T14" fmla="*/ 2147483647 w 21"/>
                <a:gd name="T15" fmla="*/ 2147483647 h 14"/>
                <a:gd name="T16" fmla="*/ 2147483647 w 21"/>
                <a:gd name="T17" fmla="*/ 2147483647 h 14"/>
                <a:gd name="T18" fmla="*/ 2147483647 w 21"/>
                <a:gd name="T19" fmla="*/ 0 h 14"/>
                <a:gd name="T20" fmla="*/ 2147483647 w 21"/>
                <a:gd name="T21" fmla="*/ 2147483647 h 14"/>
                <a:gd name="T22" fmla="*/ 2147483647 w 21"/>
                <a:gd name="T23" fmla="*/ 0 h 14"/>
                <a:gd name="T24" fmla="*/ 2147483647 w 21"/>
                <a:gd name="T25" fmla="*/ 2147483647 h 14"/>
                <a:gd name="T26" fmla="*/ 2147483647 w 21"/>
                <a:gd name="T27" fmla="*/ 2147483647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4"/>
                <a:gd name="T44" fmla="*/ 21 w 21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4">
                  <a:moveTo>
                    <a:pt x="21" y="8"/>
                  </a:moveTo>
                  <a:cubicBezTo>
                    <a:pt x="21" y="9"/>
                    <a:pt x="20" y="10"/>
                    <a:pt x="19" y="10"/>
                  </a:cubicBezTo>
                  <a:cubicBezTo>
                    <a:pt x="19" y="12"/>
                    <a:pt x="20" y="12"/>
                    <a:pt x="20" y="13"/>
                  </a:cubicBezTo>
                  <a:cubicBezTo>
                    <a:pt x="19" y="13"/>
                    <a:pt x="17" y="12"/>
                    <a:pt x="16" y="12"/>
                  </a:cubicBezTo>
                  <a:cubicBezTo>
                    <a:pt x="14" y="12"/>
                    <a:pt x="12" y="14"/>
                    <a:pt x="9" y="14"/>
                  </a:cubicBezTo>
                  <a:lnTo>
                    <a:pt x="5" y="13"/>
                  </a:lnTo>
                  <a:cubicBezTo>
                    <a:pt x="4" y="10"/>
                    <a:pt x="0" y="10"/>
                    <a:pt x="1" y="7"/>
                  </a:cubicBezTo>
                  <a:cubicBezTo>
                    <a:pt x="2" y="4"/>
                    <a:pt x="4" y="3"/>
                    <a:pt x="5" y="0"/>
                  </a:cubicBezTo>
                  <a:cubicBezTo>
                    <a:pt x="7" y="0"/>
                    <a:pt x="9" y="2"/>
                    <a:pt x="10" y="2"/>
                  </a:cubicBezTo>
                  <a:cubicBezTo>
                    <a:pt x="12" y="2"/>
                    <a:pt x="12" y="0"/>
                    <a:pt x="13" y="0"/>
                  </a:cubicBezTo>
                  <a:cubicBezTo>
                    <a:pt x="18" y="0"/>
                    <a:pt x="16" y="9"/>
                    <a:pt x="21" y="8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5" name="Freeform 585"/>
            <p:cNvSpPr>
              <a:spLocks/>
            </p:cNvSpPr>
            <p:nvPr/>
          </p:nvSpPr>
          <p:spPr bwMode="auto">
            <a:xfrm>
              <a:off x="2309353" y="3052760"/>
              <a:ext cx="9600" cy="2063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2147483647 h 2"/>
                <a:gd name="T10" fmla="*/ 2147483647 w 1"/>
                <a:gd name="T11" fmla="*/ 0 h 2"/>
                <a:gd name="T12" fmla="*/ 2147483647 w 1"/>
                <a:gd name="T13" fmla="*/ 0 h 2"/>
                <a:gd name="T14" fmla="*/ 0 w 1"/>
                <a:gd name="T15" fmla="*/ 2147483647 h 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"/>
                <a:gd name="T25" fmla="*/ 0 h 2"/>
                <a:gd name="T26" fmla="*/ 1 w 1"/>
                <a:gd name="T27" fmla="*/ 2 h 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" y="2"/>
                    <a:pt x="1" y="2"/>
                  </a:cubicBez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6" name="Freeform 586"/>
            <p:cNvSpPr>
              <a:spLocks/>
            </p:cNvSpPr>
            <p:nvPr/>
          </p:nvSpPr>
          <p:spPr bwMode="auto">
            <a:xfrm>
              <a:off x="4554201" y="1782751"/>
              <a:ext cx="240005" cy="149226"/>
            </a:xfrm>
            <a:custGeom>
              <a:avLst/>
              <a:gdLst>
                <a:gd name="T0" fmla="*/ 2147483647 w 24"/>
                <a:gd name="T1" fmla="*/ 0 h 15"/>
                <a:gd name="T2" fmla="*/ 2147483647 w 24"/>
                <a:gd name="T3" fmla="*/ 0 h 15"/>
                <a:gd name="T4" fmla="*/ 2147483647 w 24"/>
                <a:gd name="T5" fmla="*/ 0 h 15"/>
                <a:gd name="T6" fmla="*/ 2147483647 w 24"/>
                <a:gd name="T7" fmla="*/ 2147483647 h 15"/>
                <a:gd name="T8" fmla="*/ 2147483647 w 24"/>
                <a:gd name="T9" fmla="*/ 2147483647 h 15"/>
                <a:gd name="T10" fmla="*/ 2147483647 w 24"/>
                <a:gd name="T11" fmla="*/ 2147483647 h 15"/>
                <a:gd name="T12" fmla="*/ 2147483647 w 24"/>
                <a:gd name="T13" fmla="*/ 2147483647 h 15"/>
                <a:gd name="T14" fmla="*/ 2147483647 w 24"/>
                <a:gd name="T15" fmla="*/ 2147483647 h 15"/>
                <a:gd name="T16" fmla="*/ 2147483647 w 24"/>
                <a:gd name="T17" fmla="*/ 2147483647 h 15"/>
                <a:gd name="T18" fmla="*/ 2147483647 w 24"/>
                <a:gd name="T19" fmla="*/ 2147483647 h 15"/>
                <a:gd name="T20" fmla="*/ 2147483647 w 24"/>
                <a:gd name="T21" fmla="*/ 2147483647 h 15"/>
                <a:gd name="T22" fmla="*/ 2147483647 w 24"/>
                <a:gd name="T23" fmla="*/ 2147483647 h 15"/>
                <a:gd name="T24" fmla="*/ 2147483647 w 24"/>
                <a:gd name="T25" fmla="*/ 2147483647 h 15"/>
                <a:gd name="T26" fmla="*/ 2147483647 w 24"/>
                <a:gd name="T27" fmla="*/ 2147483647 h 15"/>
                <a:gd name="T28" fmla="*/ 2147483647 w 24"/>
                <a:gd name="T29" fmla="*/ 2147483647 h 15"/>
                <a:gd name="T30" fmla="*/ 2147483647 w 24"/>
                <a:gd name="T31" fmla="*/ 2147483647 h 15"/>
                <a:gd name="T32" fmla="*/ 2147483647 w 24"/>
                <a:gd name="T33" fmla="*/ 2147483647 h 15"/>
                <a:gd name="T34" fmla="*/ 2147483647 w 24"/>
                <a:gd name="T35" fmla="*/ 2147483647 h 15"/>
                <a:gd name="T36" fmla="*/ 2147483647 w 24"/>
                <a:gd name="T37" fmla="*/ 2147483647 h 15"/>
                <a:gd name="T38" fmla="*/ 2147483647 w 24"/>
                <a:gd name="T39" fmla="*/ 2147483647 h 15"/>
                <a:gd name="T40" fmla="*/ 2147483647 w 24"/>
                <a:gd name="T41" fmla="*/ 2147483647 h 15"/>
                <a:gd name="T42" fmla="*/ 2147483647 w 24"/>
                <a:gd name="T43" fmla="*/ 2147483647 h 15"/>
                <a:gd name="T44" fmla="*/ 2147483647 w 24"/>
                <a:gd name="T45" fmla="*/ 2147483647 h 15"/>
                <a:gd name="T46" fmla="*/ 2147483647 w 24"/>
                <a:gd name="T47" fmla="*/ 2147483647 h 15"/>
                <a:gd name="T48" fmla="*/ 2147483647 w 24"/>
                <a:gd name="T49" fmla="*/ 2147483647 h 15"/>
                <a:gd name="T50" fmla="*/ 2147483647 w 24"/>
                <a:gd name="T51" fmla="*/ 2147483647 h 15"/>
                <a:gd name="T52" fmla="*/ 0 w 24"/>
                <a:gd name="T53" fmla="*/ 2147483647 h 15"/>
                <a:gd name="T54" fmla="*/ 2147483647 w 24"/>
                <a:gd name="T55" fmla="*/ 2147483647 h 15"/>
                <a:gd name="T56" fmla="*/ 2147483647 w 24"/>
                <a:gd name="T57" fmla="*/ 2147483647 h 15"/>
                <a:gd name="T58" fmla="*/ 2147483647 w 24"/>
                <a:gd name="T59" fmla="*/ 2147483647 h 15"/>
                <a:gd name="T60" fmla="*/ 2147483647 w 24"/>
                <a:gd name="T61" fmla="*/ 2147483647 h 15"/>
                <a:gd name="T62" fmla="*/ 2147483647 w 24"/>
                <a:gd name="T63" fmla="*/ 2147483647 h 15"/>
                <a:gd name="T64" fmla="*/ 2147483647 w 24"/>
                <a:gd name="T65" fmla="*/ 2147483647 h 15"/>
                <a:gd name="T66" fmla="*/ 2147483647 w 24"/>
                <a:gd name="T67" fmla="*/ 2147483647 h 15"/>
                <a:gd name="T68" fmla="*/ 2147483647 w 24"/>
                <a:gd name="T69" fmla="*/ 2147483647 h 15"/>
                <a:gd name="T70" fmla="*/ 2147483647 w 24"/>
                <a:gd name="T71" fmla="*/ 2147483647 h 15"/>
                <a:gd name="T72" fmla="*/ 2147483647 w 24"/>
                <a:gd name="T73" fmla="*/ 2147483647 h 15"/>
                <a:gd name="T74" fmla="*/ 2147483647 w 24"/>
                <a:gd name="T75" fmla="*/ 2147483647 h 15"/>
                <a:gd name="T76" fmla="*/ 2147483647 w 24"/>
                <a:gd name="T77" fmla="*/ 2147483647 h 15"/>
                <a:gd name="T78" fmla="*/ 2147483647 w 24"/>
                <a:gd name="T79" fmla="*/ 0 h 15"/>
                <a:gd name="T80" fmla="*/ 2147483647 w 24"/>
                <a:gd name="T81" fmla="*/ 0 h 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"/>
                <a:gd name="T124" fmla="*/ 0 h 15"/>
                <a:gd name="T125" fmla="*/ 24 w 24"/>
                <a:gd name="T126" fmla="*/ 15 h 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" h="15">
                  <a:moveTo>
                    <a:pt x="11" y="0"/>
                  </a:move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6" y="12"/>
                  </a:lnTo>
                  <a:lnTo>
                    <a:pt x="3" y="13"/>
                  </a:lnTo>
                  <a:lnTo>
                    <a:pt x="1" y="14"/>
                  </a:lnTo>
                  <a:cubicBezTo>
                    <a:pt x="1" y="13"/>
                    <a:pt x="1" y="12"/>
                    <a:pt x="0" y="11"/>
                  </a:cubicBezTo>
                  <a:cubicBezTo>
                    <a:pt x="1" y="11"/>
                    <a:pt x="2" y="9"/>
                    <a:pt x="2" y="8"/>
                  </a:cubicBezTo>
                  <a:lnTo>
                    <a:pt x="2" y="7"/>
                  </a:lnTo>
                  <a:cubicBezTo>
                    <a:pt x="3" y="5"/>
                    <a:pt x="4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2"/>
                    <a:pt x="6" y="4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7" name="Freeform 587"/>
            <p:cNvSpPr>
              <a:spLocks/>
            </p:cNvSpPr>
            <p:nvPr/>
          </p:nvSpPr>
          <p:spPr bwMode="auto">
            <a:xfrm>
              <a:off x="4653404" y="2011353"/>
              <a:ext cx="100803" cy="80963"/>
            </a:xfrm>
            <a:custGeom>
              <a:avLst/>
              <a:gdLst>
                <a:gd name="T0" fmla="*/ 90725628 w 10"/>
                <a:gd name="T1" fmla="*/ 90725619 h 8"/>
                <a:gd name="T2" fmla="*/ 272176846 w 10"/>
                <a:gd name="T3" fmla="*/ 0 h 8"/>
                <a:gd name="T4" fmla="*/ 453628101 w 10"/>
                <a:gd name="T5" fmla="*/ 90725619 h 8"/>
                <a:gd name="T6" fmla="*/ 544353691 w 10"/>
                <a:gd name="T7" fmla="*/ 181451238 h 8"/>
                <a:gd name="T8" fmla="*/ 635079430 w 10"/>
                <a:gd name="T9" fmla="*/ 272176820 h 8"/>
                <a:gd name="T10" fmla="*/ 725805021 w 10"/>
                <a:gd name="T11" fmla="*/ 453628058 h 8"/>
                <a:gd name="T12" fmla="*/ 907256202 w 10"/>
                <a:gd name="T13" fmla="*/ 544353639 h 8"/>
                <a:gd name="T14" fmla="*/ 725805021 w 10"/>
                <a:gd name="T15" fmla="*/ 635079370 h 8"/>
                <a:gd name="T16" fmla="*/ 544353691 w 10"/>
                <a:gd name="T17" fmla="*/ 635079370 h 8"/>
                <a:gd name="T18" fmla="*/ 544353691 w 10"/>
                <a:gd name="T19" fmla="*/ 725804952 h 8"/>
                <a:gd name="T20" fmla="*/ 544353691 w 10"/>
                <a:gd name="T21" fmla="*/ 725804952 h 8"/>
                <a:gd name="T22" fmla="*/ 544353691 w 10"/>
                <a:gd name="T23" fmla="*/ 725804952 h 8"/>
                <a:gd name="T24" fmla="*/ 0 w 10"/>
                <a:gd name="T25" fmla="*/ 90725619 h 8"/>
                <a:gd name="T26" fmla="*/ 0 w 10"/>
                <a:gd name="T27" fmla="*/ 90725619 h 8"/>
                <a:gd name="T28" fmla="*/ 90725628 w 10"/>
                <a:gd name="T29" fmla="*/ 90725619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8"/>
                <a:gd name="T47" fmla="*/ 10 w 10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8">
                  <a:moveTo>
                    <a:pt x="1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8" y="5"/>
                  </a:lnTo>
                  <a:lnTo>
                    <a:pt x="10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8"/>
                  </a:lnTo>
                  <a:cubicBezTo>
                    <a:pt x="4" y="6"/>
                    <a:pt x="4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8" name="Freeform 588"/>
            <p:cNvSpPr>
              <a:spLocks/>
            </p:cNvSpPr>
            <p:nvPr/>
          </p:nvSpPr>
          <p:spPr bwMode="auto">
            <a:xfrm>
              <a:off x="4563802" y="1892289"/>
              <a:ext cx="419209" cy="250827"/>
            </a:xfrm>
            <a:custGeom>
              <a:avLst/>
              <a:gdLst>
                <a:gd name="T0" fmla="*/ 2147483647 w 42"/>
                <a:gd name="T1" fmla="*/ 2147483647 h 25"/>
                <a:gd name="T2" fmla="*/ 2147483647 w 42"/>
                <a:gd name="T3" fmla="*/ 2147483647 h 25"/>
                <a:gd name="T4" fmla="*/ 2147483647 w 42"/>
                <a:gd name="T5" fmla="*/ 2147483647 h 25"/>
                <a:gd name="T6" fmla="*/ 2147483647 w 42"/>
                <a:gd name="T7" fmla="*/ 2147483647 h 25"/>
                <a:gd name="T8" fmla="*/ 2147483647 w 42"/>
                <a:gd name="T9" fmla="*/ 2147483647 h 25"/>
                <a:gd name="T10" fmla="*/ 2147483647 w 42"/>
                <a:gd name="T11" fmla="*/ 2147483647 h 25"/>
                <a:gd name="T12" fmla="*/ 2147483647 w 42"/>
                <a:gd name="T13" fmla="*/ 2147483647 h 25"/>
                <a:gd name="T14" fmla="*/ 0 w 42"/>
                <a:gd name="T15" fmla="*/ 2147483647 h 25"/>
                <a:gd name="T16" fmla="*/ 0 w 42"/>
                <a:gd name="T17" fmla="*/ 2147483647 h 25"/>
                <a:gd name="T18" fmla="*/ 0 w 42"/>
                <a:gd name="T19" fmla="*/ 2147483647 h 25"/>
                <a:gd name="T20" fmla="*/ 2147483647 w 42"/>
                <a:gd name="T21" fmla="*/ 2147483647 h 25"/>
                <a:gd name="T22" fmla="*/ 2147483647 w 42"/>
                <a:gd name="T23" fmla="*/ 2147483647 h 25"/>
                <a:gd name="T24" fmla="*/ 2147483647 w 42"/>
                <a:gd name="T25" fmla="*/ 2147483647 h 25"/>
                <a:gd name="T26" fmla="*/ 2147483647 w 42"/>
                <a:gd name="T27" fmla="*/ 2147483647 h 25"/>
                <a:gd name="T28" fmla="*/ 2147483647 w 42"/>
                <a:gd name="T29" fmla="*/ 2147483647 h 25"/>
                <a:gd name="T30" fmla="*/ 2147483647 w 42"/>
                <a:gd name="T31" fmla="*/ 2147483647 h 25"/>
                <a:gd name="T32" fmla="*/ 2147483647 w 42"/>
                <a:gd name="T33" fmla="*/ 2147483647 h 25"/>
                <a:gd name="T34" fmla="*/ 2147483647 w 42"/>
                <a:gd name="T35" fmla="*/ 0 h 25"/>
                <a:gd name="T36" fmla="*/ 2147483647 w 42"/>
                <a:gd name="T37" fmla="*/ 2147483647 h 25"/>
                <a:gd name="T38" fmla="*/ 2147483647 w 42"/>
                <a:gd name="T39" fmla="*/ 2147483647 h 25"/>
                <a:gd name="T40" fmla="*/ 2147483647 w 42"/>
                <a:gd name="T41" fmla="*/ 2147483647 h 25"/>
                <a:gd name="T42" fmla="*/ 2147483647 w 42"/>
                <a:gd name="T43" fmla="*/ 2147483647 h 25"/>
                <a:gd name="T44" fmla="*/ 2147483647 w 42"/>
                <a:gd name="T45" fmla="*/ 2147483647 h 25"/>
                <a:gd name="T46" fmla="*/ 2147483647 w 42"/>
                <a:gd name="T47" fmla="*/ 2147483647 h 25"/>
                <a:gd name="T48" fmla="*/ 2147483647 w 42"/>
                <a:gd name="T49" fmla="*/ 2147483647 h 25"/>
                <a:gd name="T50" fmla="*/ 2147483647 w 42"/>
                <a:gd name="T51" fmla="*/ 2147483647 h 25"/>
                <a:gd name="T52" fmla="*/ 2147483647 w 42"/>
                <a:gd name="T53" fmla="*/ 2147483647 h 25"/>
                <a:gd name="T54" fmla="*/ 2147483647 w 42"/>
                <a:gd name="T55" fmla="*/ 2147483647 h 25"/>
                <a:gd name="T56" fmla="*/ 2147483647 w 42"/>
                <a:gd name="T57" fmla="*/ 2147483647 h 25"/>
                <a:gd name="T58" fmla="*/ 2147483647 w 42"/>
                <a:gd name="T59" fmla="*/ 2147483647 h 25"/>
                <a:gd name="T60" fmla="*/ 2147483647 w 42"/>
                <a:gd name="T61" fmla="*/ 2147483647 h 25"/>
                <a:gd name="T62" fmla="*/ 2147483647 w 42"/>
                <a:gd name="T63" fmla="*/ 2147483647 h 25"/>
                <a:gd name="T64" fmla="*/ 2147483647 w 42"/>
                <a:gd name="T65" fmla="*/ 2147483647 h 25"/>
                <a:gd name="T66" fmla="*/ 2147483647 w 42"/>
                <a:gd name="T67" fmla="*/ 2147483647 h 25"/>
                <a:gd name="T68" fmla="*/ 2147483647 w 42"/>
                <a:gd name="T69" fmla="*/ 2147483647 h 25"/>
                <a:gd name="T70" fmla="*/ 2147483647 w 42"/>
                <a:gd name="T71" fmla="*/ 2147483647 h 25"/>
                <a:gd name="T72" fmla="*/ 2147483647 w 42"/>
                <a:gd name="T73" fmla="*/ 2147483647 h 2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2"/>
                <a:gd name="T112" fmla="*/ 0 h 25"/>
                <a:gd name="T113" fmla="*/ 42 w 42"/>
                <a:gd name="T114" fmla="*/ 25 h 2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2" h="25">
                  <a:moveTo>
                    <a:pt x="15" y="19"/>
                  </a:moveTo>
                  <a:lnTo>
                    <a:pt x="17" y="19"/>
                  </a:lnTo>
                  <a:lnTo>
                    <a:pt x="19" y="18"/>
                  </a:lnTo>
                  <a:lnTo>
                    <a:pt x="17" y="17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4" y="13"/>
                  </a:lnTo>
                  <a:lnTo>
                    <a:pt x="12" y="12"/>
                  </a:lnTo>
                  <a:lnTo>
                    <a:pt x="10" y="13"/>
                  </a:lnTo>
                  <a:lnTo>
                    <a:pt x="9" y="13"/>
                  </a:lnTo>
                  <a:cubicBezTo>
                    <a:pt x="8" y="13"/>
                    <a:pt x="8" y="15"/>
                    <a:pt x="6" y="15"/>
                  </a:cubicBezTo>
                  <a:cubicBezTo>
                    <a:pt x="5" y="15"/>
                    <a:pt x="3" y="13"/>
                    <a:pt x="1" y="13"/>
                  </a:cubicBezTo>
                  <a:lnTo>
                    <a:pt x="0" y="12"/>
                  </a:ln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5"/>
                    <a:pt x="1" y="4"/>
                    <a:pt x="1" y="3"/>
                  </a:cubicBezTo>
                  <a:lnTo>
                    <a:pt x="2" y="2"/>
                  </a:lnTo>
                  <a:lnTo>
                    <a:pt x="5" y="1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2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9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42" y="13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5"/>
                  </a:lnTo>
                  <a:lnTo>
                    <a:pt x="38" y="16"/>
                  </a:lnTo>
                  <a:lnTo>
                    <a:pt x="37" y="17"/>
                  </a:lnTo>
                  <a:cubicBezTo>
                    <a:pt x="35" y="17"/>
                    <a:pt x="31" y="18"/>
                    <a:pt x="31" y="20"/>
                  </a:cubicBezTo>
                  <a:cubicBezTo>
                    <a:pt x="31" y="20"/>
                    <a:pt x="31" y="21"/>
                    <a:pt x="32" y="21"/>
                  </a:cubicBezTo>
                  <a:cubicBezTo>
                    <a:pt x="33" y="21"/>
                    <a:pt x="35" y="21"/>
                    <a:pt x="36" y="21"/>
                  </a:cubicBezTo>
                  <a:cubicBezTo>
                    <a:pt x="35" y="21"/>
                    <a:pt x="34" y="23"/>
                    <a:pt x="33" y="23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2" y="23"/>
                    <a:pt x="29" y="24"/>
                    <a:pt x="29" y="25"/>
                  </a:cubicBezTo>
                  <a:cubicBezTo>
                    <a:pt x="27" y="24"/>
                    <a:pt x="27" y="23"/>
                    <a:pt x="27" y="22"/>
                  </a:cubicBezTo>
                  <a:cubicBezTo>
                    <a:pt x="26" y="22"/>
                    <a:pt x="25" y="21"/>
                    <a:pt x="25" y="21"/>
                  </a:cubicBezTo>
                  <a:cubicBezTo>
                    <a:pt x="27" y="20"/>
                    <a:pt x="28" y="20"/>
                    <a:pt x="30" y="20"/>
                  </a:cubicBezTo>
                  <a:lnTo>
                    <a:pt x="24" y="20"/>
                  </a:lnTo>
                  <a:cubicBezTo>
                    <a:pt x="23" y="18"/>
                    <a:pt x="21" y="18"/>
                    <a:pt x="20" y="18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6" y="21"/>
                    <a:pt x="15" y="21"/>
                    <a:pt x="15" y="20"/>
                  </a:cubicBezTo>
                  <a:lnTo>
                    <a:pt x="15" y="19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39" name="Freeform 589"/>
            <p:cNvSpPr>
              <a:spLocks/>
            </p:cNvSpPr>
            <p:nvPr/>
          </p:nvSpPr>
          <p:spPr bwMode="auto">
            <a:xfrm>
              <a:off x="4584603" y="1162034"/>
              <a:ext cx="3412874" cy="1081096"/>
            </a:xfrm>
            <a:custGeom>
              <a:avLst/>
              <a:gdLst>
                <a:gd name="T0" fmla="*/ 2147483647 w 342"/>
                <a:gd name="T1" fmla="*/ 2147483647 h 108"/>
                <a:gd name="T2" fmla="*/ 2147483647 w 342"/>
                <a:gd name="T3" fmla="*/ 2147483647 h 108"/>
                <a:gd name="T4" fmla="*/ 2147483647 w 342"/>
                <a:gd name="T5" fmla="*/ 2147483647 h 108"/>
                <a:gd name="T6" fmla="*/ 2147483647 w 342"/>
                <a:gd name="T7" fmla="*/ 2147483647 h 108"/>
                <a:gd name="T8" fmla="*/ 2147483647 w 342"/>
                <a:gd name="T9" fmla="*/ 2147483647 h 108"/>
                <a:gd name="T10" fmla="*/ 2147483647 w 342"/>
                <a:gd name="T11" fmla="*/ 2147483647 h 108"/>
                <a:gd name="T12" fmla="*/ 2147483647 w 342"/>
                <a:gd name="T13" fmla="*/ 2147483647 h 108"/>
                <a:gd name="T14" fmla="*/ 2147483647 w 342"/>
                <a:gd name="T15" fmla="*/ 2147483647 h 108"/>
                <a:gd name="T16" fmla="*/ 2147483647 w 342"/>
                <a:gd name="T17" fmla="*/ 2147483647 h 108"/>
                <a:gd name="T18" fmla="*/ 2147483647 w 342"/>
                <a:gd name="T19" fmla="*/ 2147483647 h 108"/>
                <a:gd name="T20" fmla="*/ 2147483647 w 342"/>
                <a:gd name="T21" fmla="*/ 2147483647 h 108"/>
                <a:gd name="T22" fmla="*/ 2147483647 w 342"/>
                <a:gd name="T23" fmla="*/ 2147483647 h 108"/>
                <a:gd name="T24" fmla="*/ 2147483647 w 342"/>
                <a:gd name="T25" fmla="*/ 2147483647 h 108"/>
                <a:gd name="T26" fmla="*/ 2147483647 w 342"/>
                <a:gd name="T27" fmla="*/ 2147483647 h 108"/>
                <a:gd name="T28" fmla="*/ 2147483647 w 342"/>
                <a:gd name="T29" fmla="*/ 2147483647 h 108"/>
                <a:gd name="T30" fmla="*/ 2147483647 w 342"/>
                <a:gd name="T31" fmla="*/ 2147483647 h 108"/>
                <a:gd name="T32" fmla="*/ 2147483647 w 342"/>
                <a:gd name="T33" fmla="*/ 2147483647 h 108"/>
                <a:gd name="T34" fmla="*/ 2147483647 w 342"/>
                <a:gd name="T35" fmla="*/ 2147483647 h 108"/>
                <a:gd name="T36" fmla="*/ 2147483647 w 342"/>
                <a:gd name="T37" fmla="*/ 2147483647 h 108"/>
                <a:gd name="T38" fmla="*/ 2147483647 w 342"/>
                <a:gd name="T39" fmla="*/ 2147483647 h 108"/>
                <a:gd name="T40" fmla="*/ 2147483647 w 342"/>
                <a:gd name="T41" fmla="*/ 2147483647 h 108"/>
                <a:gd name="T42" fmla="*/ 2147483647 w 342"/>
                <a:gd name="T43" fmla="*/ 2147483647 h 108"/>
                <a:gd name="T44" fmla="*/ 2147483647 w 342"/>
                <a:gd name="T45" fmla="*/ 2147483647 h 108"/>
                <a:gd name="T46" fmla="*/ 2147483647 w 342"/>
                <a:gd name="T47" fmla="*/ 2147483647 h 108"/>
                <a:gd name="T48" fmla="*/ 2147483647 w 342"/>
                <a:gd name="T49" fmla="*/ 2147483647 h 108"/>
                <a:gd name="T50" fmla="*/ 2147483647 w 342"/>
                <a:gd name="T51" fmla="*/ 2147483647 h 108"/>
                <a:gd name="T52" fmla="*/ 2147483647 w 342"/>
                <a:gd name="T53" fmla="*/ 2147483647 h 108"/>
                <a:gd name="T54" fmla="*/ 2147483647 w 342"/>
                <a:gd name="T55" fmla="*/ 2147483647 h 108"/>
                <a:gd name="T56" fmla="*/ 2147483647 w 342"/>
                <a:gd name="T57" fmla="*/ 2147483647 h 108"/>
                <a:gd name="T58" fmla="*/ 2147483647 w 342"/>
                <a:gd name="T59" fmla="*/ 2147483647 h 108"/>
                <a:gd name="T60" fmla="*/ 2147483647 w 342"/>
                <a:gd name="T61" fmla="*/ 2147483647 h 108"/>
                <a:gd name="T62" fmla="*/ 2147483647 w 342"/>
                <a:gd name="T63" fmla="*/ 2147483647 h 108"/>
                <a:gd name="T64" fmla="*/ 2147483647 w 342"/>
                <a:gd name="T65" fmla="*/ 2147483647 h 108"/>
                <a:gd name="T66" fmla="*/ 2147483647 w 342"/>
                <a:gd name="T67" fmla="*/ 2147483647 h 108"/>
                <a:gd name="T68" fmla="*/ 2147483647 w 342"/>
                <a:gd name="T69" fmla="*/ 2147483647 h 108"/>
                <a:gd name="T70" fmla="*/ 2147483647 w 342"/>
                <a:gd name="T71" fmla="*/ 2147483647 h 108"/>
                <a:gd name="T72" fmla="*/ 2147483647 w 342"/>
                <a:gd name="T73" fmla="*/ 2147483647 h 108"/>
                <a:gd name="T74" fmla="*/ 2147483647 w 342"/>
                <a:gd name="T75" fmla="*/ 2147483647 h 108"/>
                <a:gd name="T76" fmla="*/ 2147483647 w 342"/>
                <a:gd name="T77" fmla="*/ 2147483647 h 108"/>
                <a:gd name="T78" fmla="*/ 2147483647 w 342"/>
                <a:gd name="T79" fmla="*/ 2147483647 h 108"/>
                <a:gd name="T80" fmla="*/ 2147483647 w 342"/>
                <a:gd name="T81" fmla="*/ 2147483647 h 108"/>
                <a:gd name="T82" fmla="*/ 2147483647 w 342"/>
                <a:gd name="T83" fmla="*/ 2147483647 h 108"/>
                <a:gd name="T84" fmla="*/ 2147483647 w 342"/>
                <a:gd name="T85" fmla="*/ 2147483647 h 108"/>
                <a:gd name="T86" fmla="*/ 2147483647 w 342"/>
                <a:gd name="T87" fmla="*/ 2147483647 h 108"/>
                <a:gd name="T88" fmla="*/ 2147483647 w 342"/>
                <a:gd name="T89" fmla="*/ 2147483647 h 108"/>
                <a:gd name="T90" fmla="*/ 2147483647 w 342"/>
                <a:gd name="T91" fmla="*/ 2147483647 h 108"/>
                <a:gd name="T92" fmla="*/ 2147483647 w 342"/>
                <a:gd name="T93" fmla="*/ 2147483647 h 108"/>
                <a:gd name="T94" fmla="*/ 2147483647 w 342"/>
                <a:gd name="T95" fmla="*/ 2147483647 h 108"/>
                <a:gd name="T96" fmla="*/ 2147483647 w 342"/>
                <a:gd name="T97" fmla="*/ 2147483647 h 108"/>
                <a:gd name="T98" fmla="*/ 2147483647 w 342"/>
                <a:gd name="T99" fmla="*/ 2147483647 h 108"/>
                <a:gd name="T100" fmla="*/ 2147483647 w 342"/>
                <a:gd name="T101" fmla="*/ 2147483647 h 108"/>
                <a:gd name="T102" fmla="*/ 2147483647 w 342"/>
                <a:gd name="T103" fmla="*/ 2147483647 h 108"/>
                <a:gd name="T104" fmla="*/ 2147483647 w 342"/>
                <a:gd name="T105" fmla="*/ 2147483647 h 108"/>
                <a:gd name="T106" fmla="*/ 2147483647 w 342"/>
                <a:gd name="T107" fmla="*/ 2147483647 h 108"/>
                <a:gd name="T108" fmla="*/ 2147483647 w 342"/>
                <a:gd name="T109" fmla="*/ 2147483647 h 108"/>
                <a:gd name="T110" fmla="*/ 2147483647 w 342"/>
                <a:gd name="T111" fmla="*/ 2147483647 h 108"/>
                <a:gd name="T112" fmla="*/ 2147483647 w 342"/>
                <a:gd name="T113" fmla="*/ 2147483647 h 108"/>
                <a:gd name="T114" fmla="*/ 2147483647 w 342"/>
                <a:gd name="T115" fmla="*/ 2147483647 h 108"/>
                <a:gd name="T116" fmla="*/ 0 w 342"/>
                <a:gd name="T117" fmla="*/ 2147483647 h 108"/>
                <a:gd name="T118" fmla="*/ 2147483647 w 342"/>
                <a:gd name="T119" fmla="*/ 2147483647 h 108"/>
                <a:gd name="T120" fmla="*/ 2147483647 w 342"/>
                <a:gd name="T121" fmla="*/ 2147483647 h 108"/>
                <a:gd name="T122" fmla="*/ 2147483647 w 342"/>
                <a:gd name="T123" fmla="*/ 2147483647 h 10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2"/>
                <a:gd name="T187" fmla="*/ 0 h 108"/>
                <a:gd name="T188" fmla="*/ 342 w 342"/>
                <a:gd name="T189" fmla="*/ 108 h 10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2" h="108">
                  <a:moveTo>
                    <a:pt x="18" y="74"/>
                  </a:moveTo>
                  <a:lnTo>
                    <a:pt x="18" y="74"/>
                  </a:lnTo>
                  <a:lnTo>
                    <a:pt x="20" y="74"/>
                  </a:lnTo>
                  <a:lnTo>
                    <a:pt x="21" y="73"/>
                  </a:lnTo>
                  <a:lnTo>
                    <a:pt x="23" y="73"/>
                  </a:lnTo>
                  <a:lnTo>
                    <a:pt x="24" y="74"/>
                  </a:lnTo>
                  <a:lnTo>
                    <a:pt x="25" y="75"/>
                  </a:lnTo>
                  <a:lnTo>
                    <a:pt x="25" y="77"/>
                  </a:lnTo>
                  <a:lnTo>
                    <a:pt x="27" y="77"/>
                  </a:lnTo>
                  <a:lnTo>
                    <a:pt x="28" y="79"/>
                  </a:lnTo>
                  <a:lnTo>
                    <a:pt x="30" y="79"/>
                  </a:lnTo>
                  <a:lnTo>
                    <a:pt x="31" y="80"/>
                  </a:lnTo>
                  <a:lnTo>
                    <a:pt x="33" y="80"/>
                  </a:lnTo>
                  <a:lnTo>
                    <a:pt x="34" y="81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0" y="87"/>
                  </a:lnTo>
                  <a:lnTo>
                    <a:pt x="39" y="87"/>
                  </a:lnTo>
                  <a:lnTo>
                    <a:pt x="37" y="88"/>
                  </a:lnTo>
                  <a:lnTo>
                    <a:pt x="36" y="89"/>
                  </a:lnTo>
                  <a:cubicBezTo>
                    <a:pt x="36" y="89"/>
                    <a:pt x="37" y="89"/>
                    <a:pt x="37" y="89"/>
                  </a:cubicBezTo>
                  <a:cubicBezTo>
                    <a:pt x="36" y="90"/>
                    <a:pt x="36" y="90"/>
                    <a:pt x="35" y="91"/>
                  </a:cubicBezTo>
                  <a:cubicBezTo>
                    <a:pt x="35" y="91"/>
                    <a:pt x="36" y="92"/>
                    <a:pt x="37" y="92"/>
                  </a:cubicBezTo>
                  <a:cubicBezTo>
                    <a:pt x="36" y="93"/>
                    <a:pt x="36" y="94"/>
                    <a:pt x="34" y="94"/>
                  </a:cubicBezTo>
                  <a:cubicBezTo>
                    <a:pt x="34" y="96"/>
                    <a:pt x="36" y="96"/>
                    <a:pt x="38" y="97"/>
                  </a:cubicBezTo>
                  <a:cubicBezTo>
                    <a:pt x="39" y="99"/>
                    <a:pt x="41" y="99"/>
                    <a:pt x="43" y="100"/>
                  </a:cubicBezTo>
                  <a:lnTo>
                    <a:pt x="44" y="101"/>
                  </a:lnTo>
                  <a:lnTo>
                    <a:pt x="46" y="101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2" y="102"/>
                  </a:lnTo>
                  <a:lnTo>
                    <a:pt x="54" y="103"/>
                  </a:lnTo>
                  <a:lnTo>
                    <a:pt x="55" y="103"/>
                  </a:lnTo>
                  <a:lnTo>
                    <a:pt x="58" y="103"/>
                  </a:lnTo>
                  <a:lnTo>
                    <a:pt x="59" y="105"/>
                  </a:lnTo>
                  <a:lnTo>
                    <a:pt x="61" y="106"/>
                  </a:lnTo>
                  <a:lnTo>
                    <a:pt x="63" y="107"/>
                  </a:lnTo>
                  <a:lnTo>
                    <a:pt x="64" y="108"/>
                  </a:lnTo>
                  <a:lnTo>
                    <a:pt x="66" y="106"/>
                  </a:lnTo>
                  <a:cubicBezTo>
                    <a:pt x="65" y="106"/>
                    <a:pt x="65" y="105"/>
                    <a:pt x="65" y="105"/>
                  </a:cubicBezTo>
                  <a:cubicBezTo>
                    <a:pt x="65" y="105"/>
                    <a:pt x="62" y="102"/>
                    <a:pt x="62" y="101"/>
                  </a:cubicBezTo>
                  <a:lnTo>
                    <a:pt x="61" y="100"/>
                  </a:lnTo>
                  <a:lnTo>
                    <a:pt x="61" y="99"/>
                  </a:lnTo>
                  <a:cubicBezTo>
                    <a:pt x="60" y="98"/>
                    <a:pt x="59" y="97"/>
                    <a:pt x="59" y="96"/>
                  </a:cubicBezTo>
                  <a:cubicBezTo>
                    <a:pt x="59" y="96"/>
                    <a:pt x="60" y="94"/>
                    <a:pt x="61" y="94"/>
                  </a:cubicBezTo>
                  <a:cubicBezTo>
                    <a:pt x="62" y="93"/>
                    <a:pt x="63" y="92"/>
                    <a:pt x="64" y="92"/>
                  </a:cubicBezTo>
                  <a:lnTo>
                    <a:pt x="64" y="91"/>
                  </a:lnTo>
                  <a:lnTo>
                    <a:pt x="63" y="91"/>
                  </a:lnTo>
                  <a:lnTo>
                    <a:pt x="64" y="90"/>
                  </a:lnTo>
                  <a:lnTo>
                    <a:pt x="63" y="89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8" y="81"/>
                  </a:lnTo>
                  <a:lnTo>
                    <a:pt x="58" y="80"/>
                  </a:lnTo>
                  <a:lnTo>
                    <a:pt x="60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1" y="79"/>
                  </a:lnTo>
                  <a:lnTo>
                    <a:pt x="63" y="78"/>
                  </a:lnTo>
                  <a:lnTo>
                    <a:pt x="65" y="76"/>
                  </a:lnTo>
                  <a:lnTo>
                    <a:pt x="66" y="76"/>
                  </a:lnTo>
                  <a:lnTo>
                    <a:pt x="68" y="76"/>
                  </a:lnTo>
                  <a:lnTo>
                    <a:pt x="69" y="76"/>
                  </a:lnTo>
                  <a:lnTo>
                    <a:pt x="71" y="76"/>
                  </a:lnTo>
                  <a:lnTo>
                    <a:pt x="74" y="77"/>
                  </a:lnTo>
                  <a:lnTo>
                    <a:pt x="76" y="79"/>
                  </a:lnTo>
                  <a:lnTo>
                    <a:pt x="78" y="79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4" y="77"/>
                  </a:lnTo>
                  <a:lnTo>
                    <a:pt x="86" y="78"/>
                  </a:lnTo>
                  <a:lnTo>
                    <a:pt x="88" y="79"/>
                  </a:lnTo>
                  <a:lnTo>
                    <a:pt x="90" y="79"/>
                  </a:lnTo>
                  <a:lnTo>
                    <a:pt x="92" y="78"/>
                  </a:lnTo>
                  <a:lnTo>
                    <a:pt x="92" y="76"/>
                  </a:lnTo>
                  <a:lnTo>
                    <a:pt x="91" y="76"/>
                  </a:lnTo>
                  <a:lnTo>
                    <a:pt x="89" y="76"/>
                  </a:lnTo>
                  <a:lnTo>
                    <a:pt x="88" y="74"/>
                  </a:lnTo>
                  <a:lnTo>
                    <a:pt x="89" y="74"/>
                  </a:lnTo>
                  <a:lnTo>
                    <a:pt x="89" y="72"/>
                  </a:lnTo>
                  <a:lnTo>
                    <a:pt x="92" y="72"/>
                  </a:lnTo>
                  <a:lnTo>
                    <a:pt x="89" y="69"/>
                  </a:lnTo>
                  <a:lnTo>
                    <a:pt x="93" y="68"/>
                  </a:lnTo>
                  <a:lnTo>
                    <a:pt x="98" y="68"/>
                  </a:lnTo>
                  <a:lnTo>
                    <a:pt x="98" y="67"/>
                  </a:lnTo>
                  <a:lnTo>
                    <a:pt x="101" y="66"/>
                  </a:lnTo>
                  <a:lnTo>
                    <a:pt x="104" y="66"/>
                  </a:lnTo>
                  <a:lnTo>
                    <a:pt x="106" y="65"/>
                  </a:lnTo>
                  <a:lnTo>
                    <a:pt x="109" y="65"/>
                  </a:lnTo>
                  <a:lnTo>
                    <a:pt x="111" y="65"/>
                  </a:lnTo>
                  <a:lnTo>
                    <a:pt x="112" y="66"/>
                  </a:lnTo>
                  <a:lnTo>
                    <a:pt x="112" y="68"/>
                  </a:lnTo>
                  <a:lnTo>
                    <a:pt x="114" y="68"/>
                  </a:lnTo>
                  <a:lnTo>
                    <a:pt x="115" y="67"/>
                  </a:lnTo>
                  <a:lnTo>
                    <a:pt x="116" y="68"/>
                  </a:lnTo>
                  <a:lnTo>
                    <a:pt x="117" y="69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20" y="70"/>
                  </a:lnTo>
                  <a:lnTo>
                    <a:pt x="122" y="69"/>
                  </a:lnTo>
                  <a:lnTo>
                    <a:pt x="124" y="68"/>
                  </a:lnTo>
                  <a:lnTo>
                    <a:pt x="125" y="67"/>
                  </a:lnTo>
                  <a:lnTo>
                    <a:pt x="125" y="69"/>
                  </a:lnTo>
                  <a:lnTo>
                    <a:pt x="127" y="70"/>
                  </a:lnTo>
                  <a:lnTo>
                    <a:pt x="129" y="71"/>
                  </a:lnTo>
                  <a:lnTo>
                    <a:pt x="132" y="73"/>
                  </a:lnTo>
                  <a:lnTo>
                    <a:pt x="134" y="75"/>
                  </a:lnTo>
                  <a:lnTo>
                    <a:pt x="137" y="77"/>
                  </a:lnTo>
                  <a:lnTo>
                    <a:pt x="138" y="79"/>
                  </a:lnTo>
                  <a:lnTo>
                    <a:pt x="138" y="77"/>
                  </a:lnTo>
                  <a:lnTo>
                    <a:pt x="139" y="77"/>
                  </a:lnTo>
                  <a:lnTo>
                    <a:pt x="141" y="78"/>
                  </a:lnTo>
                  <a:lnTo>
                    <a:pt x="142" y="79"/>
                  </a:lnTo>
                  <a:lnTo>
                    <a:pt x="144" y="79"/>
                  </a:lnTo>
                  <a:lnTo>
                    <a:pt x="146" y="78"/>
                  </a:lnTo>
                  <a:lnTo>
                    <a:pt x="148" y="79"/>
                  </a:lnTo>
                  <a:lnTo>
                    <a:pt x="150" y="81"/>
                  </a:lnTo>
                  <a:lnTo>
                    <a:pt x="152" y="82"/>
                  </a:lnTo>
                  <a:lnTo>
                    <a:pt x="155" y="82"/>
                  </a:lnTo>
                  <a:lnTo>
                    <a:pt x="155" y="83"/>
                  </a:lnTo>
                  <a:cubicBezTo>
                    <a:pt x="155" y="82"/>
                    <a:pt x="156" y="82"/>
                    <a:pt x="157" y="82"/>
                  </a:cubicBezTo>
                  <a:cubicBezTo>
                    <a:pt x="158" y="82"/>
                    <a:pt x="159" y="81"/>
                    <a:pt x="159" y="81"/>
                  </a:cubicBezTo>
                  <a:cubicBezTo>
                    <a:pt x="162" y="81"/>
                    <a:pt x="163" y="78"/>
                    <a:pt x="166" y="78"/>
                  </a:cubicBezTo>
                  <a:cubicBezTo>
                    <a:pt x="167" y="78"/>
                    <a:pt x="168" y="79"/>
                    <a:pt x="169" y="79"/>
                  </a:cubicBezTo>
                  <a:lnTo>
                    <a:pt x="170" y="78"/>
                  </a:lnTo>
                  <a:cubicBezTo>
                    <a:pt x="170" y="78"/>
                    <a:pt x="171" y="78"/>
                    <a:pt x="171" y="78"/>
                  </a:cubicBezTo>
                  <a:cubicBezTo>
                    <a:pt x="171" y="79"/>
                    <a:pt x="172" y="80"/>
                    <a:pt x="172" y="80"/>
                  </a:cubicBezTo>
                  <a:lnTo>
                    <a:pt x="181" y="80"/>
                  </a:lnTo>
                  <a:cubicBezTo>
                    <a:pt x="182" y="78"/>
                    <a:pt x="178" y="77"/>
                    <a:pt x="178" y="75"/>
                  </a:cubicBezTo>
                  <a:cubicBezTo>
                    <a:pt x="178" y="75"/>
                    <a:pt x="178" y="74"/>
                    <a:pt x="178" y="74"/>
                  </a:cubicBezTo>
                  <a:lnTo>
                    <a:pt x="179" y="73"/>
                  </a:lnTo>
                  <a:lnTo>
                    <a:pt x="189" y="76"/>
                  </a:lnTo>
                  <a:cubicBezTo>
                    <a:pt x="189" y="79"/>
                    <a:pt x="191" y="80"/>
                    <a:pt x="195" y="80"/>
                  </a:cubicBezTo>
                  <a:cubicBezTo>
                    <a:pt x="196" y="80"/>
                    <a:pt x="197" y="79"/>
                    <a:pt x="199" y="79"/>
                  </a:cubicBezTo>
                  <a:cubicBezTo>
                    <a:pt x="204" y="79"/>
                    <a:pt x="205" y="82"/>
                    <a:pt x="208" y="82"/>
                  </a:cubicBezTo>
                  <a:cubicBezTo>
                    <a:pt x="213" y="82"/>
                    <a:pt x="214" y="82"/>
                    <a:pt x="216" y="82"/>
                  </a:cubicBezTo>
                  <a:cubicBezTo>
                    <a:pt x="219" y="82"/>
                    <a:pt x="218" y="80"/>
                    <a:pt x="220" y="80"/>
                  </a:cubicBezTo>
                  <a:cubicBezTo>
                    <a:pt x="223" y="80"/>
                    <a:pt x="227" y="81"/>
                    <a:pt x="227" y="81"/>
                  </a:cubicBezTo>
                  <a:cubicBezTo>
                    <a:pt x="228" y="81"/>
                    <a:pt x="229" y="81"/>
                    <a:pt x="229" y="81"/>
                  </a:cubicBezTo>
                  <a:cubicBezTo>
                    <a:pt x="230" y="81"/>
                    <a:pt x="232" y="80"/>
                    <a:pt x="232" y="79"/>
                  </a:cubicBezTo>
                  <a:cubicBezTo>
                    <a:pt x="232" y="78"/>
                    <a:pt x="231" y="77"/>
                    <a:pt x="231" y="77"/>
                  </a:cubicBezTo>
                  <a:cubicBezTo>
                    <a:pt x="231" y="75"/>
                    <a:pt x="232" y="74"/>
                    <a:pt x="232" y="73"/>
                  </a:cubicBezTo>
                  <a:cubicBezTo>
                    <a:pt x="232" y="72"/>
                    <a:pt x="229" y="72"/>
                    <a:pt x="229" y="71"/>
                  </a:cubicBezTo>
                  <a:cubicBezTo>
                    <a:pt x="229" y="70"/>
                    <a:pt x="229" y="70"/>
                    <a:pt x="229" y="70"/>
                  </a:cubicBezTo>
                  <a:lnTo>
                    <a:pt x="235" y="69"/>
                  </a:lnTo>
                  <a:cubicBezTo>
                    <a:pt x="238" y="70"/>
                    <a:pt x="239" y="70"/>
                    <a:pt x="241" y="70"/>
                  </a:cubicBezTo>
                  <a:cubicBezTo>
                    <a:pt x="245" y="71"/>
                    <a:pt x="245" y="76"/>
                    <a:pt x="249" y="76"/>
                  </a:cubicBezTo>
                  <a:cubicBezTo>
                    <a:pt x="250" y="79"/>
                    <a:pt x="254" y="80"/>
                    <a:pt x="257" y="81"/>
                  </a:cubicBezTo>
                  <a:cubicBezTo>
                    <a:pt x="261" y="82"/>
                    <a:pt x="263" y="87"/>
                    <a:pt x="267" y="87"/>
                  </a:cubicBezTo>
                  <a:cubicBezTo>
                    <a:pt x="269" y="87"/>
                    <a:pt x="270" y="85"/>
                    <a:pt x="273" y="85"/>
                  </a:cubicBezTo>
                  <a:cubicBezTo>
                    <a:pt x="274" y="85"/>
                    <a:pt x="274" y="85"/>
                    <a:pt x="275" y="85"/>
                  </a:cubicBezTo>
                  <a:cubicBezTo>
                    <a:pt x="275" y="86"/>
                    <a:pt x="275" y="87"/>
                    <a:pt x="275" y="87"/>
                  </a:cubicBezTo>
                  <a:cubicBezTo>
                    <a:pt x="275" y="89"/>
                    <a:pt x="275" y="90"/>
                    <a:pt x="276" y="90"/>
                  </a:cubicBezTo>
                  <a:lnTo>
                    <a:pt x="276" y="94"/>
                  </a:lnTo>
                  <a:cubicBezTo>
                    <a:pt x="275" y="95"/>
                    <a:pt x="273" y="94"/>
                    <a:pt x="273" y="94"/>
                  </a:cubicBezTo>
                  <a:cubicBezTo>
                    <a:pt x="272" y="94"/>
                    <a:pt x="272" y="95"/>
                    <a:pt x="272" y="95"/>
                  </a:cubicBezTo>
                  <a:cubicBezTo>
                    <a:pt x="272" y="98"/>
                    <a:pt x="275" y="100"/>
                    <a:pt x="275" y="101"/>
                  </a:cubicBezTo>
                  <a:lnTo>
                    <a:pt x="279" y="101"/>
                  </a:lnTo>
                  <a:cubicBezTo>
                    <a:pt x="283" y="101"/>
                    <a:pt x="285" y="93"/>
                    <a:pt x="285" y="90"/>
                  </a:cubicBezTo>
                  <a:cubicBezTo>
                    <a:pt x="285" y="89"/>
                    <a:pt x="285" y="88"/>
                    <a:pt x="285" y="87"/>
                  </a:cubicBezTo>
                  <a:cubicBezTo>
                    <a:pt x="285" y="86"/>
                    <a:pt x="284" y="85"/>
                    <a:pt x="286" y="85"/>
                  </a:cubicBezTo>
                  <a:lnTo>
                    <a:pt x="286" y="83"/>
                  </a:lnTo>
                  <a:cubicBezTo>
                    <a:pt x="285" y="83"/>
                    <a:pt x="283" y="81"/>
                    <a:pt x="283" y="80"/>
                  </a:cubicBezTo>
                  <a:cubicBezTo>
                    <a:pt x="281" y="78"/>
                    <a:pt x="279" y="74"/>
                    <a:pt x="278" y="70"/>
                  </a:cubicBezTo>
                  <a:cubicBezTo>
                    <a:pt x="276" y="67"/>
                    <a:pt x="272" y="67"/>
                    <a:pt x="268" y="66"/>
                  </a:cubicBezTo>
                  <a:cubicBezTo>
                    <a:pt x="268" y="66"/>
                    <a:pt x="267" y="68"/>
                    <a:pt x="267" y="68"/>
                  </a:cubicBezTo>
                  <a:cubicBezTo>
                    <a:pt x="265" y="66"/>
                    <a:pt x="262" y="68"/>
                    <a:pt x="262" y="65"/>
                  </a:cubicBezTo>
                  <a:cubicBezTo>
                    <a:pt x="262" y="65"/>
                    <a:pt x="257" y="64"/>
                    <a:pt x="257" y="64"/>
                  </a:cubicBezTo>
                  <a:cubicBezTo>
                    <a:pt x="257" y="63"/>
                    <a:pt x="259" y="62"/>
                    <a:pt x="259" y="61"/>
                  </a:cubicBezTo>
                  <a:cubicBezTo>
                    <a:pt x="258" y="59"/>
                    <a:pt x="261" y="56"/>
                    <a:pt x="262" y="55"/>
                  </a:cubicBezTo>
                  <a:lnTo>
                    <a:pt x="262" y="51"/>
                  </a:lnTo>
                  <a:cubicBezTo>
                    <a:pt x="263" y="51"/>
                    <a:pt x="263" y="51"/>
                    <a:pt x="265" y="51"/>
                  </a:cubicBezTo>
                  <a:cubicBezTo>
                    <a:pt x="267" y="51"/>
                    <a:pt x="272" y="52"/>
                    <a:pt x="275" y="52"/>
                  </a:cubicBezTo>
                  <a:cubicBezTo>
                    <a:pt x="276" y="52"/>
                    <a:pt x="276" y="52"/>
                    <a:pt x="276" y="51"/>
                  </a:cubicBezTo>
                  <a:lnTo>
                    <a:pt x="276" y="50"/>
                  </a:lnTo>
                  <a:lnTo>
                    <a:pt x="282" y="50"/>
                  </a:lnTo>
                  <a:cubicBezTo>
                    <a:pt x="282" y="51"/>
                    <a:pt x="285" y="53"/>
                    <a:pt x="285" y="53"/>
                  </a:cubicBezTo>
                  <a:cubicBezTo>
                    <a:pt x="287" y="53"/>
                    <a:pt x="286" y="51"/>
                    <a:pt x="288" y="51"/>
                  </a:cubicBezTo>
                  <a:cubicBezTo>
                    <a:pt x="287" y="50"/>
                    <a:pt x="286" y="50"/>
                    <a:pt x="286" y="48"/>
                  </a:cubicBezTo>
                  <a:cubicBezTo>
                    <a:pt x="286" y="46"/>
                    <a:pt x="287" y="44"/>
                    <a:pt x="288" y="44"/>
                  </a:cubicBezTo>
                  <a:cubicBezTo>
                    <a:pt x="289" y="44"/>
                    <a:pt x="292" y="44"/>
                    <a:pt x="293" y="44"/>
                  </a:cubicBezTo>
                  <a:cubicBezTo>
                    <a:pt x="293" y="44"/>
                    <a:pt x="296" y="47"/>
                    <a:pt x="297" y="47"/>
                  </a:cubicBezTo>
                  <a:cubicBezTo>
                    <a:pt x="297" y="46"/>
                    <a:pt x="297" y="46"/>
                    <a:pt x="298" y="44"/>
                  </a:cubicBezTo>
                  <a:cubicBezTo>
                    <a:pt x="298" y="44"/>
                    <a:pt x="299" y="44"/>
                    <a:pt x="299" y="44"/>
                  </a:cubicBezTo>
                  <a:cubicBezTo>
                    <a:pt x="299" y="43"/>
                    <a:pt x="298" y="42"/>
                    <a:pt x="298" y="41"/>
                  </a:cubicBezTo>
                  <a:cubicBezTo>
                    <a:pt x="298" y="39"/>
                    <a:pt x="301" y="41"/>
                    <a:pt x="302" y="41"/>
                  </a:cubicBezTo>
                  <a:cubicBezTo>
                    <a:pt x="302" y="41"/>
                    <a:pt x="301" y="42"/>
                    <a:pt x="300" y="42"/>
                  </a:cubicBezTo>
                  <a:cubicBezTo>
                    <a:pt x="300" y="44"/>
                    <a:pt x="303" y="44"/>
                    <a:pt x="303" y="46"/>
                  </a:cubicBezTo>
                  <a:cubicBezTo>
                    <a:pt x="303" y="46"/>
                    <a:pt x="301" y="49"/>
                    <a:pt x="301" y="51"/>
                  </a:cubicBezTo>
                  <a:cubicBezTo>
                    <a:pt x="301" y="52"/>
                    <a:pt x="302" y="52"/>
                    <a:pt x="302" y="53"/>
                  </a:cubicBezTo>
                  <a:cubicBezTo>
                    <a:pt x="302" y="54"/>
                    <a:pt x="302" y="55"/>
                    <a:pt x="300" y="55"/>
                  </a:cubicBezTo>
                  <a:cubicBezTo>
                    <a:pt x="300" y="61"/>
                    <a:pt x="304" y="64"/>
                    <a:pt x="309" y="66"/>
                  </a:cubicBezTo>
                  <a:cubicBezTo>
                    <a:pt x="311" y="67"/>
                    <a:pt x="310" y="70"/>
                    <a:pt x="313" y="71"/>
                  </a:cubicBezTo>
                  <a:cubicBezTo>
                    <a:pt x="314" y="71"/>
                    <a:pt x="315" y="71"/>
                    <a:pt x="315" y="72"/>
                  </a:cubicBezTo>
                  <a:cubicBezTo>
                    <a:pt x="316" y="73"/>
                    <a:pt x="317" y="75"/>
                    <a:pt x="318" y="75"/>
                  </a:cubicBezTo>
                  <a:cubicBezTo>
                    <a:pt x="319" y="75"/>
                    <a:pt x="320" y="74"/>
                    <a:pt x="320" y="72"/>
                  </a:cubicBezTo>
                  <a:cubicBezTo>
                    <a:pt x="320" y="71"/>
                    <a:pt x="318" y="71"/>
                    <a:pt x="318" y="70"/>
                  </a:cubicBezTo>
                  <a:cubicBezTo>
                    <a:pt x="318" y="69"/>
                    <a:pt x="319" y="69"/>
                    <a:pt x="320" y="69"/>
                  </a:cubicBezTo>
                  <a:cubicBezTo>
                    <a:pt x="319" y="67"/>
                    <a:pt x="319" y="67"/>
                    <a:pt x="318" y="66"/>
                  </a:cubicBezTo>
                  <a:cubicBezTo>
                    <a:pt x="318" y="65"/>
                    <a:pt x="319" y="65"/>
                    <a:pt x="320" y="65"/>
                  </a:cubicBezTo>
                  <a:cubicBezTo>
                    <a:pt x="320" y="65"/>
                    <a:pt x="319" y="64"/>
                    <a:pt x="319" y="64"/>
                  </a:cubicBezTo>
                  <a:cubicBezTo>
                    <a:pt x="318" y="63"/>
                    <a:pt x="317" y="62"/>
                    <a:pt x="317" y="61"/>
                  </a:cubicBezTo>
                  <a:cubicBezTo>
                    <a:pt x="318" y="61"/>
                    <a:pt x="319" y="60"/>
                    <a:pt x="319" y="60"/>
                  </a:cubicBezTo>
                  <a:cubicBezTo>
                    <a:pt x="314" y="58"/>
                    <a:pt x="314" y="54"/>
                    <a:pt x="310" y="55"/>
                  </a:cubicBezTo>
                  <a:cubicBezTo>
                    <a:pt x="309" y="55"/>
                    <a:pt x="310" y="50"/>
                    <a:pt x="307" y="50"/>
                  </a:cubicBezTo>
                  <a:lnTo>
                    <a:pt x="311" y="47"/>
                  </a:lnTo>
                  <a:cubicBezTo>
                    <a:pt x="311" y="47"/>
                    <a:pt x="312" y="49"/>
                    <a:pt x="312" y="49"/>
                  </a:cubicBezTo>
                  <a:cubicBezTo>
                    <a:pt x="314" y="49"/>
                    <a:pt x="315" y="47"/>
                    <a:pt x="317" y="47"/>
                  </a:cubicBezTo>
                  <a:lnTo>
                    <a:pt x="318" y="47"/>
                  </a:lnTo>
                  <a:cubicBezTo>
                    <a:pt x="318" y="48"/>
                    <a:pt x="319" y="48"/>
                    <a:pt x="320" y="49"/>
                  </a:cubicBezTo>
                  <a:cubicBezTo>
                    <a:pt x="321" y="46"/>
                    <a:pt x="322" y="43"/>
                    <a:pt x="326" y="43"/>
                  </a:cubicBezTo>
                  <a:cubicBezTo>
                    <a:pt x="325" y="42"/>
                    <a:pt x="326" y="41"/>
                    <a:pt x="326" y="41"/>
                  </a:cubicBezTo>
                  <a:cubicBezTo>
                    <a:pt x="327" y="42"/>
                    <a:pt x="328" y="42"/>
                    <a:pt x="329" y="42"/>
                  </a:cubicBezTo>
                  <a:cubicBezTo>
                    <a:pt x="330" y="42"/>
                    <a:pt x="330" y="42"/>
                    <a:pt x="331" y="42"/>
                  </a:cubicBezTo>
                  <a:cubicBezTo>
                    <a:pt x="331" y="40"/>
                    <a:pt x="331" y="41"/>
                    <a:pt x="331" y="40"/>
                  </a:cubicBezTo>
                  <a:cubicBezTo>
                    <a:pt x="324" y="39"/>
                    <a:pt x="322" y="35"/>
                    <a:pt x="316" y="35"/>
                  </a:cubicBezTo>
                  <a:cubicBezTo>
                    <a:pt x="319" y="35"/>
                    <a:pt x="321" y="36"/>
                    <a:pt x="323" y="35"/>
                  </a:cubicBezTo>
                  <a:cubicBezTo>
                    <a:pt x="322" y="33"/>
                    <a:pt x="321" y="33"/>
                    <a:pt x="319" y="31"/>
                  </a:cubicBezTo>
                  <a:lnTo>
                    <a:pt x="321" y="31"/>
                  </a:lnTo>
                  <a:cubicBezTo>
                    <a:pt x="321" y="32"/>
                    <a:pt x="322" y="33"/>
                    <a:pt x="323" y="33"/>
                  </a:cubicBezTo>
                  <a:cubicBezTo>
                    <a:pt x="325" y="33"/>
                    <a:pt x="324" y="33"/>
                    <a:pt x="326" y="33"/>
                  </a:cubicBezTo>
                  <a:cubicBezTo>
                    <a:pt x="330" y="33"/>
                    <a:pt x="331" y="34"/>
                    <a:pt x="333" y="36"/>
                  </a:cubicBezTo>
                  <a:lnTo>
                    <a:pt x="338" y="36"/>
                  </a:lnTo>
                  <a:cubicBezTo>
                    <a:pt x="338" y="36"/>
                    <a:pt x="339" y="36"/>
                    <a:pt x="339" y="36"/>
                  </a:cubicBezTo>
                  <a:cubicBezTo>
                    <a:pt x="339" y="36"/>
                    <a:pt x="341" y="36"/>
                    <a:pt x="342" y="36"/>
                  </a:cubicBezTo>
                  <a:cubicBezTo>
                    <a:pt x="342" y="36"/>
                    <a:pt x="340" y="35"/>
                    <a:pt x="340" y="34"/>
                  </a:cubicBezTo>
                  <a:cubicBezTo>
                    <a:pt x="340" y="33"/>
                    <a:pt x="340" y="33"/>
                    <a:pt x="340" y="31"/>
                  </a:cubicBezTo>
                  <a:cubicBezTo>
                    <a:pt x="336" y="31"/>
                    <a:pt x="334" y="29"/>
                    <a:pt x="330" y="29"/>
                  </a:cubicBezTo>
                  <a:cubicBezTo>
                    <a:pt x="329" y="29"/>
                    <a:pt x="328" y="29"/>
                    <a:pt x="328" y="29"/>
                  </a:cubicBezTo>
                  <a:cubicBezTo>
                    <a:pt x="328" y="30"/>
                    <a:pt x="330" y="30"/>
                    <a:pt x="331" y="31"/>
                  </a:cubicBezTo>
                  <a:cubicBezTo>
                    <a:pt x="327" y="29"/>
                    <a:pt x="325" y="28"/>
                    <a:pt x="321" y="26"/>
                  </a:cubicBezTo>
                  <a:cubicBezTo>
                    <a:pt x="314" y="24"/>
                    <a:pt x="309" y="24"/>
                    <a:pt x="303" y="22"/>
                  </a:cubicBezTo>
                  <a:lnTo>
                    <a:pt x="298" y="22"/>
                  </a:lnTo>
                  <a:cubicBezTo>
                    <a:pt x="298" y="22"/>
                    <a:pt x="297" y="22"/>
                    <a:pt x="296" y="22"/>
                  </a:cubicBezTo>
                  <a:cubicBezTo>
                    <a:pt x="294" y="22"/>
                    <a:pt x="293" y="22"/>
                    <a:pt x="291" y="22"/>
                  </a:cubicBezTo>
                  <a:cubicBezTo>
                    <a:pt x="290" y="22"/>
                    <a:pt x="286" y="22"/>
                    <a:pt x="286" y="21"/>
                  </a:cubicBezTo>
                  <a:lnTo>
                    <a:pt x="284" y="21"/>
                  </a:lnTo>
                  <a:cubicBezTo>
                    <a:pt x="284" y="23"/>
                    <a:pt x="287" y="25"/>
                    <a:pt x="287" y="25"/>
                  </a:cubicBezTo>
                  <a:cubicBezTo>
                    <a:pt x="286" y="24"/>
                    <a:pt x="285" y="23"/>
                    <a:pt x="282" y="23"/>
                  </a:cubicBezTo>
                  <a:cubicBezTo>
                    <a:pt x="282" y="22"/>
                    <a:pt x="282" y="22"/>
                    <a:pt x="283" y="22"/>
                  </a:cubicBezTo>
                  <a:cubicBezTo>
                    <a:pt x="282" y="21"/>
                    <a:pt x="281" y="21"/>
                    <a:pt x="280" y="21"/>
                  </a:cubicBezTo>
                  <a:cubicBezTo>
                    <a:pt x="280" y="22"/>
                    <a:pt x="278" y="22"/>
                    <a:pt x="277" y="22"/>
                  </a:cubicBezTo>
                  <a:cubicBezTo>
                    <a:pt x="273" y="22"/>
                    <a:pt x="271" y="22"/>
                    <a:pt x="268" y="22"/>
                  </a:cubicBezTo>
                  <a:cubicBezTo>
                    <a:pt x="269" y="24"/>
                    <a:pt x="269" y="24"/>
                    <a:pt x="271" y="25"/>
                  </a:cubicBezTo>
                  <a:cubicBezTo>
                    <a:pt x="266" y="23"/>
                    <a:pt x="262" y="22"/>
                    <a:pt x="258" y="18"/>
                  </a:cubicBezTo>
                  <a:lnTo>
                    <a:pt x="248" y="18"/>
                  </a:lnTo>
                  <a:cubicBezTo>
                    <a:pt x="248" y="18"/>
                    <a:pt x="248" y="19"/>
                    <a:pt x="247" y="19"/>
                  </a:cubicBezTo>
                  <a:lnTo>
                    <a:pt x="244" y="19"/>
                  </a:lnTo>
                  <a:cubicBezTo>
                    <a:pt x="242" y="19"/>
                    <a:pt x="242" y="18"/>
                    <a:pt x="240" y="18"/>
                  </a:cubicBezTo>
                  <a:cubicBezTo>
                    <a:pt x="239" y="18"/>
                    <a:pt x="239" y="18"/>
                    <a:pt x="238" y="18"/>
                  </a:cubicBezTo>
                  <a:cubicBezTo>
                    <a:pt x="237" y="18"/>
                    <a:pt x="236" y="17"/>
                    <a:pt x="234" y="17"/>
                  </a:cubicBezTo>
                  <a:lnTo>
                    <a:pt x="235" y="16"/>
                  </a:lnTo>
                  <a:cubicBezTo>
                    <a:pt x="235" y="16"/>
                    <a:pt x="234" y="15"/>
                    <a:pt x="232" y="15"/>
                  </a:cubicBezTo>
                  <a:cubicBezTo>
                    <a:pt x="230" y="15"/>
                    <a:pt x="229" y="17"/>
                    <a:pt x="228" y="17"/>
                  </a:cubicBezTo>
                  <a:cubicBezTo>
                    <a:pt x="227" y="17"/>
                    <a:pt x="227" y="17"/>
                    <a:pt x="226" y="17"/>
                  </a:cubicBezTo>
                  <a:lnTo>
                    <a:pt x="226" y="15"/>
                  </a:lnTo>
                  <a:cubicBezTo>
                    <a:pt x="226" y="15"/>
                    <a:pt x="225" y="15"/>
                    <a:pt x="224" y="15"/>
                  </a:cubicBezTo>
                  <a:cubicBezTo>
                    <a:pt x="224" y="14"/>
                    <a:pt x="217" y="15"/>
                    <a:pt x="217" y="15"/>
                  </a:cubicBezTo>
                  <a:lnTo>
                    <a:pt x="214" y="15"/>
                  </a:lnTo>
                  <a:cubicBezTo>
                    <a:pt x="214" y="16"/>
                    <a:pt x="214" y="16"/>
                    <a:pt x="215" y="16"/>
                  </a:cubicBezTo>
                  <a:cubicBezTo>
                    <a:pt x="215" y="16"/>
                    <a:pt x="216" y="17"/>
                    <a:pt x="216" y="18"/>
                  </a:cubicBezTo>
                  <a:cubicBezTo>
                    <a:pt x="214" y="18"/>
                    <a:pt x="214" y="18"/>
                    <a:pt x="212" y="18"/>
                  </a:cubicBezTo>
                  <a:cubicBezTo>
                    <a:pt x="209" y="18"/>
                    <a:pt x="206" y="17"/>
                    <a:pt x="204" y="17"/>
                  </a:cubicBezTo>
                  <a:cubicBezTo>
                    <a:pt x="204" y="17"/>
                    <a:pt x="203" y="17"/>
                    <a:pt x="203" y="17"/>
                  </a:cubicBezTo>
                  <a:lnTo>
                    <a:pt x="203" y="19"/>
                  </a:lnTo>
                  <a:lnTo>
                    <a:pt x="201" y="19"/>
                  </a:lnTo>
                  <a:cubicBezTo>
                    <a:pt x="199" y="18"/>
                    <a:pt x="195" y="18"/>
                    <a:pt x="194" y="17"/>
                  </a:cubicBezTo>
                  <a:lnTo>
                    <a:pt x="192" y="17"/>
                  </a:lnTo>
                  <a:cubicBezTo>
                    <a:pt x="192" y="17"/>
                    <a:pt x="192" y="18"/>
                    <a:pt x="193" y="18"/>
                  </a:cubicBezTo>
                  <a:cubicBezTo>
                    <a:pt x="192" y="17"/>
                    <a:pt x="190" y="16"/>
                    <a:pt x="189" y="16"/>
                  </a:cubicBezTo>
                  <a:lnTo>
                    <a:pt x="186" y="16"/>
                  </a:lnTo>
                  <a:cubicBezTo>
                    <a:pt x="186" y="16"/>
                    <a:pt x="179" y="13"/>
                    <a:pt x="180" y="14"/>
                  </a:cubicBezTo>
                  <a:cubicBezTo>
                    <a:pt x="177" y="14"/>
                    <a:pt x="176" y="14"/>
                    <a:pt x="174" y="14"/>
                  </a:cubicBezTo>
                  <a:cubicBezTo>
                    <a:pt x="170" y="14"/>
                    <a:pt x="167" y="13"/>
                    <a:pt x="163" y="13"/>
                  </a:cubicBezTo>
                  <a:cubicBezTo>
                    <a:pt x="162" y="13"/>
                    <a:pt x="160" y="12"/>
                    <a:pt x="160" y="12"/>
                  </a:cubicBezTo>
                  <a:cubicBezTo>
                    <a:pt x="160" y="13"/>
                    <a:pt x="162" y="14"/>
                    <a:pt x="163" y="15"/>
                  </a:cubicBezTo>
                  <a:cubicBezTo>
                    <a:pt x="160" y="14"/>
                    <a:pt x="159" y="12"/>
                    <a:pt x="156" y="11"/>
                  </a:cubicBezTo>
                  <a:cubicBezTo>
                    <a:pt x="156" y="11"/>
                    <a:pt x="156" y="10"/>
                    <a:pt x="156" y="10"/>
                  </a:cubicBezTo>
                  <a:lnTo>
                    <a:pt x="154" y="10"/>
                  </a:lnTo>
                  <a:cubicBezTo>
                    <a:pt x="154" y="10"/>
                    <a:pt x="154" y="10"/>
                    <a:pt x="153" y="10"/>
                  </a:cubicBezTo>
                  <a:cubicBezTo>
                    <a:pt x="153" y="10"/>
                    <a:pt x="153" y="11"/>
                    <a:pt x="153" y="11"/>
                  </a:cubicBezTo>
                  <a:cubicBezTo>
                    <a:pt x="150" y="12"/>
                    <a:pt x="149" y="14"/>
                    <a:pt x="146" y="15"/>
                  </a:cubicBezTo>
                  <a:cubicBezTo>
                    <a:pt x="146" y="12"/>
                    <a:pt x="152" y="10"/>
                    <a:pt x="154" y="8"/>
                  </a:cubicBezTo>
                  <a:cubicBezTo>
                    <a:pt x="151" y="6"/>
                    <a:pt x="145" y="5"/>
                    <a:pt x="140" y="5"/>
                  </a:cubicBezTo>
                  <a:cubicBezTo>
                    <a:pt x="139" y="5"/>
                    <a:pt x="139" y="5"/>
                    <a:pt x="138" y="5"/>
                  </a:cubicBezTo>
                  <a:lnTo>
                    <a:pt x="133" y="4"/>
                  </a:lnTo>
                  <a:cubicBezTo>
                    <a:pt x="133" y="3"/>
                    <a:pt x="134" y="3"/>
                    <a:pt x="134" y="2"/>
                  </a:cubicBezTo>
                  <a:cubicBezTo>
                    <a:pt x="134" y="1"/>
                    <a:pt x="133" y="1"/>
                    <a:pt x="133" y="1"/>
                  </a:cubicBezTo>
                  <a:cubicBezTo>
                    <a:pt x="132" y="0"/>
                    <a:pt x="131" y="0"/>
                    <a:pt x="131" y="2"/>
                  </a:cubicBezTo>
                  <a:cubicBezTo>
                    <a:pt x="128" y="2"/>
                    <a:pt x="127" y="4"/>
                    <a:pt x="126" y="4"/>
                  </a:cubicBezTo>
                  <a:lnTo>
                    <a:pt x="127" y="5"/>
                  </a:lnTo>
                  <a:cubicBezTo>
                    <a:pt x="127" y="5"/>
                    <a:pt x="126" y="5"/>
                    <a:pt x="124" y="5"/>
                  </a:cubicBezTo>
                  <a:cubicBezTo>
                    <a:pt x="125" y="6"/>
                    <a:pt x="126" y="8"/>
                    <a:pt x="128" y="8"/>
                  </a:cubicBezTo>
                  <a:cubicBezTo>
                    <a:pt x="126" y="8"/>
                    <a:pt x="126" y="6"/>
                    <a:pt x="123" y="5"/>
                  </a:cubicBezTo>
                  <a:lnTo>
                    <a:pt x="120" y="7"/>
                  </a:lnTo>
                  <a:cubicBezTo>
                    <a:pt x="120" y="7"/>
                    <a:pt x="119" y="6"/>
                    <a:pt x="118" y="6"/>
                  </a:cubicBezTo>
                  <a:cubicBezTo>
                    <a:pt x="113" y="6"/>
                    <a:pt x="110" y="9"/>
                    <a:pt x="104" y="9"/>
                  </a:cubicBezTo>
                  <a:cubicBezTo>
                    <a:pt x="104" y="10"/>
                    <a:pt x="105" y="11"/>
                    <a:pt x="107" y="11"/>
                  </a:cubicBezTo>
                  <a:cubicBezTo>
                    <a:pt x="107" y="12"/>
                    <a:pt x="108" y="14"/>
                    <a:pt x="109" y="14"/>
                  </a:cubicBezTo>
                  <a:cubicBezTo>
                    <a:pt x="108" y="14"/>
                    <a:pt x="107" y="13"/>
                    <a:pt x="107" y="11"/>
                  </a:cubicBezTo>
                  <a:cubicBezTo>
                    <a:pt x="107" y="11"/>
                    <a:pt x="106" y="11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cubicBezTo>
                    <a:pt x="101" y="12"/>
                    <a:pt x="101" y="12"/>
                    <a:pt x="100" y="12"/>
                  </a:cubicBezTo>
                  <a:lnTo>
                    <a:pt x="98" y="12"/>
                  </a:lnTo>
                  <a:cubicBezTo>
                    <a:pt x="98" y="12"/>
                    <a:pt x="96" y="12"/>
                    <a:pt x="96" y="13"/>
                  </a:cubicBezTo>
                  <a:cubicBezTo>
                    <a:pt x="96" y="15"/>
                    <a:pt x="105" y="18"/>
                    <a:pt x="107" y="18"/>
                  </a:cubicBezTo>
                  <a:cubicBezTo>
                    <a:pt x="107" y="20"/>
                    <a:pt x="108" y="21"/>
                    <a:pt x="109" y="22"/>
                  </a:cubicBezTo>
                  <a:cubicBezTo>
                    <a:pt x="105" y="22"/>
                    <a:pt x="104" y="19"/>
                    <a:pt x="102" y="18"/>
                  </a:cubicBezTo>
                  <a:cubicBezTo>
                    <a:pt x="101" y="17"/>
                    <a:pt x="96" y="17"/>
                    <a:pt x="96" y="14"/>
                  </a:cubicBezTo>
                  <a:cubicBezTo>
                    <a:pt x="95" y="14"/>
                    <a:pt x="95" y="14"/>
                    <a:pt x="94" y="14"/>
                  </a:cubicBezTo>
                  <a:cubicBezTo>
                    <a:pt x="94" y="14"/>
                    <a:pt x="93" y="15"/>
                    <a:pt x="92" y="15"/>
                  </a:cubicBezTo>
                  <a:cubicBezTo>
                    <a:pt x="92" y="16"/>
                    <a:pt x="92" y="17"/>
                    <a:pt x="91" y="17"/>
                  </a:cubicBezTo>
                  <a:cubicBezTo>
                    <a:pt x="92" y="18"/>
                    <a:pt x="95" y="18"/>
                    <a:pt x="97" y="19"/>
                  </a:cubicBezTo>
                  <a:lnTo>
                    <a:pt x="95" y="19"/>
                  </a:lnTo>
                  <a:cubicBezTo>
                    <a:pt x="92" y="18"/>
                    <a:pt x="90" y="19"/>
                    <a:pt x="88" y="15"/>
                  </a:cubicBezTo>
                  <a:lnTo>
                    <a:pt x="87" y="15"/>
                  </a:lnTo>
                  <a:cubicBezTo>
                    <a:pt x="87" y="16"/>
                    <a:pt x="87" y="16"/>
                    <a:pt x="86" y="17"/>
                  </a:cubicBezTo>
                  <a:cubicBezTo>
                    <a:pt x="87" y="19"/>
                    <a:pt x="89" y="18"/>
                    <a:pt x="90" y="21"/>
                  </a:cubicBezTo>
                  <a:cubicBezTo>
                    <a:pt x="90" y="21"/>
                    <a:pt x="90" y="23"/>
                    <a:pt x="90" y="23"/>
                  </a:cubicBezTo>
                  <a:cubicBezTo>
                    <a:pt x="91" y="24"/>
                    <a:pt x="91" y="24"/>
                    <a:pt x="92" y="24"/>
                  </a:cubicBezTo>
                  <a:cubicBezTo>
                    <a:pt x="94" y="24"/>
                    <a:pt x="94" y="23"/>
                    <a:pt x="95" y="23"/>
                  </a:cubicBezTo>
                  <a:cubicBezTo>
                    <a:pt x="97" y="23"/>
                    <a:pt x="99" y="25"/>
                    <a:pt x="101" y="25"/>
                  </a:cubicBezTo>
                  <a:cubicBezTo>
                    <a:pt x="101" y="27"/>
                    <a:pt x="102" y="29"/>
                    <a:pt x="103" y="29"/>
                  </a:cubicBezTo>
                  <a:cubicBezTo>
                    <a:pt x="103" y="29"/>
                    <a:pt x="103" y="29"/>
                    <a:pt x="102" y="29"/>
                  </a:cubicBezTo>
                  <a:cubicBezTo>
                    <a:pt x="99" y="29"/>
                    <a:pt x="100" y="24"/>
                    <a:pt x="96" y="24"/>
                  </a:cubicBezTo>
                  <a:cubicBezTo>
                    <a:pt x="95" y="24"/>
                    <a:pt x="94" y="25"/>
                    <a:pt x="93" y="25"/>
                  </a:cubicBezTo>
                  <a:cubicBezTo>
                    <a:pt x="93" y="25"/>
                    <a:pt x="95" y="29"/>
                    <a:pt x="96" y="29"/>
                  </a:cubicBezTo>
                  <a:cubicBezTo>
                    <a:pt x="94" y="30"/>
                    <a:pt x="94" y="32"/>
                    <a:pt x="91" y="32"/>
                  </a:cubicBezTo>
                  <a:cubicBezTo>
                    <a:pt x="89" y="32"/>
                    <a:pt x="88" y="33"/>
                    <a:pt x="86" y="32"/>
                  </a:cubicBezTo>
                  <a:cubicBezTo>
                    <a:pt x="87" y="32"/>
                    <a:pt x="88" y="32"/>
                    <a:pt x="89" y="32"/>
                  </a:cubicBezTo>
                  <a:cubicBezTo>
                    <a:pt x="90" y="32"/>
                    <a:pt x="91" y="30"/>
                    <a:pt x="91" y="29"/>
                  </a:cubicBezTo>
                  <a:cubicBezTo>
                    <a:pt x="91" y="28"/>
                    <a:pt x="91" y="27"/>
                    <a:pt x="91" y="26"/>
                  </a:cubicBezTo>
                  <a:cubicBezTo>
                    <a:pt x="88" y="25"/>
                    <a:pt x="88" y="21"/>
                    <a:pt x="86" y="20"/>
                  </a:cubicBezTo>
                  <a:lnTo>
                    <a:pt x="83" y="19"/>
                  </a:lnTo>
                  <a:cubicBezTo>
                    <a:pt x="83" y="18"/>
                    <a:pt x="84" y="16"/>
                    <a:pt x="83" y="15"/>
                  </a:cubicBezTo>
                  <a:cubicBezTo>
                    <a:pt x="82" y="15"/>
                    <a:pt x="79" y="14"/>
                    <a:pt x="77" y="14"/>
                  </a:cubicBezTo>
                  <a:cubicBezTo>
                    <a:pt x="78" y="14"/>
                    <a:pt x="79" y="14"/>
                    <a:pt x="79" y="13"/>
                  </a:cubicBezTo>
                  <a:cubicBezTo>
                    <a:pt x="78" y="13"/>
                    <a:pt x="78" y="13"/>
                    <a:pt x="76" y="13"/>
                  </a:cubicBezTo>
                  <a:cubicBezTo>
                    <a:pt x="76" y="14"/>
                    <a:pt x="75" y="15"/>
                    <a:pt x="75" y="16"/>
                  </a:cubicBezTo>
                  <a:cubicBezTo>
                    <a:pt x="75" y="16"/>
                    <a:pt x="76" y="16"/>
                    <a:pt x="76" y="16"/>
                  </a:cubicBezTo>
                  <a:lnTo>
                    <a:pt x="76" y="18"/>
                  </a:lnTo>
                  <a:cubicBezTo>
                    <a:pt x="76" y="18"/>
                    <a:pt x="75" y="18"/>
                    <a:pt x="74" y="18"/>
                  </a:cubicBezTo>
                  <a:cubicBezTo>
                    <a:pt x="74" y="18"/>
                    <a:pt x="74" y="19"/>
                    <a:pt x="74" y="19"/>
                  </a:cubicBezTo>
                  <a:cubicBezTo>
                    <a:pt x="75" y="20"/>
                    <a:pt x="77" y="24"/>
                    <a:pt x="79" y="24"/>
                  </a:cubicBezTo>
                  <a:cubicBezTo>
                    <a:pt x="79" y="25"/>
                    <a:pt x="82" y="25"/>
                    <a:pt x="82" y="27"/>
                  </a:cubicBezTo>
                  <a:cubicBezTo>
                    <a:pt x="82" y="27"/>
                    <a:pt x="81" y="27"/>
                    <a:pt x="81" y="27"/>
                  </a:cubicBezTo>
                  <a:cubicBezTo>
                    <a:pt x="80" y="27"/>
                    <a:pt x="73" y="25"/>
                    <a:pt x="73" y="24"/>
                  </a:cubicBezTo>
                  <a:cubicBezTo>
                    <a:pt x="71" y="24"/>
                    <a:pt x="60" y="23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4"/>
                    <a:pt x="64" y="23"/>
                    <a:pt x="65" y="26"/>
                  </a:cubicBezTo>
                  <a:cubicBezTo>
                    <a:pt x="65" y="26"/>
                    <a:pt x="64" y="26"/>
                    <a:pt x="64" y="26"/>
                  </a:cubicBezTo>
                  <a:cubicBezTo>
                    <a:pt x="64" y="26"/>
                    <a:pt x="62" y="25"/>
                    <a:pt x="61" y="25"/>
                  </a:cubicBezTo>
                  <a:cubicBezTo>
                    <a:pt x="58" y="25"/>
                    <a:pt x="54" y="28"/>
                    <a:pt x="51" y="28"/>
                  </a:cubicBezTo>
                  <a:cubicBezTo>
                    <a:pt x="51" y="28"/>
                    <a:pt x="51" y="27"/>
                    <a:pt x="51" y="26"/>
                  </a:cubicBezTo>
                  <a:cubicBezTo>
                    <a:pt x="51" y="25"/>
                    <a:pt x="50" y="25"/>
                    <a:pt x="49" y="25"/>
                  </a:cubicBezTo>
                  <a:cubicBezTo>
                    <a:pt x="49" y="27"/>
                    <a:pt x="47" y="25"/>
                    <a:pt x="46" y="26"/>
                  </a:cubicBezTo>
                  <a:cubicBezTo>
                    <a:pt x="44" y="28"/>
                    <a:pt x="40" y="28"/>
                    <a:pt x="40" y="32"/>
                  </a:cubicBezTo>
                  <a:cubicBezTo>
                    <a:pt x="40" y="31"/>
                    <a:pt x="39" y="31"/>
                    <a:pt x="38" y="32"/>
                  </a:cubicBezTo>
                  <a:cubicBezTo>
                    <a:pt x="37" y="31"/>
                    <a:pt x="36" y="31"/>
                    <a:pt x="35" y="30"/>
                  </a:cubicBezTo>
                  <a:lnTo>
                    <a:pt x="35" y="28"/>
                  </a:lnTo>
                  <a:cubicBezTo>
                    <a:pt x="36" y="28"/>
                    <a:pt x="36" y="28"/>
                    <a:pt x="37" y="28"/>
                  </a:cubicBezTo>
                  <a:cubicBezTo>
                    <a:pt x="36" y="27"/>
                    <a:pt x="35" y="26"/>
                    <a:pt x="33" y="26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1" y="27"/>
                    <a:pt x="32" y="27"/>
                    <a:pt x="32" y="28"/>
                  </a:cubicBezTo>
                  <a:cubicBezTo>
                    <a:pt x="32" y="28"/>
                    <a:pt x="32" y="29"/>
                    <a:pt x="31" y="29"/>
                  </a:cubicBezTo>
                  <a:cubicBezTo>
                    <a:pt x="32" y="29"/>
                    <a:pt x="32" y="30"/>
                    <a:pt x="34" y="30"/>
                  </a:cubicBezTo>
                  <a:lnTo>
                    <a:pt x="34" y="33"/>
                  </a:lnTo>
                  <a:cubicBezTo>
                    <a:pt x="34" y="33"/>
                    <a:pt x="33" y="33"/>
                    <a:pt x="33" y="33"/>
                  </a:cubicBezTo>
                  <a:cubicBezTo>
                    <a:pt x="32" y="32"/>
                    <a:pt x="31" y="32"/>
                    <a:pt x="30" y="31"/>
                  </a:cubicBezTo>
                  <a:cubicBezTo>
                    <a:pt x="29" y="32"/>
                    <a:pt x="26" y="34"/>
                    <a:pt x="26" y="35"/>
                  </a:cubicBezTo>
                  <a:cubicBezTo>
                    <a:pt x="26" y="36"/>
                    <a:pt x="27" y="36"/>
                    <a:pt x="27" y="37"/>
                  </a:cubicBezTo>
                  <a:lnTo>
                    <a:pt x="23" y="37"/>
                  </a:lnTo>
                  <a:cubicBezTo>
                    <a:pt x="23" y="38"/>
                    <a:pt x="23" y="39"/>
                    <a:pt x="22" y="39"/>
                  </a:cubicBezTo>
                  <a:cubicBezTo>
                    <a:pt x="19" y="39"/>
                    <a:pt x="15" y="38"/>
                    <a:pt x="15" y="35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3" y="33"/>
                    <a:pt x="8" y="32"/>
                    <a:pt x="8" y="30"/>
                  </a:cubicBezTo>
                  <a:cubicBezTo>
                    <a:pt x="8" y="31"/>
                    <a:pt x="16" y="33"/>
                    <a:pt x="17" y="33"/>
                  </a:cubicBezTo>
                  <a:cubicBezTo>
                    <a:pt x="19" y="33"/>
                    <a:pt x="20" y="33"/>
                    <a:pt x="22" y="33"/>
                  </a:cubicBezTo>
                  <a:cubicBezTo>
                    <a:pt x="24" y="33"/>
                    <a:pt x="25" y="31"/>
                    <a:pt x="27" y="30"/>
                  </a:cubicBezTo>
                  <a:cubicBezTo>
                    <a:pt x="26" y="30"/>
                    <a:pt x="26" y="29"/>
                    <a:pt x="25" y="28"/>
                  </a:cubicBezTo>
                  <a:cubicBezTo>
                    <a:pt x="25" y="28"/>
                    <a:pt x="20" y="24"/>
                    <a:pt x="9" y="24"/>
                  </a:cubicBezTo>
                  <a:cubicBezTo>
                    <a:pt x="8" y="24"/>
                    <a:pt x="7" y="24"/>
                    <a:pt x="7" y="22"/>
                  </a:cubicBezTo>
                  <a:cubicBezTo>
                    <a:pt x="6" y="23"/>
                    <a:pt x="4" y="23"/>
                    <a:pt x="3" y="24"/>
                  </a:cubicBezTo>
                  <a:cubicBezTo>
                    <a:pt x="3" y="24"/>
                    <a:pt x="2" y="24"/>
                    <a:pt x="2" y="24"/>
                  </a:cubicBezTo>
                  <a:lnTo>
                    <a:pt x="0" y="26"/>
                  </a:lnTo>
                  <a:cubicBezTo>
                    <a:pt x="1" y="28"/>
                    <a:pt x="3" y="28"/>
                    <a:pt x="4" y="29"/>
                  </a:cubicBezTo>
                  <a:cubicBezTo>
                    <a:pt x="4" y="30"/>
                    <a:pt x="3" y="30"/>
                    <a:pt x="3" y="31"/>
                  </a:cubicBezTo>
                  <a:cubicBezTo>
                    <a:pt x="3" y="32"/>
                    <a:pt x="5" y="34"/>
                    <a:pt x="5" y="34"/>
                  </a:cubicBezTo>
                  <a:cubicBezTo>
                    <a:pt x="5" y="39"/>
                    <a:pt x="9" y="40"/>
                    <a:pt x="11" y="41"/>
                  </a:cubicBezTo>
                  <a:cubicBezTo>
                    <a:pt x="9" y="44"/>
                    <a:pt x="6" y="47"/>
                    <a:pt x="4" y="49"/>
                  </a:cubicBezTo>
                  <a:cubicBezTo>
                    <a:pt x="4" y="49"/>
                    <a:pt x="6" y="51"/>
                    <a:pt x="6" y="52"/>
                  </a:cubicBezTo>
                  <a:cubicBezTo>
                    <a:pt x="5" y="53"/>
                    <a:pt x="7" y="55"/>
                    <a:pt x="6" y="57"/>
                  </a:cubicBezTo>
                  <a:cubicBezTo>
                    <a:pt x="6" y="58"/>
                    <a:pt x="7" y="60"/>
                    <a:pt x="8" y="62"/>
                  </a:cubicBezTo>
                  <a:lnTo>
                    <a:pt x="10" y="62"/>
                  </a:lnTo>
                  <a:lnTo>
                    <a:pt x="12" y="62"/>
                  </a:lnTo>
                  <a:lnTo>
                    <a:pt x="12" y="64"/>
                  </a:lnTo>
                  <a:lnTo>
                    <a:pt x="14" y="63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8" y="68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0" y="71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9" y="72"/>
                  </a:lnTo>
                  <a:lnTo>
                    <a:pt x="19" y="74"/>
                  </a:lnTo>
                  <a:lnTo>
                    <a:pt x="18" y="7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0" name="Freeform 590"/>
            <p:cNvSpPr>
              <a:spLocks/>
            </p:cNvSpPr>
            <p:nvPr/>
          </p:nvSpPr>
          <p:spPr bwMode="auto">
            <a:xfrm>
              <a:off x="5013412" y="2162166"/>
              <a:ext cx="0" cy="80964"/>
            </a:xfrm>
            <a:custGeom>
              <a:avLst/>
              <a:gdLst>
                <a:gd name="T0" fmla="*/ 2147483647 w 18"/>
                <a:gd name="T1" fmla="*/ 2147483647 h 8"/>
                <a:gd name="T2" fmla="*/ 2147483647 w 18"/>
                <a:gd name="T3" fmla="*/ 2147483647 h 8"/>
                <a:gd name="T4" fmla="*/ 2147483647 w 18"/>
                <a:gd name="T5" fmla="*/ 2147483647 h 8"/>
                <a:gd name="T6" fmla="*/ 2147483647 w 18"/>
                <a:gd name="T7" fmla="*/ 2147483647 h 8"/>
                <a:gd name="T8" fmla="*/ 2147483647 w 18"/>
                <a:gd name="T9" fmla="*/ 2147483647 h 8"/>
                <a:gd name="T10" fmla="*/ 2147483647 w 18"/>
                <a:gd name="T11" fmla="*/ 2147483647 h 8"/>
                <a:gd name="T12" fmla="*/ 2147483647 w 18"/>
                <a:gd name="T13" fmla="*/ 2147483647 h 8"/>
                <a:gd name="T14" fmla="*/ 2147483647 w 18"/>
                <a:gd name="T15" fmla="*/ 2147483647 h 8"/>
                <a:gd name="T16" fmla="*/ 2147483647 w 18"/>
                <a:gd name="T17" fmla="*/ 2147483647 h 8"/>
                <a:gd name="T18" fmla="*/ 0 w 18"/>
                <a:gd name="T19" fmla="*/ 0 h 8"/>
                <a:gd name="T20" fmla="*/ 0 w 18"/>
                <a:gd name="T21" fmla="*/ 0 h 8"/>
                <a:gd name="T22" fmla="*/ 2147483647 w 18"/>
                <a:gd name="T23" fmla="*/ 2147483647 h 8"/>
                <a:gd name="T24" fmla="*/ 2147483647 w 18"/>
                <a:gd name="T25" fmla="*/ 2147483647 h 8"/>
                <a:gd name="T26" fmla="*/ 2147483647 w 18"/>
                <a:gd name="T27" fmla="*/ 2147483647 h 8"/>
                <a:gd name="T28" fmla="*/ 2147483647 w 18"/>
                <a:gd name="T29" fmla="*/ 2147483647 h 8"/>
                <a:gd name="T30" fmla="*/ 2147483647 w 18"/>
                <a:gd name="T31" fmla="*/ 2147483647 h 8"/>
                <a:gd name="T32" fmla="*/ 2147483647 w 18"/>
                <a:gd name="T33" fmla="*/ 2147483647 h 8"/>
                <a:gd name="T34" fmla="*/ 2147483647 w 18"/>
                <a:gd name="T35" fmla="*/ 2147483647 h 8"/>
                <a:gd name="T36" fmla="*/ 2147483647 w 18"/>
                <a:gd name="T37" fmla="*/ 2147483647 h 8"/>
                <a:gd name="T38" fmla="*/ 2147483647 w 18"/>
                <a:gd name="T39" fmla="*/ 2147483647 h 8"/>
                <a:gd name="T40" fmla="*/ 2147483647 w 18"/>
                <a:gd name="T41" fmla="*/ 2147483647 h 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8"/>
                <a:gd name="T65" fmla="*/ 18 w 18"/>
                <a:gd name="T66" fmla="*/ 8 h 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8">
                  <a:moveTo>
                    <a:pt x="17" y="5"/>
                  </a:moveTo>
                  <a:lnTo>
                    <a:pt x="18" y="8"/>
                  </a:lnTo>
                  <a:lnTo>
                    <a:pt x="16" y="8"/>
                  </a:lnTo>
                  <a:lnTo>
                    <a:pt x="15" y="7"/>
                  </a:lnTo>
                  <a:lnTo>
                    <a:pt x="14" y="8"/>
                  </a:lnTo>
                  <a:lnTo>
                    <a:pt x="12" y="8"/>
                  </a:lnTo>
                  <a:cubicBezTo>
                    <a:pt x="12" y="7"/>
                    <a:pt x="12" y="7"/>
                    <a:pt x="11" y="7"/>
                  </a:cubicBezTo>
                  <a:cubicBezTo>
                    <a:pt x="10" y="6"/>
                    <a:pt x="7" y="6"/>
                    <a:pt x="5" y="6"/>
                  </a:cubicBezTo>
                  <a:cubicBezTo>
                    <a:pt x="4" y="3"/>
                    <a:pt x="3" y="1"/>
                    <a:pt x="0" y="0"/>
                  </a:cubicBezTo>
                  <a:lnTo>
                    <a:pt x="1" y="1"/>
                  </a:lnTo>
                  <a:lnTo>
                    <a:pt x="3" y="1"/>
                  </a:lnTo>
                  <a:lnTo>
                    <a:pt x="6" y="2"/>
                  </a:lnTo>
                  <a:lnTo>
                    <a:pt x="7" y="1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6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1" name="Freeform 591"/>
            <p:cNvSpPr>
              <a:spLocks/>
            </p:cNvSpPr>
            <p:nvPr/>
          </p:nvSpPr>
          <p:spPr bwMode="auto">
            <a:xfrm>
              <a:off x="5154215" y="2212966"/>
              <a:ext cx="139203" cy="100014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2147483647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2147483647 w 14"/>
                <a:gd name="T11" fmla="*/ 2147483647 h 10"/>
                <a:gd name="T12" fmla="*/ 2147483647 w 14"/>
                <a:gd name="T13" fmla="*/ 2147483647 h 10"/>
                <a:gd name="T14" fmla="*/ 2147483647 w 14"/>
                <a:gd name="T15" fmla="*/ 2147483647 h 10"/>
                <a:gd name="T16" fmla="*/ 2147483647 w 14"/>
                <a:gd name="T17" fmla="*/ 2147483647 h 10"/>
                <a:gd name="T18" fmla="*/ 2147483647 w 14"/>
                <a:gd name="T19" fmla="*/ 2147483647 h 10"/>
                <a:gd name="T20" fmla="*/ 2147483647 w 14"/>
                <a:gd name="T21" fmla="*/ 2147483647 h 10"/>
                <a:gd name="T22" fmla="*/ 2147483647 w 14"/>
                <a:gd name="T23" fmla="*/ 2147483647 h 10"/>
                <a:gd name="T24" fmla="*/ 2147483647 w 14"/>
                <a:gd name="T25" fmla="*/ 2147483647 h 10"/>
                <a:gd name="T26" fmla="*/ 2147483647 w 14"/>
                <a:gd name="T27" fmla="*/ 2147483647 h 10"/>
                <a:gd name="T28" fmla="*/ 2147483647 w 14"/>
                <a:gd name="T29" fmla="*/ 2147483647 h 10"/>
                <a:gd name="T30" fmla="*/ 2147483647 w 14"/>
                <a:gd name="T31" fmla="*/ 2147483647 h 10"/>
                <a:gd name="T32" fmla="*/ 2147483647 w 14"/>
                <a:gd name="T33" fmla="*/ 2147483647 h 10"/>
                <a:gd name="T34" fmla="*/ 2147483647 w 14"/>
                <a:gd name="T35" fmla="*/ 2147483647 h 10"/>
                <a:gd name="T36" fmla="*/ 2147483647 w 14"/>
                <a:gd name="T37" fmla="*/ 0 h 10"/>
                <a:gd name="T38" fmla="*/ 2147483647 w 14"/>
                <a:gd name="T39" fmla="*/ 0 h 10"/>
                <a:gd name="T40" fmla="*/ 2147483647 w 14"/>
                <a:gd name="T41" fmla="*/ 0 h 10"/>
                <a:gd name="T42" fmla="*/ 2147483647 w 14"/>
                <a:gd name="T43" fmla="*/ 2147483647 h 10"/>
                <a:gd name="T44" fmla="*/ 2147483647 w 14"/>
                <a:gd name="T45" fmla="*/ 2147483647 h 10"/>
                <a:gd name="T46" fmla="*/ 2147483647 w 14"/>
                <a:gd name="T47" fmla="*/ 2147483647 h 10"/>
                <a:gd name="T48" fmla="*/ 0 w 14"/>
                <a:gd name="T49" fmla="*/ 2147483647 h 1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"/>
                <a:gd name="T76" fmla="*/ 0 h 10"/>
                <a:gd name="T77" fmla="*/ 14 w 14"/>
                <a:gd name="T78" fmla="*/ 10 h 1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" h="10">
                  <a:moveTo>
                    <a:pt x="0" y="2"/>
                  </a:moveTo>
                  <a:lnTo>
                    <a:pt x="2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9"/>
                  </a:ln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8" y="7"/>
                    <a:pt x="9" y="7"/>
                  </a:cubicBezTo>
                  <a:cubicBezTo>
                    <a:pt x="12" y="6"/>
                    <a:pt x="11" y="8"/>
                    <a:pt x="11" y="8"/>
                  </a:cubicBezTo>
                  <a:cubicBezTo>
                    <a:pt x="11" y="7"/>
                    <a:pt x="12" y="6"/>
                    <a:pt x="12" y="6"/>
                  </a:cubicBezTo>
                  <a:cubicBezTo>
                    <a:pt x="13" y="6"/>
                    <a:pt x="13" y="5"/>
                    <a:pt x="14" y="5"/>
                  </a:cubicBezTo>
                  <a:cubicBezTo>
                    <a:pt x="12" y="3"/>
                    <a:pt x="10" y="2"/>
                    <a:pt x="9" y="1"/>
                  </a:cubicBezTo>
                  <a:lnTo>
                    <a:pt x="7" y="3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1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2" name="Freeform 592"/>
            <p:cNvSpPr>
              <a:spLocks/>
            </p:cNvSpPr>
            <p:nvPr/>
          </p:nvSpPr>
          <p:spPr bwMode="auto">
            <a:xfrm>
              <a:off x="5133469" y="2232421"/>
              <a:ext cx="49906" cy="70052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2147483647 w 5"/>
                <a:gd name="T15" fmla="*/ 2147483647 h 7"/>
                <a:gd name="T16" fmla="*/ 2147483647 w 5"/>
                <a:gd name="T17" fmla="*/ 2147483647 h 7"/>
                <a:gd name="T18" fmla="*/ 0 w 5"/>
                <a:gd name="T19" fmla="*/ 2147483647 h 7"/>
                <a:gd name="T20" fmla="*/ 0 w 5"/>
                <a:gd name="T21" fmla="*/ 2147483647 h 7"/>
                <a:gd name="T22" fmla="*/ 2147483647 w 5"/>
                <a:gd name="T23" fmla="*/ 2147483647 h 7"/>
                <a:gd name="T24" fmla="*/ 2147483647 w 5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7"/>
                <a:gd name="T41" fmla="*/ 5 w 5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7">
                  <a:moveTo>
                    <a:pt x="2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7"/>
                  </a:lnTo>
                  <a:cubicBezTo>
                    <a:pt x="4" y="6"/>
                    <a:pt x="3" y="6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5"/>
                    <a:pt x="0" y="2"/>
                    <a:pt x="0" y="1"/>
                  </a:cubicBez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3" name="Freeform 593"/>
            <p:cNvSpPr>
              <a:spLocks/>
            </p:cNvSpPr>
            <p:nvPr/>
          </p:nvSpPr>
          <p:spPr bwMode="auto">
            <a:xfrm>
              <a:off x="5413421" y="2101840"/>
              <a:ext cx="459209" cy="250827"/>
            </a:xfrm>
            <a:custGeom>
              <a:avLst/>
              <a:gdLst>
                <a:gd name="T0" fmla="*/ 2147483647 w 46"/>
                <a:gd name="T1" fmla="*/ 2147483647 h 25"/>
                <a:gd name="T2" fmla="*/ 2147483647 w 46"/>
                <a:gd name="T3" fmla="*/ 2147483647 h 25"/>
                <a:gd name="T4" fmla="*/ 2147483647 w 46"/>
                <a:gd name="T5" fmla="*/ 2147483647 h 25"/>
                <a:gd name="T6" fmla="*/ 2147483647 w 46"/>
                <a:gd name="T7" fmla="*/ 2147483647 h 25"/>
                <a:gd name="T8" fmla="*/ 2147483647 w 46"/>
                <a:gd name="T9" fmla="*/ 2147483647 h 25"/>
                <a:gd name="T10" fmla="*/ 2147483647 w 46"/>
                <a:gd name="T11" fmla="*/ 2147483647 h 25"/>
                <a:gd name="T12" fmla="*/ 2147483647 w 46"/>
                <a:gd name="T13" fmla="*/ 2147483647 h 25"/>
                <a:gd name="T14" fmla="*/ 2147483647 w 46"/>
                <a:gd name="T15" fmla="*/ 2147483647 h 25"/>
                <a:gd name="T16" fmla="*/ 2147483647 w 46"/>
                <a:gd name="T17" fmla="*/ 2147483647 h 25"/>
                <a:gd name="T18" fmla="*/ 2147483647 w 46"/>
                <a:gd name="T19" fmla="*/ 2147483647 h 25"/>
                <a:gd name="T20" fmla="*/ 0 w 46"/>
                <a:gd name="T21" fmla="*/ 2147483647 h 25"/>
                <a:gd name="T22" fmla="*/ 2147483647 w 46"/>
                <a:gd name="T23" fmla="*/ 2147483647 h 25"/>
                <a:gd name="T24" fmla="*/ 2147483647 w 46"/>
                <a:gd name="T25" fmla="*/ 2147483647 h 25"/>
                <a:gd name="T26" fmla="*/ 2147483647 w 46"/>
                <a:gd name="T27" fmla="*/ 2147483647 h 25"/>
                <a:gd name="T28" fmla="*/ 2147483647 w 46"/>
                <a:gd name="T29" fmla="*/ 2147483647 h 25"/>
                <a:gd name="T30" fmla="*/ 2147483647 w 46"/>
                <a:gd name="T31" fmla="*/ 2147483647 h 25"/>
                <a:gd name="T32" fmla="*/ 2147483647 w 46"/>
                <a:gd name="T33" fmla="*/ 2147483647 h 25"/>
                <a:gd name="T34" fmla="*/ 2147483647 w 46"/>
                <a:gd name="T35" fmla="*/ 2147483647 h 25"/>
                <a:gd name="T36" fmla="*/ 2147483647 w 46"/>
                <a:gd name="T37" fmla="*/ 2147483647 h 25"/>
                <a:gd name="T38" fmla="*/ 2147483647 w 46"/>
                <a:gd name="T39" fmla="*/ 2147483647 h 25"/>
                <a:gd name="T40" fmla="*/ 2147483647 w 46"/>
                <a:gd name="T41" fmla="*/ 2147483647 h 25"/>
                <a:gd name="T42" fmla="*/ 2147483647 w 46"/>
                <a:gd name="T43" fmla="*/ 2147483647 h 25"/>
                <a:gd name="T44" fmla="*/ 2147483647 w 46"/>
                <a:gd name="T45" fmla="*/ 2147483647 h 25"/>
                <a:gd name="T46" fmla="*/ 2147483647 w 46"/>
                <a:gd name="T47" fmla="*/ 2147483647 h 25"/>
                <a:gd name="T48" fmla="*/ 2147483647 w 46"/>
                <a:gd name="T49" fmla="*/ 2147483647 h 25"/>
                <a:gd name="T50" fmla="*/ 2147483647 w 46"/>
                <a:gd name="T51" fmla="*/ 2147483647 h 25"/>
                <a:gd name="T52" fmla="*/ 2147483647 w 46"/>
                <a:gd name="T53" fmla="*/ 2147483647 h 25"/>
                <a:gd name="T54" fmla="*/ 2147483647 w 46"/>
                <a:gd name="T55" fmla="*/ 2147483647 h 25"/>
                <a:gd name="T56" fmla="*/ 2147483647 w 46"/>
                <a:gd name="T57" fmla="*/ 2147483647 h 25"/>
                <a:gd name="T58" fmla="*/ 2147483647 w 46"/>
                <a:gd name="T59" fmla="*/ 2147483647 h 25"/>
                <a:gd name="T60" fmla="*/ 2147483647 w 46"/>
                <a:gd name="T61" fmla="*/ 2147483647 h 25"/>
                <a:gd name="T62" fmla="*/ 2147483647 w 46"/>
                <a:gd name="T63" fmla="*/ 2147483647 h 25"/>
                <a:gd name="T64" fmla="*/ 2147483647 w 46"/>
                <a:gd name="T65" fmla="*/ 2147483647 h 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6"/>
                <a:gd name="T100" fmla="*/ 0 h 25"/>
                <a:gd name="T101" fmla="*/ 46 w 46"/>
                <a:gd name="T102" fmla="*/ 25 h 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6" h="25">
                  <a:moveTo>
                    <a:pt x="32" y="24"/>
                  </a:moveTo>
                  <a:lnTo>
                    <a:pt x="31" y="24"/>
                  </a:lnTo>
                  <a:lnTo>
                    <a:pt x="29" y="23"/>
                  </a:lnTo>
                  <a:lnTo>
                    <a:pt x="27" y="23"/>
                  </a:lnTo>
                  <a:lnTo>
                    <a:pt x="25" y="21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3" y="14"/>
                  </a:lnTo>
                  <a:lnTo>
                    <a:pt x="12" y="12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7" y="9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3" y="7"/>
                  </a:lnTo>
                  <a:lnTo>
                    <a:pt x="25" y="8"/>
                  </a:lnTo>
                  <a:lnTo>
                    <a:pt x="27" y="10"/>
                  </a:lnTo>
                  <a:lnTo>
                    <a:pt x="29" y="13"/>
                  </a:lnTo>
                  <a:lnTo>
                    <a:pt x="30" y="15"/>
                  </a:lnTo>
                  <a:lnTo>
                    <a:pt x="33" y="14"/>
                  </a:lnTo>
                  <a:lnTo>
                    <a:pt x="34" y="16"/>
                  </a:lnTo>
                  <a:lnTo>
                    <a:pt x="35" y="15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39" y="13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3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39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1"/>
                  </a:lnTo>
                  <a:lnTo>
                    <a:pt x="36" y="22"/>
                  </a:lnTo>
                  <a:lnTo>
                    <a:pt x="36" y="24"/>
                  </a:lnTo>
                  <a:lnTo>
                    <a:pt x="35" y="25"/>
                  </a:ln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2" y="25"/>
                    <a:pt x="32" y="25"/>
                  </a:cubicBezTo>
                  <a:lnTo>
                    <a:pt x="32" y="24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4" name="Freeform 594"/>
            <p:cNvSpPr>
              <a:spLocks/>
            </p:cNvSpPr>
            <p:nvPr/>
          </p:nvSpPr>
          <p:spPr bwMode="auto">
            <a:xfrm>
              <a:off x="5743028" y="2252654"/>
              <a:ext cx="219204" cy="120651"/>
            </a:xfrm>
            <a:custGeom>
              <a:avLst/>
              <a:gdLst>
                <a:gd name="T0" fmla="*/ 2147483647 w 22"/>
                <a:gd name="T1" fmla="*/ 2147483647 h 12"/>
                <a:gd name="T2" fmla="*/ 2147483647 w 22"/>
                <a:gd name="T3" fmla="*/ 2147483647 h 12"/>
                <a:gd name="T4" fmla="*/ 2147483647 w 22"/>
                <a:gd name="T5" fmla="*/ 2147483647 h 12"/>
                <a:gd name="T6" fmla="*/ 2147483647 w 22"/>
                <a:gd name="T7" fmla="*/ 2147483647 h 12"/>
                <a:gd name="T8" fmla="*/ 2147483647 w 22"/>
                <a:gd name="T9" fmla="*/ 2147483647 h 12"/>
                <a:gd name="T10" fmla="*/ 2147483647 w 22"/>
                <a:gd name="T11" fmla="*/ 2147483647 h 12"/>
                <a:gd name="T12" fmla="*/ 2147483647 w 22"/>
                <a:gd name="T13" fmla="*/ 2147483647 h 12"/>
                <a:gd name="T14" fmla="*/ 2147483647 w 22"/>
                <a:gd name="T15" fmla="*/ 2147483647 h 12"/>
                <a:gd name="T16" fmla="*/ 2147483647 w 22"/>
                <a:gd name="T17" fmla="*/ 2147483647 h 12"/>
                <a:gd name="T18" fmla="*/ 2147483647 w 22"/>
                <a:gd name="T19" fmla="*/ 2147483647 h 12"/>
                <a:gd name="T20" fmla="*/ 2147483647 w 22"/>
                <a:gd name="T21" fmla="*/ 2147483647 h 12"/>
                <a:gd name="T22" fmla="*/ 2147483647 w 22"/>
                <a:gd name="T23" fmla="*/ 2147483647 h 12"/>
                <a:gd name="T24" fmla="*/ 2147483647 w 22"/>
                <a:gd name="T25" fmla="*/ 2147483647 h 12"/>
                <a:gd name="T26" fmla="*/ 2147483647 w 22"/>
                <a:gd name="T27" fmla="*/ 2147483647 h 12"/>
                <a:gd name="T28" fmla="*/ 2147483647 w 22"/>
                <a:gd name="T29" fmla="*/ 2147483647 h 12"/>
                <a:gd name="T30" fmla="*/ 2147483647 w 22"/>
                <a:gd name="T31" fmla="*/ 2147483647 h 12"/>
                <a:gd name="T32" fmla="*/ 2147483647 w 22"/>
                <a:gd name="T33" fmla="*/ 2147483647 h 12"/>
                <a:gd name="T34" fmla="*/ 2147483647 w 22"/>
                <a:gd name="T35" fmla="*/ 2147483647 h 12"/>
                <a:gd name="T36" fmla="*/ 2147483647 w 22"/>
                <a:gd name="T37" fmla="*/ 2147483647 h 12"/>
                <a:gd name="T38" fmla="*/ 2147483647 w 22"/>
                <a:gd name="T39" fmla="*/ 2147483647 h 12"/>
                <a:gd name="T40" fmla="*/ 2147483647 w 22"/>
                <a:gd name="T41" fmla="*/ 2147483647 h 12"/>
                <a:gd name="T42" fmla="*/ 2147483647 w 22"/>
                <a:gd name="T43" fmla="*/ 2147483647 h 12"/>
                <a:gd name="T44" fmla="*/ 2147483647 w 22"/>
                <a:gd name="T45" fmla="*/ 2147483647 h 12"/>
                <a:gd name="T46" fmla="*/ 2147483647 w 22"/>
                <a:gd name="T47" fmla="*/ 2147483647 h 12"/>
                <a:gd name="T48" fmla="*/ 2147483647 w 22"/>
                <a:gd name="T49" fmla="*/ 2147483647 h 12"/>
                <a:gd name="T50" fmla="*/ 2147483647 w 22"/>
                <a:gd name="T51" fmla="*/ 2147483647 h 12"/>
                <a:gd name="T52" fmla="*/ 2147483647 w 22"/>
                <a:gd name="T53" fmla="*/ 2147483647 h 12"/>
                <a:gd name="T54" fmla="*/ 0 w 22"/>
                <a:gd name="T55" fmla="*/ 2147483647 h 12"/>
                <a:gd name="T56" fmla="*/ 0 w 22"/>
                <a:gd name="T57" fmla="*/ 2147483647 h 12"/>
                <a:gd name="T58" fmla="*/ 2147483647 w 22"/>
                <a:gd name="T59" fmla="*/ 2147483647 h 12"/>
                <a:gd name="T60" fmla="*/ 2147483647 w 22"/>
                <a:gd name="T61" fmla="*/ 2147483647 h 12"/>
                <a:gd name="T62" fmla="*/ 2147483647 w 22"/>
                <a:gd name="T63" fmla="*/ 2147483647 h 12"/>
                <a:gd name="T64" fmla="*/ 2147483647 w 22"/>
                <a:gd name="T65" fmla="*/ 0 h 12"/>
                <a:gd name="T66" fmla="*/ 2147483647 w 22"/>
                <a:gd name="T67" fmla="*/ 0 h 12"/>
                <a:gd name="T68" fmla="*/ 2147483647 w 22"/>
                <a:gd name="T69" fmla="*/ 2147483647 h 12"/>
                <a:gd name="T70" fmla="*/ 2147483647 w 22"/>
                <a:gd name="T71" fmla="*/ 2147483647 h 12"/>
                <a:gd name="T72" fmla="*/ 2147483647 w 22"/>
                <a:gd name="T73" fmla="*/ 2147483647 h 12"/>
                <a:gd name="T74" fmla="*/ 2147483647 w 22"/>
                <a:gd name="T75" fmla="*/ 2147483647 h 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"/>
                <a:gd name="T115" fmla="*/ 0 h 12"/>
                <a:gd name="T116" fmla="*/ 22 w 22"/>
                <a:gd name="T117" fmla="*/ 12 h 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" h="12">
                  <a:moveTo>
                    <a:pt x="7" y="2"/>
                  </a:moveTo>
                  <a:lnTo>
                    <a:pt x="5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18" y="5"/>
                  </a:lnTo>
                  <a:cubicBezTo>
                    <a:pt x="18" y="5"/>
                    <a:pt x="19" y="6"/>
                    <a:pt x="19" y="6"/>
                  </a:cubicBezTo>
                  <a:cubicBezTo>
                    <a:pt x="21" y="6"/>
                    <a:pt x="21" y="7"/>
                    <a:pt x="22" y="10"/>
                  </a:cubicBezTo>
                  <a:lnTo>
                    <a:pt x="17" y="10"/>
                  </a:lnTo>
                  <a:cubicBezTo>
                    <a:pt x="17" y="11"/>
                    <a:pt x="15" y="12"/>
                    <a:pt x="15" y="12"/>
                  </a:cubicBezTo>
                  <a:cubicBezTo>
                    <a:pt x="13" y="12"/>
                    <a:pt x="13" y="10"/>
                    <a:pt x="13" y="8"/>
                  </a:cubicBezTo>
                  <a:cubicBezTo>
                    <a:pt x="12" y="8"/>
                    <a:pt x="11" y="7"/>
                    <a:pt x="11" y="7"/>
                  </a:cubicBezTo>
                  <a:cubicBezTo>
                    <a:pt x="10" y="7"/>
                    <a:pt x="9" y="9"/>
                    <a:pt x="9" y="10"/>
                  </a:cubicBezTo>
                  <a:cubicBezTo>
                    <a:pt x="7" y="10"/>
                    <a:pt x="7" y="12"/>
                    <a:pt x="5" y="12"/>
                  </a:cubicBezTo>
                  <a:cubicBezTo>
                    <a:pt x="4" y="12"/>
                    <a:pt x="3" y="11"/>
                    <a:pt x="2" y="10"/>
                  </a:cubicBezTo>
                  <a:lnTo>
                    <a:pt x="3" y="9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5" name="Freeform 595"/>
            <p:cNvSpPr>
              <a:spLocks/>
            </p:cNvSpPr>
            <p:nvPr/>
          </p:nvSpPr>
          <p:spPr bwMode="auto">
            <a:xfrm>
              <a:off x="5792628" y="2182804"/>
              <a:ext cx="249605" cy="119063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2147483647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2147483647 w 25"/>
                <a:gd name="T21" fmla="*/ 2147483647 h 12"/>
                <a:gd name="T22" fmla="*/ 2147483647 w 25"/>
                <a:gd name="T23" fmla="*/ 2147483647 h 12"/>
                <a:gd name="T24" fmla="*/ 2147483647 w 25"/>
                <a:gd name="T25" fmla="*/ 2147483647 h 12"/>
                <a:gd name="T26" fmla="*/ 2147483647 w 25"/>
                <a:gd name="T27" fmla="*/ 2147483647 h 12"/>
                <a:gd name="T28" fmla="*/ 2147483647 w 25"/>
                <a:gd name="T29" fmla="*/ 2147483647 h 12"/>
                <a:gd name="T30" fmla="*/ 2147483647 w 25"/>
                <a:gd name="T31" fmla="*/ 2147483647 h 12"/>
                <a:gd name="T32" fmla="*/ 2147483647 w 25"/>
                <a:gd name="T33" fmla="*/ 0 h 12"/>
                <a:gd name="T34" fmla="*/ 2147483647 w 25"/>
                <a:gd name="T35" fmla="*/ 2147483647 h 12"/>
                <a:gd name="T36" fmla="*/ 2147483647 w 25"/>
                <a:gd name="T37" fmla="*/ 2147483647 h 12"/>
                <a:gd name="T38" fmla="*/ 2147483647 w 25"/>
                <a:gd name="T39" fmla="*/ 2147483647 h 12"/>
                <a:gd name="T40" fmla="*/ 2147483647 w 25"/>
                <a:gd name="T41" fmla="*/ 2147483647 h 12"/>
                <a:gd name="T42" fmla="*/ 2147483647 w 25"/>
                <a:gd name="T43" fmla="*/ 2147483647 h 12"/>
                <a:gd name="T44" fmla="*/ 2147483647 w 25"/>
                <a:gd name="T45" fmla="*/ 2147483647 h 12"/>
                <a:gd name="T46" fmla="*/ 2147483647 w 25"/>
                <a:gd name="T47" fmla="*/ 2147483647 h 12"/>
                <a:gd name="T48" fmla="*/ 2147483647 w 25"/>
                <a:gd name="T49" fmla="*/ 2147483647 h 12"/>
                <a:gd name="T50" fmla="*/ 2147483647 w 25"/>
                <a:gd name="T51" fmla="*/ 2147483647 h 12"/>
                <a:gd name="T52" fmla="*/ 2147483647 w 25"/>
                <a:gd name="T53" fmla="*/ 2147483647 h 12"/>
                <a:gd name="T54" fmla="*/ 2147483647 w 25"/>
                <a:gd name="T55" fmla="*/ 2147483647 h 12"/>
                <a:gd name="T56" fmla="*/ 2147483647 w 25"/>
                <a:gd name="T57" fmla="*/ 2147483647 h 12"/>
                <a:gd name="T58" fmla="*/ 2147483647 w 25"/>
                <a:gd name="T59" fmla="*/ 2147483647 h 12"/>
                <a:gd name="T60" fmla="*/ 2147483647 w 25"/>
                <a:gd name="T61" fmla="*/ 2147483647 h 12"/>
                <a:gd name="T62" fmla="*/ 2147483647 w 25"/>
                <a:gd name="T63" fmla="*/ 2147483647 h 12"/>
                <a:gd name="T64" fmla="*/ 2147483647 w 25"/>
                <a:gd name="T65" fmla="*/ 2147483647 h 12"/>
                <a:gd name="T66" fmla="*/ 2147483647 w 25"/>
                <a:gd name="T67" fmla="*/ 2147483647 h 12"/>
                <a:gd name="T68" fmla="*/ 2147483647 w 25"/>
                <a:gd name="T69" fmla="*/ 2147483647 h 12"/>
                <a:gd name="T70" fmla="*/ 2147483647 w 25"/>
                <a:gd name="T71" fmla="*/ 2147483647 h 12"/>
                <a:gd name="T72" fmla="*/ 0 w 25"/>
                <a:gd name="T73" fmla="*/ 2147483647 h 12"/>
                <a:gd name="T74" fmla="*/ 2147483647 w 25"/>
                <a:gd name="T75" fmla="*/ 2147483647 h 12"/>
                <a:gd name="T76" fmla="*/ 2147483647 w 25"/>
                <a:gd name="T77" fmla="*/ 2147483647 h 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"/>
                <a:gd name="T118" fmla="*/ 0 h 12"/>
                <a:gd name="T119" fmla="*/ 25 w 25"/>
                <a:gd name="T120" fmla="*/ 12 h 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" h="12">
                  <a:moveTo>
                    <a:pt x="3" y="9"/>
                  </a:moveTo>
                  <a:lnTo>
                    <a:pt x="5" y="10"/>
                  </a:lnTo>
                  <a:lnTo>
                    <a:pt x="6" y="9"/>
                  </a:lnTo>
                  <a:lnTo>
                    <a:pt x="8" y="8"/>
                  </a:lnTo>
                  <a:lnTo>
                    <a:pt x="6" y="7"/>
                  </a:lnTo>
                  <a:lnTo>
                    <a:pt x="4" y="6"/>
                  </a:ln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2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1" y="1"/>
                  </a:lnTo>
                  <a:lnTo>
                    <a:pt x="25" y="2"/>
                  </a:lnTo>
                  <a:lnTo>
                    <a:pt x="25" y="3"/>
                  </a:lnTo>
                  <a:cubicBezTo>
                    <a:pt x="25" y="4"/>
                    <a:pt x="24" y="5"/>
                    <a:pt x="23" y="5"/>
                  </a:cubicBezTo>
                  <a:cubicBezTo>
                    <a:pt x="22" y="6"/>
                    <a:pt x="20" y="5"/>
                    <a:pt x="19" y="6"/>
                  </a:cubicBezTo>
                  <a:cubicBezTo>
                    <a:pt x="19" y="6"/>
                    <a:pt x="18" y="8"/>
                    <a:pt x="17" y="8"/>
                  </a:cubicBezTo>
                  <a:cubicBezTo>
                    <a:pt x="16" y="8"/>
                    <a:pt x="13" y="9"/>
                    <a:pt x="13" y="9"/>
                  </a:cubicBezTo>
                  <a:cubicBezTo>
                    <a:pt x="13" y="10"/>
                    <a:pt x="13" y="11"/>
                    <a:pt x="13" y="12"/>
                  </a:cubicBezTo>
                  <a:lnTo>
                    <a:pt x="11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2" y="9"/>
                  </a:lnTo>
                  <a:lnTo>
                    <a:pt x="3" y="9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6" name="Freeform 596"/>
            <p:cNvSpPr>
              <a:spLocks/>
            </p:cNvSpPr>
            <p:nvPr/>
          </p:nvSpPr>
          <p:spPr bwMode="auto">
            <a:xfrm>
              <a:off x="5352619" y="2192329"/>
              <a:ext cx="379208" cy="230189"/>
            </a:xfrm>
            <a:custGeom>
              <a:avLst/>
              <a:gdLst>
                <a:gd name="T0" fmla="*/ 2147483647 w 38"/>
                <a:gd name="T1" fmla="*/ 2147483647 h 23"/>
                <a:gd name="T2" fmla="*/ 2147483647 w 38"/>
                <a:gd name="T3" fmla="*/ 2147483647 h 23"/>
                <a:gd name="T4" fmla="*/ 2147483647 w 38"/>
                <a:gd name="T5" fmla="*/ 2147483647 h 23"/>
                <a:gd name="T6" fmla="*/ 2147483647 w 38"/>
                <a:gd name="T7" fmla="*/ 2147483647 h 23"/>
                <a:gd name="T8" fmla="*/ 2147483647 w 38"/>
                <a:gd name="T9" fmla="*/ 2147483647 h 23"/>
                <a:gd name="T10" fmla="*/ 2147483647 w 38"/>
                <a:gd name="T11" fmla="*/ 2147483647 h 23"/>
                <a:gd name="T12" fmla="*/ 2147483647 w 38"/>
                <a:gd name="T13" fmla="*/ 2147483647 h 23"/>
                <a:gd name="T14" fmla="*/ 2147483647 w 38"/>
                <a:gd name="T15" fmla="*/ 2147483647 h 23"/>
                <a:gd name="T16" fmla="*/ 2147483647 w 38"/>
                <a:gd name="T17" fmla="*/ 2147483647 h 23"/>
                <a:gd name="T18" fmla="*/ 2147483647 w 38"/>
                <a:gd name="T19" fmla="*/ 2147483647 h 23"/>
                <a:gd name="T20" fmla="*/ 2147483647 w 38"/>
                <a:gd name="T21" fmla="*/ 2147483647 h 23"/>
                <a:gd name="T22" fmla="*/ 2147483647 w 38"/>
                <a:gd name="T23" fmla="*/ 2147483647 h 23"/>
                <a:gd name="T24" fmla="*/ 2147483647 w 38"/>
                <a:gd name="T25" fmla="*/ 2147483647 h 23"/>
                <a:gd name="T26" fmla="*/ 2147483647 w 38"/>
                <a:gd name="T27" fmla="*/ 2147483647 h 23"/>
                <a:gd name="T28" fmla="*/ 2147483647 w 38"/>
                <a:gd name="T29" fmla="*/ 2147483647 h 23"/>
                <a:gd name="T30" fmla="*/ 2147483647 w 38"/>
                <a:gd name="T31" fmla="*/ 2147483647 h 23"/>
                <a:gd name="T32" fmla="*/ 2147483647 w 38"/>
                <a:gd name="T33" fmla="*/ 2147483647 h 23"/>
                <a:gd name="T34" fmla="*/ 2147483647 w 38"/>
                <a:gd name="T35" fmla="*/ 2147483647 h 23"/>
                <a:gd name="T36" fmla="*/ 2147483647 w 38"/>
                <a:gd name="T37" fmla="*/ 2147483647 h 23"/>
                <a:gd name="T38" fmla="*/ 2147483647 w 38"/>
                <a:gd name="T39" fmla="*/ 2147483647 h 23"/>
                <a:gd name="T40" fmla="*/ 2147483647 w 38"/>
                <a:gd name="T41" fmla="*/ 2147483647 h 23"/>
                <a:gd name="T42" fmla="*/ 0 w 38"/>
                <a:gd name="T43" fmla="*/ 2147483647 h 23"/>
                <a:gd name="T44" fmla="*/ 2147483647 w 38"/>
                <a:gd name="T45" fmla="*/ 2147483647 h 23"/>
                <a:gd name="T46" fmla="*/ 2147483647 w 38"/>
                <a:gd name="T47" fmla="*/ 2147483647 h 23"/>
                <a:gd name="T48" fmla="*/ 2147483647 w 38"/>
                <a:gd name="T49" fmla="*/ 2147483647 h 23"/>
                <a:gd name="T50" fmla="*/ 2147483647 w 38"/>
                <a:gd name="T51" fmla="*/ 2147483647 h 23"/>
                <a:gd name="T52" fmla="*/ 2147483647 w 38"/>
                <a:gd name="T53" fmla="*/ 2147483647 h 23"/>
                <a:gd name="T54" fmla="*/ 2147483647 w 38"/>
                <a:gd name="T55" fmla="*/ 2147483647 h 23"/>
                <a:gd name="T56" fmla="*/ 2147483647 w 38"/>
                <a:gd name="T57" fmla="*/ 2147483647 h 23"/>
                <a:gd name="T58" fmla="*/ 2147483647 w 38"/>
                <a:gd name="T59" fmla="*/ 2147483647 h 23"/>
                <a:gd name="T60" fmla="*/ 2147483647 w 38"/>
                <a:gd name="T61" fmla="*/ 2147483647 h 23"/>
                <a:gd name="T62" fmla="*/ 2147483647 w 38"/>
                <a:gd name="T63" fmla="*/ 2147483647 h 23"/>
                <a:gd name="T64" fmla="*/ 2147483647 w 38"/>
                <a:gd name="T65" fmla="*/ 2147483647 h 23"/>
                <a:gd name="T66" fmla="*/ 2147483647 w 38"/>
                <a:gd name="T67" fmla="*/ 0 h 23"/>
                <a:gd name="T68" fmla="*/ 2147483647 w 38"/>
                <a:gd name="T69" fmla="*/ 2147483647 h 23"/>
                <a:gd name="T70" fmla="*/ 2147483647 w 38"/>
                <a:gd name="T71" fmla="*/ 2147483647 h 23"/>
                <a:gd name="T72" fmla="*/ 2147483647 w 38"/>
                <a:gd name="T73" fmla="*/ 2147483647 h 23"/>
                <a:gd name="T74" fmla="*/ 2147483647 w 38"/>
                <a:gd name="T75" fmla="*/ 2147483647 h 23"/>
                <a:gd name="T76" fmla="*/ 2147483647 w 38"/>
                <a:gd name="T77" fmla="*/ 2147483647 h 23"/>
                <a:gd name="T78" fmla="*/ 2147483647 w 38"/>
                <a:gd name="T79" fmla="*/ 2147483647 h 23"/>
                <a:gd name="T80" fmla="*/ 2147483647 w 38"/>
                <a:gd name="T81" fmla="*/ 2147483647 h 23"/>
                <a:gd name="T82" fmla="*/ 2147483647 w 38"/>
                <a:gd name="T83" fmla="*/ 2147483647 h 23"/>
                <a:gd name="T84" fmla="*/ 2147483647 w 38"/>
                <a:gd name="T85" fmla="*/ 2147483647 h 23"/>
                <a:gd name="T86" fmla="*/ 2147483647 w 38"/>
                <a:gd name="T87" fmla="*/ 2147483647 h 23"/>
                <a:gd name="T88" fmla="*/ 2147483647 w 38"/>
                <a:gd name="T89" fmla="*/ 2147483647 h 23"/>
                <a:gd name="T90" fmla="*/ 2147483647 w 38"/>
                <a:gd name="T91" fmla="*/ 2147483647 h 23"/>
                <a:gd name="T92" fmla="*/ 2147483647 w 38"/>
                <a:gd name="T93" fmla="*/ 2147483647 h 23"/>
                <a:gd name="T94" fmla="*/ 2147483647 w 38"/>
                <a:gd name="T95" fmla="*/ 2147483647 h 23"/>
                <a:gd name="T96" fmla="*/ 2147483647 w 38"/>
                <a:gd name="T97" fmla="*/ 2147483647 h 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8"/>
                <a:gd name="T148" fmla="*/ 0 h 23"/>
                <a:gd name="T149" fmla="*/ 38 w 38"/>
                <a:gd name="T150" fmla="*/ 23 h 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8" h="23">
                  <a:moveTo>
                    <a:pt x="38" y="16"/>
                  </a:moveTo>
                  <a:cubicBezTo>
                    <a:pt x="37" y="16"/>
                    <a:pt x="37" y="16"/>
                    <a:pt x="36" y="16"/>
                  </a:cubicBezTo>
                  <a:cubicBezTo>
                    <a:pt x="35" y="16"/>
                    <a:pt x="36" y="19"/>
                    <a:pt x="35" y="20"/>
                  </a:cubicBezTo>
                  <a:cubicBezTo>
                    <a:pt x="33" y="22"/>
                    <a:pt x="32" y="23"/>
                    <a:pt x="30" y="23"/>
                  </a:cubicBezTo>
                  <a:cubicBezTo>
                    <a:pt x="29" y="23"/>
                    <a:pt x="29" y="23"/>
                    <a:pt x="27" y="23"/>
                  </a:cubicBezTo>
                  <a:cubicBezTo>
                    <a:pt x="27" y="22"/>
                    <a:pt x="26" y="20"/>
                    <a:pt x="26" y="19"/>
                  </a:cubicBezTo>
                  <a:cubicBezTo>
                    <a:pt x="21" y="19"/>
                    <a:pt x="22" y="15"/>
                    <a:pt x="15" y="14"/>
                  </a:cubicBezTo>
                  <a:lnTo>
                    <a:pt x="11" y="14"/>
                  </a:lnTo>
                  <a:cubicBezTo>
                    <a:pt x="10" y="14"/>
                    <a:pt x="8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lnTo>
                    <a:pt x="3" y="14"/>
                  </a:lnTo>
                  <a:cubicBezTo>
                    <a:pt x="3" y="12"/>
                    <a:pt x="3" y="12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1"/>
                    <a:pt x="2" y="12"/>
                    <a:pt x="1" y="12"/>
                  </a:cubicBezTo>
                  <a:cubicBezTo>
                    <a:pt x="2" y="11"/>
                    <a:pt x="1" y="11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3" y="4"/>
                    <a:pt x="2" y="3"/>
                    <a:pt x="2" y="2"/>
                  </a:cubicBezTo>
                  <a:lnTo>
                    <a:pt x="5" y="3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7" y="15"/>
                  </a:lnTo>
                  <a:lnTo>
                    <a:pt x="38" y="15"/>
                  </a:lnTo>
                  <a:lnTo>
                    <a:pt x="38" y="16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7" name="Freeform 597"/>
            <p:cNvSpPr>
              <a:spLocks/>
            </p:cNvSpPr>
            <p:nvPr/>
          </p:nvSpPr>
          <p:spPr bwMode="auto">
            <a:xfrm>
              <a:off x="5163815" y="1811326"/>
              <a:ext cx="977621" cy="450853"/>
            </a:xfrm>
            <a:custGeom>
              <a:avLst/>
              <a:gdLst>
                <a:gd name="T0" fmla="*/ 2147483647 w 98"/>
                <a:gd name="T1" fmla="*/ 2147483647 h 45"/>
                <a:gd name="T2" fmla="*/ 2147483647 w 98"/>
                <a:gd name="T3" fmla="*/ 2147483647 h 45"/>
                <a:gd name="T4" fmla="*/ 2147483647 w 98"/>
                <a:gd name="T5" fmla="*/ 2147483647 h 45"/>
                <a:gd name="T6" fmla="*/ 2147483647 w 98"/>
                <a:gd name="T7" fmla="*/ 2147483647 h 45"/>
                <a:gd name="T8" fmla="*/ 2147483647 w 98"/>
                <a:gd name="T9" fmla="*/ 2147483647 h 45"/>
                <a:gd name="T10" fmla="*/ 2147483647 w 98"/>
                <a:gd name="T11" fmla="*/ 2147483647 h 45"/>
                <a:gd name="T12" fmla="*/ 2147483647 w 98"/>
                <a:gd name="T13" fmla="*/ 2147483647 h 45"/>
                <a:gd name="T14" fmla="*/ 2147483647 w 98"/>
                <a:gd name="T15" fmla="*/ 2147483647 h 45"/>
                <a:gd name="T16" fmla="*/ 0 w 98"/>
                <a:gd name="T17" fmla="*/ 2147483647 h 45"/>
                <a:gd name="T18" fmla="*/ 2147483647 w 98"/>
                <a:gd name="T19" fmla="*/ 2147483647 h 45"/>
                <a:gd name="T20" fmla="*/ 2147483647 w 98"/>
                <a:gd name="T21" fmla="*/ 2147483647 h 45"/>
                <a:gd name="T22" fmla="*/ 2147483647 w 98"/>
                <a:gd name="T23" fmla="*/ 2147483647 h 45"/>
                <a:gd name="T24" fmla="*/ 2147483647 w 98"/>
                <a:gd name="T25" fmla="*/ 2147483647 h 45"/>
                <a:gd name="T26" fmla="*/ 2147483647 w 98"/>
                <a:gd name="T27" fmla="*/ 2147483647 h 45"/>
                <a:gd name="T28" fmla="*/ 2147483647 w 98"/>
                <a:gd name="T29" fmla="*/ 2147483647 h 45"/>
                <a:gd name="T30" fmla="*/ 2147483647 w 98"/>
                <a:gd name="T31" fmla="*/ 2147483647 h 45"/>
                <a:gd name="T32" fmla="*/ 2147483647 w 98"/>
                <a:gd name="T33" fmla="*/ 2147483647 h 45"/>
                <a:gd name="T34" fmla="*/ 2147483647 w 98"/>
                <a:gd name="T35" fmla="*/ 2147483647 h 45"/>
                <a:gd name="T36" fmla="*/ 2147483647 w 98"/>
                <a:gd name="T37" fmla="*/ 2147483647 h 45"/>
                <a:gd name="T38" fmla="*/ 2147483647 w 98"/>
                <a:gd name="T39" fmla="*/ 2147483647 h 45"/>
                <a:gd name="T40" fmla="*/ 2147483647 w 98"/>
                <a:gd name="T41" fmla="*/ 0 h 45"/>
                <a:gd name="T42" fmla="*/ 2147483647 w 98"/>
                <a:gd name="T43" fmla="*/ 2147483647 h 45"/>
                <a:gd name="T44" fmla="*/ 2147483647 w 98"/>
                <a:gd name="T45" fmla="*/ 2147483647 h 45"/>
                <a:gd name="T46" fmla="*/ 2147483647 w 98"/>
                <a:gd name="T47" fmla="*/ 2147483647 h 45"/>
                <a:gd name="T48" fmla="*/ 2147483647 w 98"/>
                <a:gd name="T49" fmla="*/ 2147483647 h 45"/>
                <a:gd name="T50" fmla="*/ 2147483647 w 98"/>
                <a:gd name="T51" fmla="*/ 2147483647 h 45"/>
                <a:gd name="T52" fmla="*/ 2147483647 w 98"/>
                <a:gd name="T53" fmla="*/ 2147483647 h 45"/>
                <a:gd name="T54" fmla="*/ 2147483647 w 98"/>
                <a:gd name="T55" fmla="*/ 2147483647 h 45"/>
                <a:gd name="T56" fmla="*/ 2147483647 w 98"/>
                <a:gd name="T57" fmla="*/ 2147483647 h 45"/>
                <a:gd name="T58" fmla="*/ 2147483647 w 98"/>
                <a:gd name="T59" fmla="*/ 2147483647 h 45"/>
                <a:gd name="T60" fmla="*/ 2147483647 w 98"/>
                <a:gd name="T61" fmla="*/ 2147483647 h 45"/>
                <a:gd name="T62" fmla="*/ 2147483647 w 98"/>
                <a:gd name="T63" fmla="*/ 2147483647 h 45"/>
                <a:gd name="T64" fmla="*/ 2147483647 w 98"/>
                <a:gd name="T65" fmla="*/ 2147483647 h 45"/>
                <a:gd name="T66" fmla="*/ 2147483647 w 98"/>
                <a:gd name="T67" fmla="*/ 2147483647 h 45"/>
                <a:gd name="T68" fmla="*/ 2147483647 w 98"/>
                <a:gd name="T69" fmla="*/ 2147483647 h 45"/>
                <a:gd name="T70" fmla="*/ 2147483647 w 98"/>
                <a:gd name="T71" fmla="*/ 2147483647 h 45"/>
                <a:gd name="T72" fmla="*/ 2147483647 w 98"/>
                <a:gd name="T73" fmla="*/ 2147483647 h 45"/>
                <a:gd name="T74" fmla="*/ 2147483647 w 98"/>
                <a:gd name="T75" fmla="*/ 2147483647 h 45"/>
                <a:gd name="T76" fmla="*/ 2147483647 w 98"/>
                <a:gd name="T77" fmla="*/ 2147483647 h 45"/>
                <a:gd name="T78" fmla="*/ 2147483647 w 98"/>
                <a:gd name="T79" fmla="*/ 2147483647 h 45"/>
                <a:gd name="T80" fmla="*/ 2147483647 w 98"/>
                <a:gd name="T81" fmla="*/ 2147483647 h 45"/>
                <a:gd name="T82" fmla="*/ 2147483647 w 98"/>
                <a:gd name="T83" fmla="*/ 2147483647 h 45"/>
                <a:gd name="T84" fmla="*/ 2147483647 w 98"/>
                <a:gd name="T85" fmla="*/ 2147483647 h 45"/>
                <a:gd name="T86" fmla="*/ 2147483647 w 98"/>
                <a:gd name="T87" fmla="*/ 2147483647 h 45"/>
                <a:gd name="T88" fmla="*/ 2147483647 w 98"/>
                <a:gd name="T89" fmla="*/ 2147483647 h 45"/>
                <a:gd name="T90" fmla="*/ 2147483647 w 98"/>
                <a:gd name="T91" fmla="*/ 2147483647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8"/>
                <a:gd name="T139" fmla="*/ 0 h 45"/>
                <a:gd name="T140" fmla="*/ 98 w 98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8" h="45">
                  <a:moveTo>
                    <a:pt x="27" y="43"/>
                  </a:moveTo>
                  <a:lnTo>
                    <a:pt x="26" y="43"/>
                  </a:lnTo>
                  <a:lnTo>
                    <a:pt x="24" y="41"/>
                  </a:lnTo>
                  <a:lnTo>
                    <a:pt x="21" y="40"/>
                  </a:lnTo>
                  <a:cubicBezTo>
                    <a:pt x="20" y="40"/>
                    <a:pt x="20" y="40"/>
                    <a:pt x="19" y="40"/>
                  </a:cubicBezTo>
                  <a:cubicBezTo>
                    <a:pt x="19" y="40"/>
                    <a:pt x="18" y="40"/>
                    <a:pt x="18" y="42"/>
                  </a:cubicBezTo>
                  <a:cubicBezTo>
                    <a:pt x="17" y="41"/>
                    <a:pt x="17" y="39"/>
                    <a:pt x="17" y="38"/>
                  </a:cubicBezTo>
                  <a:cubicBezTo>
                    <a:pt x="16" y="38"/>
                    <a:pt x="15" y="38"/>
                    <a:pt x="15" y="36"/>
                  </a:cubicBezTo>
                  <a:cubicBezTo>
                    <a:pt x="13" y="36"/>
                    <a:pt x="13" y="33"/>
                    <a:pt x="11" y="33"/>
                  </a:cubicBezTo>
                  <a:cubicBezTo>
                    <a:pt x="11" y="32"/>
                    <a:pt x="11" y="32"/>
                    <a:pt x="11" y="31"/>
                  </a:cubicBezTo>
                  <a:cubicBezTo>
                    <a:pt x="11" y="31"/>
                    <a:pt x="12" y="31"/>
                    <a:pt x="12" y="30"/>
                  </a:cubicBezTo>
                  <a:cubicBezTo>
                    <a:pt x="12" y="30"/>
                    <a:pt x="14" y="29"/>
                    <a:pt x="16" y="29"/>
                  </a:cubicBezTo>
                  <a:cubicBezTo>
                    <a:pt x="16" y="27"/>
                    <a:pt x="15" y="27"/>
                    <a:pt x="15" y="25"/>
                  </a:cubicBezTo>
                  <a:cubicBezTo>
                    <a:pt x="13" y="25"/>
                    <a:pt x="12" y="24"/>
                    <a:pt x="10" y="24"/>
                  </a:cubicBezTo>
                  <a:cubicBezTo>
                    <a:pt x="8" y="24"/>
                    <a:pt x="7" y="25"/>
                    <a:pt x="6" y="27"/>
                  </a:cubicBezTo>
                  <a:lnTo>
                    <a:pt x="6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5" y="13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3" y="11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3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8" y="13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58" y="3"/>
                  </a:lnTo>
                  <a:lnTo>
                    <a:pt x="59" y="4"/>
                  </a:lnTo>
                  <a:lnTo>
                    <a:pt x="61" y="3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9" y="5"/>
                  </a:lnTo>
                  <a:lnTo>
                    <a:pt x="71" y="6"/>
                  </a:lnTo>
                  <a:lnTo>
                    <a:pt x="74" y="8"/>
                  </a:lnTo>
                  <a:lnTo>
                    <a:pt x="76" y="10"/>
                  </a:lnTo>
                  <a:lnTo>
                    <a:pt x="79" y="12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81" y="12"/>
                  </a:lnTo>
                  <a:lnTo>
                    <a:pt x="83" y="13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3"/>
                  </a:lnTo>
                  <a:lnTo>
                    <a:pt x="90" y="14"/>
                  </a:lnTo>
                  <a:lnTo>
                    <a:pt x="92" y="16"/>
                  </a:lnTo>
                  <a:lnTo>
                    <a:pt x="94" y="17"/>
                  </a:lnTo>
                  <a:lnTo>
                    <a:pt x="97" y="17"/>
                  </a:lnTo>
                  <a:lnTo>
                    <a:pt x="97" y="18"/>
                  </a:lnTo>
                  <a:cubicBezTo>
                    <a:pt x="97" y="18"/>
                    <a:pt x="98" y="20"/>
                    <a:pt x="95" y="21"/>
                  </a:cubicBezTo>
                  <a:cubicBezTo>
                    <a:pt x="93" y="21"/>
                    <a:pt x="98" y="24"/>
                    <a:pt x="95" y="25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3" y="25"/>
                    <a:pt x="91" y="24"/>
                    <a:pt x="90" y="24"/>
                  </a:cubicBezTo>
                  <a:cubicBezTo>
                    <a:pt x="90" y="25"/>
                    <a:pt x="91" y="29"/>
                    <a:pt x="91" y="30"/>
                  </a:cubicBezTo>
                  <a:cubicBezTo>
                    <a:pt x="90" y="30"/>
                    <a:pt x="85" y="29"/>
                    <a:pt x="85" y="31"/>
                  </a:cubicBezTo>
                  <a:cubicBezTo>
                    <a:pt x="89" y="32"/>
                    <a:pt x="87" y="35"/>
                    <a:pt x="89" y="36"/>
                  </a:cubicBezTo>
                  <a:cubicBezTo>
                    <a:pt x="89" y="36"/>
                    <a:pt x="89" y="37"/>
                    <a:pt x="89" y="37"/>
                  </a:cubicBezTo>
                  <a:cubicBezTo>
                    <a:pt x="89" y="38"/>
                    <a:pt x="89" y="39"/>
                    <a:pt x="88" y="40"/>
                  </a:cubicBezTo>
                  <a:lnTo>
                    <a:pt x="88" y="39"/>
                  </a:lnTo>
                  <a:lnTo>
                    <a:pt x="84" y="38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2" y="37"/>
                  </a:lnTo>
                  <a:lnTo>
                    <a:pt x="71" y="39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5" y="39"/>
                  </a:lnTo>
                  <a:lnTo>
                    <a:pt x="64" y="40"/>
                  </a:lnTo>
                  <a:lnTo>
                    <a:pt x="63" y="41"/>
                  </a:lnTo>
                  <a:lnTo>
                    <a:pt x="62" y="42"/>
                  </a:lnTo>
                  <a:lnTo>
                    <a:pt x="60" y="44"/>
                  </a:lnTo>
                  <a:lnTo>
                    <a:pt x="59" y="45"/>
                  </a:lnTo>
                  <a:lnTo>
                    <a:pt x="58" y="43"/>
                  </a:lnTo>
                  <a:lnTo>
                    <a:pt x="55" y="44"/>
                  </a:lnTo>
                  <a:lnTo>
                    <a:pt x="54" y="42"/>
                  </a:lnTo>
                  <a:lnTo>
                    <a:pt x="52" y="39"/>
                  </a:lnTo>
                  <a:lnTo>
                    <a:pt x="50" y="37"/>
                  </a:lnTo>
                  <a:lnTo>
                    <a:pt x="48" y="36"/>
                  </a:lnTo>
                  <a:lnTo>
                    <a:pt x="46" y="36"/>
                  </a:lnTo>
                  <a:lnTo>
                    <a:pt x="44" y="36"/>
                  </a:lnTo>
                  <a:lnTo>
                    <a:pt x="41" y="36"/>
                  </a:lnTo>
                  <a:lnTo>
                    <a:pt x="35" y="31"/>
                  </a:lnTo>
                  <a:lnTo>
                    <a:pt x="30" y="29"/>
                  </a:lnTo>
                  <a:lnTo>
                    <a:pt x="25" y="31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7" y="43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48" name="Freeform 598"/>
            <p:cNvSpPr>
              <a:spLocks/>
            </p:cNvSpPr>
            <p:nvPr/>
          </p:nvSpPr>
          <p:spPr bwMode="auto">
            <a:xfrm>
              <a:off x="4354941" y="2062293"/>
              <a:ext cx="69867" cy="50038"/>
            </a:xfrm>
            <a:custGeom>
              <a:avLst/>
              <a:gdLst>
                <a:gd name="T0" fmla="*/ 2147483647 w 7"/>
                <a:gd name="T1" fmla="*/ 2147483647 h 5"/>
                <a:gd name="T2" fmla="*/ 0 w 7"/>
                <a:gd name="T3" fmla="*/ 2147483647 h 5"/>
                <a:gd name="T4" fmla="*/ 0 w 7"/>
                <a:gd name="T5" fmla="*/ 2147483647 h 5"/>
                <a:gd name="T6" fmla="*/ 2147483647 w 7"/>
                <a:gd name="T7" fmla="*/ 2147483647 h 5"/>
                <a:gd name="T8" fmla="*/ 2147483647 w 7"/>
                <a:gd name="T9" fmla="*/ 0 h 5"/>
                <a:gd name="T10" fmla="*/ 2147483647 w 7"/>
                <a:gd name="T11" fmla="*/ 2147483647 h 5"/>
                <a:gd name="T12" fmla="*/ 2147483647 w 7"/>
                <a:gd name="T13" fmla="*/ 2147483647 h 5"/>
                <a:gd name="T14" fmla="*/ 2147483647 w 7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5"/>
                <a:gd name="T26" fmla="*/ 7 w 7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5">
                  <a:moveTo>
                    <a:pt x="7" y="1"/>
                  </a:moveTo>
                  <a:cubicBezTo>
                    <a:pt x="4" y="2"/>
                    <a:pt x="6" y="5"/>
                    <a:pt x="0" y="4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0"/>
                    <a:pt x="7" y="0"/>
                    <a:pt x="7" y="1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49" name="Freeform 599"/>
            <p:cNvSpPr>
              <a:spLocks noEditPoints="1"/>
            </p:cNvSpPr>
            <p:nvPr/>
          </p:nvSpPr>
          <p:spPr bwMode="auto">
            <a:xfrm>
              <a:off x="4344597" y="2052628"/>
              <a:ext cx="80002" cy="60325"/>
            </a:xfrm>
            <a:custGeom>
              <a:avLst/>
              <a:gdLst>
                <a:gd name="T0" fmla="*/ 2147483647 w 8"/>
                <a:gd name="T1" fmla="*/ 2147483647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2147483647 h 6"/>
                <a:gd name="T10" fmla="*/ 2147483647 w 8"/>
                <a:gd name="T11" fmla="*/ 2147483647 h 6"/>
                <a:gd name="T12" fmla="*/ 2147483647 w 8"/>
                <a:gd name="T13" fmla="*/ 2147483647 h 6"/>
                <a:gd name="T14" fmla="*/ 2147483647 w 8"/>
                <a:gd name="T15" fmla="*/ 2147483647 h 6"/>
                <a:gd name="T16" fmla="*/ 2147483647 w 8"/>
                <a:gd name="T17" fmla="*/ 2147483647 h 6"/>
                <a:gd name="T18" fmla="*/ 2147483647 w 8"/>
                <a:gd name="T19" fmla="*/ 2147483647 h 6"/>
                <a:gd name="T20" fmla="*/ 2147483647 w 8"/>
                <a:gd name="T21" fmla="*/ 2147483647 h 6"/>
                <a:gd name="T22" fmla="*/ 0 w 8"/>
                <a:gd name="T23" fmla="*/ 2147483647 h 6"/>
                <a:gd name="T24" fmla="*/ 0 w 8"/>
                <a:gd name="T25" fmla="*/ 2147483647 h 6"/>
                <a:gd name="T26" fmla="*/ 2147483647 w 8"/>
                <a:gd name="T27" fmla="*/ 2147483647 h 6"/>
                <a:gd name="T28" fmla="*/ 0 w 8"/>
                <a:gd name="T29" fmla="*/ 2147483647 h 6"/>
                <a:gd name="T30" fmla="*/ 0 w 8"/>
                <a:gd name="T31" fmla="*/ 2147483647 h 6"/>
                <a:gd name="T32" fmla="*/ 2147483647 w 8"/>
                <a:gd name="T33" fmla="*/ 2147483647 h 6"/>
                <a:gd name="T34" fmla="*/ 2147483647 w 8"/>
                <a:gd name="T35" fmla="*/ 2147483647 h 6"/>
                <a:gd name="T36" fmla="*/ 0 w 8"/>
                <a:gd name="T37" fmla="*/ 2147483647 h 6"/>
                <a:gd name="T38" fmla="*/ 0 w 8"/>
                <a:gd name="T39" fmla="*/ 2147483647 h 6"/>
                <a:gd name="T40" fmla="*/ 0 w 8"/>
                <a:gd name="T41" fmla="*/ 2147483647 h 6"/>
                <a:gd name="T42" fmla="*/ 2147483647 w 8"/>
                <a:gd name="T43" fmla="*/ 2147483647 h 6"/>
                <a:gd name="T44" fmla="*/ 2147483647 w 8"/>
                <a:gd name="T45" fmla="*/ 2147483647 h 6"/>
                <a:gd name="T46" fmla="*/ 0 w 8"/>
                <a:gd name="T47" fmla="*/ 2147483647 h 6"/>
                <a:gd name="T48" fmla="*/ 2147483647 w 8"/>
                <a:gd name="T49" fmla="*/ 2147483647 h 6"/>
                <a:gd name="T50" fmla="*/ 2147483647 w 8"/>
                <a:gd name="T51" fmla="*/ 2147483647 h 6"/>
                <a:gd name="T52" fmla="*/ 2147483647 w 8"/>
                <a:gd name="T53" fmla="*/ 2147483647 h 6"/>
                <a:gd name="T54" fmla="*/ 2147483647 w 8"/>
                <a:gd name="T55" fmla="*/ 2147483647 h 6"/>
                <a:gd name="T56" fmla="*/ 2147483647 w 8"/>
                <a:gd name="T57" fmla="*/ 2147483647 h 6"/>
                <a:gd name="T58" fmla="*/ 2147483647 w 8"/>
                <a:gd name="T59" fmla="*/ 2147483647 h 6"/>
                <a:gd name="T60" fmla="*/ 2147483647 w 8"/>
                <a:gd name="T61" fmla="*/ 2147483647 h 6"/>
                <a:gd name="T62" fmla="*/ 2147483647 w 8"/>
                <a:gd name="T63" fmla="*/ 2147483647 h 6"/>
                <a:gd name="T64" fmla="*/ 2147483647 w 8"/>
                <a:gd name="T65" fmla="*/ 2147483647 h 6"/>
                <a:gd name="T66" fmla="*/ 2147483647 w 8"/>
                <a:gd name="T67" fmla="*/ 2147483647 h 6"/>
                <a:gd name="T68" fmla="*/ 2147483647 w 8"/>
                <a:gd name="T69" fmla="*/ 2147483647 h 6"/>
                <a:gd name="T70" fmla="*/ 2147483647 w 8"/>
                <a:gd name="T71" fmla="*/ 0 h 6"/>
                <a:gd name="T72" fmla="*/ 2147483647 w 8"/>
                <a:gd name="T73" fmla="*/ 2147483647 h 6"/>
                <a:gd name="T74" fmla="*/ 2147483647 w 8"/>
                <a:gd name="T75" fmla="*/ 2147483647 h 6"/>
                <a:gd name="T76" fmla="*/ 2147483647 w 8"/>
                <a:gd name="T77" fmla="*/ 2147483647 h 6"/>
                <a:gd name="T78" fmla="*/ 2147483647 w 8"/>
                <a:gd name="T79" fmla="*/ 0 h 6"/>
                <a:gd name="T80" fmla="*/ 2147483647 w 8"/>
                <a:gd name="T81" fmla="*/ 0 h 6"/>
                <a:gd name="T82" fmla="*/ 2147483647 w 8"/>
                <a:gd name="T83" fmla="*/ 0 h 6"/>
                <a:gd name="T84" fmla="*/ 2147483647 w 8"/>
                <a:gd name="T85" fmla="*/ 2147483647 h 6"/>
                <a:gd name="T86" fmla="*/ 2147483647 w 8"/>
                <a:gd name="T87" fmla="*/ 0 h 6"/>
                <a:gd name="T88" fmla="*/ 2147483647 w 8"/>
                <a:gd name="T89" fmla="*/ 0 h 6"/>
                <a:gd name="T90" fmla="*/ 2147483647 w 8"/>
                <a:gd name="T91" fmla="*/ 2147483647 h 6"/>
                <a:gd name="T92" fmla="*/ 2147483647 w 8"/>
                <a:gd name="T93" fmla="*/ 2147483647 h 6"/>
                <a:gd name="T94" fmla="*/ 2147483647 w 8"/>
                <a:gd name="T95" fmla="*/ 2147483647 h 6"/>
                <a:gd name="T96" fmla="*/ 2147483647 w 8"/>
                <a:gd name="T97" fmla="*/ 0 h 6"/>
                <a:gd name="T98" fmla="*/ 2147483647 w 8"/>
                <a:gd name="T99" fmla="*/ 2147483647 h 6"/>
                <a:gd name="T100" fmla="*/ 2147483647 w 8"/>
                <a:gd name="T101" fmla="*/ 2147483647 h 6"/>
                <a:gd name="T102" fmla="*/ 2147483647 w 8"/>
                <a:gd name="T103" fmla="*/ 2147483647 h 6"/>
                <a:gd name="T104" fmla="*/ 2147483647 w 8"/>
                <a:gd name="T105" fmla="*/ 2147483647 h 6"/>
                <a:gd name="T106" fmla="*/ 2147483647 w 8"/>
                <a:gd name="T107" fmla="*/ 2147483647 h 6"/>
                <a:gd name="T108" fmla="*/ 2147483647 w 8"/>
                <a:gd name="T109" fmla="*/ 2147483647 h 6"/>
                <a:gd name="T110" fmla="*/ 2147483647 w 8"/>
                <a:gd name="T111" fmla="*/ 2147483647 h 6"/>
                <a:gd name="T112" fmla="*/ 2147483647 w 8"/>
                <a:gd name="T113" fmla="*/ 2147483647 h 6"/>
                <a:gd name="T114" fmla="*/ 2147483647 w 8"/>
                <a:gd name="T115" fmla="*/ 2147483647 h 6"/>
                <a:gd name="T116" fmla="*/ 2147483647 w 8"/>
                <a:gd name="T117" fmla="*/ 2147483647 h 6"/>
                <a:gd name="T118" fmla="*/ 2147483647 w 8"/>
                <a:gd name="T119" fmla="*/ 2147483647 h 6"/>
                <a:gd name="T120" fmla="*/ 2147483647 w 8"/>
                <a:gd name="T121" fmla="*/ 2147483647 h 6"/>
                <a:gd name="T122" fmla="*/ 2147483647 w 8"/>
                <a:gd name="T123" fmla="*/ 2147483647 h 6"/>
                <a:gd name="T124" fmla="*/ 2147483647 w 8"/>
                <a:gd name="T125" fmla="*/ 2147483647 h 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"/>
                <a:gd name="T190" fmla="*/ 0 h 6"/>
                <a:gd name="T191" fmla="*/ 8 w 8"/>
                <a:gd name="T192" fmla="*/ 6 h 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" h="6">
                  <a:moveTo>
                    <a:pt x="8" y="3"/>
                  </a:moveTo>
                  <a:cubicBezTo>
                    <a:pt x="7" y="3"/>
                    <a:pt x="7" y="3"/>
                    <a:pt x="7" y="4"/>
                  </a:cubicBezTo>
                  <a:lnTo>
                    <a:pt x="6" y="3"/>
                  </a:lnTo>
                  <a:cubicBezTo>
                    <a:pt x="6" y="3"/>
                    <a:pt x="7" y="2"/>
                    <a:pt x="8" y="2"/>
                  </a:cubicBezTo>
                  <a:lnTo>
                    <a:pt x="8" y="3"/>
                  </a:lnTo>
                  <a:close/>
                  <a:moveTo>
                    <a:pt x="7" y="4"/>
                  </a:moveTo>
                  <a:cubicBezTo>
                    <a:pt x="6" y="5"/>
                    <a:pt x="5" y="6"/>
                    <a:pt x="1" y="5"/>
                  </a:cubicBezTo>
                  <a:lnTo>
                    <a:pt x="1" y="4"/>
                  </a:lnTo>
                  <a:cubicBezTo>
                    <a:pt x="5" y="5"/>
                    <a:pt x="5" y="4"/>
                    <a:pt x="6" y="3"/>
                  </a:cubicBezTo>
                  <a:lnTo>
                    <a:pt x="7" y="4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5"/>
                  </a:lnTo>
                  <a:lnTo>
                    <a:pt x="0" y="5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1" y="1"/>
                  </a:moveTo>
                  <a:lnTo>
                    <a:pt x="3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1"/>
                  </a:lnTo>
                  <a:close/>
                  <a:moveTo>
                    <a:pt x="3" y="1"/>
                  </a:moveTo>
                  <a:cubicBezTo>
                    <a:pt x="4" y="1"/>
                    <a:pt x="4" y="1"/>
                    <a:pt x="5" y="1"/>
                  </a:cubicBezTo>
                  <a:lnTo>
                    <a:pt x="6" y="2"/>
                  </a:lnTo>
                  <a:cubicBezTo>
                    <a:pt x="5" y="2"/>
                    <a:pt x="4" y="3"/>
                    <a:pt x="3" y="3"/>
                  </a:cubicBezTo>
                  <a:lnTo>
                    <a:pt x="3" y="1"/>
                  </a:lnTo>
                  <a:close/>
                  <a:moveTo>
                    <a:pt x="5" y="1"/>
                  </a:moveTo>
                  <a:cubicBezTo>
                    <a:pt x="6" y="1"/>
                    <a:pt x="6" y="0"/>
                    <a:pt x="7" y="0"/>
                  </a:cubicBezTo>
                  <a:lnTo>
                    <a:pt x="7" y="1"/>
                  </a:lnTo>
                  <a:cubicBezTo>
                    <a:pt x="7" y="1"/>
                    <a:pt x="6" y="2"/>
                    <a:pt x="6" y="2"/>
                  </a:cubicBezTo>
                  <a:lnTo>
                    <a:pt x="5" y="1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8" y="1"/>
                  </a:lnTo>
                  <a:lnTo>
                    <a:pt x="7" y="2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8" y="1"/>
                  </a:move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7" y="2"/>
                  </a:lnTo>
                  <a:lnTo>
                    <a:pt x="8" y="2"/>
                  </a:lnTo>
                  <a:close/>
                  <a:moveTo>
                    <a:pt x="8" y="2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0" name="Freeform 600"/>
            <p:cNvSpPr>
              <a:spLocks/>
            </p:cNvSpPr>
            <p:nvPr/>
          </p:nvSpPr>
          <p:spPr bwMode="auto">
            <a:xfrm>
              <a:off x="4344597" y="2071678"/>
              <a:ext cx="140803" cy="120651"/>
            </a:xfrm>
            <a:custGeom>
              <a:avLst/>
              <a:gdLst>
                <a:gd name="T0" fmla="*/ 2147483647 w 14"/>
                <a:gd name="T1" fmla="*/ 2147483647 h 12"/>
                <a:gd name="T2" fmla="*/ 2147483647 w 14"/>
                <a:gd name="T3" fmla="*/ 2147483647 h 12"/>
                <a:gd name="T4" fmla="*/ 2147483647 w 14"/>
                <a:gd name="T5" fmla="*/ 2147483647 h 12"/>
                <a:gd name="T6" fmla="*/ 2147483647 w 14"/>
                <a:gd name="T7" fmla="*/ 2147483647 h 12"/>
                <a:gd name="T8" fmla="*/ 2147483647 w 14"/>
                <a:gd name="T9" fmla="*/ 2147483647 h 12"/>
                <a:gd name="T10" fmla="*/ 2147483647 w 14"/>
                <a:gd name="T11" fmla="*/ 2147483647 h 12"/>
                <a:gd name="T12" fmla="*/ 2147483647 w 14"/>
                <a:gd name="T13" fmla="*/ 2147483647 h 12"/>
                <a:gd name="T14" fmla="*/ 2147483647 w 14"/>
                <a:gd name="T15" fmla="*/ 2147483647 h 12"/>
                <a:gd name="T16" fmla="*/ 2147483647 w 14"/>
                <a:gd name="T17" fmla="*/ 2147483647 h 12"/>
                <a:gd name="T18" fmla="*/ 2147483647 w 14"/>
                <a:gd name="T19" fmla="*/ 2147483647 h 12"/>
                <a:gd name="T20" fmla="*/ 2147483647 w 14"/>
                <a:gd name="T21" fmla="*/ 2147483647 h 12"/>
                <a:gd name="T22" fmla="*/ 2147483647 w 14"/>
                <a:gd name="T23" fmla="*/ 2147483647 h 12"/>
                <a:gd name="T24" fmla="*/ 0 w 14"/>
                <a:gd name="T25" fmla="*/ 2147483647 h 12"/>
                <a:gd name="T26" fmla="*/ 2147483647 w 14"/>
                <a:gd name="T27" fmla="*/ 0 h 12"/>
                <a:gd name="T28" fmla="*/ 2147483647 w 14"/>
                <a:gd name="T29" fmla="*/ 2147483647 h 12"/>
                <a:gd name="T30" fmla="*/ 2147483647 w 14"/>
                <a:gd name="T31" fmla="*/ 2147483647 h 12"/>
                <a:gd name="T32" fmla="*/ 2147483647 w 14"/>
                <a:gd name="T33" fmla="*/ 2147483647 h 12"/>
                <a:gd name="T34" fmla="*/ 2147483647 w 14"/>
                <a:gd name="T35" fmla="*/ 2147483647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2"/>
                <a:gd name="T56" fmla="*/ 14 w 1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2">
                  <a:moveTo>
                    <a:pt x="14" y="3"/>
                  </a:moveTo>
                  <a:lnTo>
                    <a:pt x="13" y="5"/>
                  </a:lnTo>
                  <a:lnTo>
                    <a:pt x="9" y="4"/>
                  </a:lnTo>
                  <a:cubicBezTo>
                    <a:pt x="8" y="4"/>
                    <a:pt x="7" y="4"/>
                    <a:pt x="6" y="4"/>
                  </a:cubicBezTo>
                  <a:lnTo>
                    <a:pt x="6" y="5"/>
                  </a:lnTo>
                  <a:cubicBezTo>
                    <a:pt x="8" y="8"/>
                    <a:pt x="10" y="8"/>
                    <a:pt x="11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5" y="7"/>
                    <a:pt x="3" y="5"/>
                    <a:pt x="1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6" y="4"/>
                    <a:pt x="6" y="1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3"/>
                    <a:pt x="14" y="2"/>
                    <a:pt x="14" y="3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1" name="Freeform 602"/>
            <p:cNvSpPr>
              <a:spLocks/>
            </p:cNvSpPr>
            <p:nvPr/>
          </p:nvSpPr>
          <p:spPr bwMode="auto">
            <a:xfrm>
              <a:off x="4405399" y="2111365"/>
              <a:ext cx="89602" cy="90489"/>
            </a:xfrm>
            <a:custGeom>
              <a:avLst/>
              <a:gdLst>
                <a:gd name="T0" fmla="*/ 453628082 w 9"/>
                <a:gd name="T1" fmla="*/ 725804990 h 9"/>
                <a:gd name="T2" fmla="*/ 0 w 9"/>
                <a:gd name="T3" fmla="*/ 90725624 h 9"/>
                <a:gd name="T4" fmla="*/ 0 w 9"/>
                <a:gd name="T5" fmla="*/ 90725624 h 9"/>
                <a:gd name="T6" fmla="*/ 0 w 9"/>
                <a:gd name="T7" fmla="*/ 0 h 9"/>
                <a:gd name="T8" fmla="*/ 0 w 9"/>
                <a:gd name="T9" fmla="*/ 0 h 9"/>
                <a:gd name="T10" fmla="*/ 272176834 w 9"/>
                <a:gd name="T11" fmla="*/ 0 h 9"/>
                <a:gd name="T12" fmla="*/ 272176834 w 9"/>
                <a:gd name="T13" fmla="*/ 0 h 9"/>
                <a:gd name="T14" fmla="*/ 635079403 w 9"/>
                <a:gd name="T15" fmla="*/ 0 h 9"/>
                <a:gd name="T16" fmla="*/ 816530577 w 9"/>
                <a:gd name="T17" fmla="*/ 362902495 h 9"/>
                <a:gd name="T18" fmla="*/ 816530577 w 9"/>
                <a:gd name="T19" fmla="*/ 362902495 h 9"/>
                <a:gd name="T20" fmla="*/ 635079403 w 9"/>
                <a:gd name="T21" fmla="*/ 816530577 h 9"/>
                <a:gd name="T22" fmla="*/ 635079403 w 9"/>
                <a:gd name="T23" fmla="*/ 816530577 h 9"/>
                <a:gd name="T24" fmla="*/ 453628082 w 9"/>
                <a:gd name="T25" fmla="*/ 725804990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9"/>
                <a:gd name="T41" fmla="*/ 9 w 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9">
                  <a:moveTo>
                    <a:pt x="5" y="8"/>
                  </a:moveTo>
                  <a:cubicBezTo>
                    <a:pt x="4" y="4"/>
                    <a:pt x="2" y="4"/>
                    <a:pt x="0" y="1"/>
                  </a:cubicBezTo>
                  <a:lnTo>
                    <a:pt x="0" y="0"/>
                  </a:lnTo>
                  <a:cubicBezTo>
                    <a:pt x="1" y="0"/>
                    <a:pt x="2" y="0"/>
                    <a:pt x="3" y="0"/>
                  </a:cubicBezTo>
                  <a:lnTo>
                    <a:pt x="7" y="0"/>
                  </a:lnTo>
                  <a:lnTo>
                    <a:pt x="9" y="4"/>
                  </a:lnTo>
                  <a:cubicBezTo>
                    <a:pt x="8" y="6"/>
                    <a:pt x="7" y="7"/>
                    <a:pt x="7" y="9"/>
                  </a:cubicBezTo>
                  <a:lnTo>
                    <a:pt x="5" y="8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2" name="Freeform 604"/>
            <p:cNvSpPr>
              <a:spLocks/>
            </p:cNvSpPr>
            <p:nvPr/>
          </p:nvSpPr>
          <p:spPr bwMode="auto">
            <a:xfrm>
              <a:off x="4474200" y="2082790"/>
              <a:ext cx="120003" cy="149226"/>
            </a:xfrm>
            <a:custGeom>
              <a:avLst/>
              <a:gdLst>
                <a:gd name="T0" fmla="*/ 2147483647 w 12"/>
                <a:gd name="T1" fmla="*/ 2147483647 h 15"/>
                <a:gd name="T2" fmla="*/ 2147483647 w 12"/>
                <a:gd name="T3" fmla="*/ 2147483647 h 15"/>
                <a:gd name="T4" fmla="*/ 2147483647 w 12"/>
                <a:gd name="T5" fmla="*/ 0 h 15"/>
                <a:gd name="T6" fmla="*/ 2147483647 w 12"/>
                <a:gd name="T7" fmla="*/ 0 h 15"/>
                <a:gd name="T8" fmla="*/ 2147483647 w 12"/>
                <a:gd name="T9" fmla="*/ 2147483647 h 15"/>
                <a:gd name="T10" fmla="*/ 2147483647 w 12"/>
                <a:gd name="T11" fmla="*/ 2147483647 h 15"/>
                <a:gd name="T12" fmla="*/ 2147483647 w 12"/>
                <a:gd name="T13" fmla="*/ 2147483647 h 15"/>
                <a:gd name="T14" fmla="*/ 2147483647 w 12"/>
                <a:gd name="T15" fmla="*/ 2147483647 h 15"/>
                <a:gd name="T16" fmla="*/ 2147483647 w 12"/>
                <a:gd name="T17" fmla="*/ 2147483647 h 15"/>
                <a:gd name="T18" fmla="*/ 2147483647 w 12"/>
                <a:gd name="T19" fmla="*/ 2147483647 h 15"/>
                <a:gd name="T20" fmla="*/ 2147483647 w 12"/>
                <a:gd name="T21" fmla="*/ 2147483647 h 15"/>
                <a:gd name="T22" fmla="*/ 2147483647 w 12"/>
                <a:gd name="T23" fmla="*/ 2147483647 h 15"/>
                <a:gd name="T24" fmla="*/ 2147483647 w 12"/>
                <a:gd name="T25" fmla="*/ 2147483647 h 15"/>
                <a:gd name="T26" fmla="*/ 0 w 12"/>
                <a:gd name="T27" fmla="*/ 2147483647 h 15"/>
                <a:gd name="T28" fmla="*/ 2147483647 w 12"/>
                <a:gd name="T29" fmla="*/ 2147483647 h 15"/>
                <a:gd name="T30" fmla="*/ 2147483647 w 12"/>
                <a:gd name="T31" fmla="*/ 2147483647 h 15"/>
                <a:gd name="T32" fmla="*/ 0 w 12"/>
                <a:gd name="T33" fmla="*/ 2147483647 h 15"/>
                <a:gd name="T34" fmla="*/ 2147483647 w 12"/>
                <a:gd name="T35" fmla="*/ 2147483647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"/>
                <a:gd name="T55" fmla="*/ 0 h 15"/>
                <a:gd name="T56" fmla="*/ 12 w 12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" h="15">
                  <a:moveTo>
                    <a:pt x="1" y="2"/>
                  </a:moveTo>
                  <a:cubicBezTo>
                    <a:pt x="1" y="1"/>
                    <a:pt x="1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6" y="1"/>
                  </a:lnTo>
                  <a:cubicBezTo>
                    <a:pt x="6" y="4"/>
                    <a:pt x="9" y="4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0" y="7"/>
                    <a:pt x="12" y="7"/>
                    <a:pt x="12" y="9"/>
                  </a:cubicBezTo>
                  <a:cubicBezTo>
                    <a:pt x="12" y="10"/>
                    <a:pt x="10" y="11"/>
                    <a:pt x="10" y="11"/>
                  </a:cubicBezTo>
                  <a:cubicBezTo>
                    <a:pt x="8" y="12"/>
                    <a:pt x="7" y="13"/>
                    <a:pt x="5" y="14"/>
                  </a:cubicBezTo>
                  <a:cubicBezTo>
                    <a:pt x="4" y="13"/>
                    <a:pt x="4" y="12"/>
                    <a:pt x="3" y="12"/>
                  </a:cubicBezTo>
                  <a:cubicBezTo>
                    <a:pt x="1" y="12"/>
                    <a:pt x="3" y="13"/>
                    <a:pt x="2" y="15"/>
                  </a:cubicBezTo>
                  <a:cubicBezTo>
                    <a:pt x="1" y="13"/>
                    <a:pt x="2" y="12"/>
                    <a:pt x="0" y="11"/>
                  </a:cubicBezTo>
                  <a:cubicBezTo>
                    <a:pt x="0" y="10"/>
                    <a:pt x="1" y="9"/>
                    <a:pt x="2" y="7"/>
                  </a:cubicBez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3" name="Freeform 606"/>
            <p:cNvSpPr>
              <a:spLocks/>
            </p:cNvSpPr>
            <p:nvPr/>
          </p:nvSpPr>
          <p:spPr bwMode="auto">
            <a:xfrm>
              <a:off x="4525401" y="2192329"/>
              <a:ext cx="78402" cy="60325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w 8"/>
                <a:gd name="T9" fmla="*/ 2147483647 h 6"/>
                <a:gd name="T10" fmla="*/ 2147483647 w 8"/>
                <a:gd name="T11" fmla="*/ 0 h 6"/>
                <a:gd name="T12" fmla="*/ 2147483647 w 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6"/>
                <a:gd name="T23" fmla="*/ 8 w 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6">
                  <a:moveTo>
                    <a:pt x="5" y="0"/>
                  </a:moveTo>
                  <a:cubicBezTo>
                    <a:pt x="5" y="1"/>
                    <a:pt x="6" y="2"/>
                    <a:pt x="7" y="2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3" y="1"/>
                    <a:pt x="5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4" name="Freeform 608"/>
            <p:cNvSpPr>
              <a:spLocks/>
            </p:cNvSpPr>
            <p:nvPr/>
          </p:nvSpPr>
          <p:spPr bwMode="auto">
            <a:xfrm>
              <a:off x="4615003" y="2813045"/>
              <a:ext cx="459210" cy="620717"/>
            </a:xfrm>
            <a:custGeom>
              <a:avLst/>
              <a:gdLst>
                <a:gd name="T0" fmla="*/ 2147483647 w 46"/>
                <a:gd name="T1" fmla="*/ 2147483647 h 62"/>
                <a:gd name="T2" fmla="*/ 2147483647 w 46"/>
                <a:gd name="T3" fmla="*/ 0 h 62"/>
                <a:gd name="T4" fmla="*/ 2147483647 w 46"/>
                <a:gd name="T5" fmla="*/ 2147483647 h 62"/>
                <a:gd name="T6" fmla="*/ 2147483647 w 46"/>
                <a:gd name="T7" fmla="*/ 2147483647 h 62"/>
                <a:gd name="T8" fmla="*/ 2147483647 w 46"/>
                <a:gd name="T9" fmla="*/ 2147483647 h 62"/>
                <a:gd name="T10" fmla="*/ 2147483647 w 46"/>
                <a:gd name="T11" fmla="*/ 2147483647 h 62"/>
                <a:gd name="T12" fmla="*/ 2147483647 w 46"/>
                <a:gd name="T13" fmla="*/ 2147483647 h 62"/>
                <a:gd name="T14" fmla="*/ 2147483647 w 46"/>
                <a:gd name="T15" fmla="*/ 2147483647 h 62"/>
                <a:gd name="T16" fmla="*/ 2147483647 w 46"/>
                <a:gd name="T17" fmla="*/ 2147483647 h 62"/>
                <a:gd name="T18" fmla="*/ 2147483647 w 46"/>
                <a:gd name="T19" fmla="*/ 2147483647 h 62"/>
                <a:gd name="T20" fmla="*/ 2147483647 w 46"/>
                <a:gd name="T21" fmla="*/ 2147483647 h 62"/>
                <a:gd name="T22" fmla="*/ 2147483647 w 46"/>
                <a:gd name="T23" fmla="*/ 2147483647 h 62"/>
                <a:gd name="T24" fmla="*/ 2147483647 w 46"/>
                <a:gd name="T25" fmla="*/ 2147483647 h 62"/>
                <a:gd name="T26" fmla="*/ 2147483647 w 46"/>
                <a:gd name="T27" fmla="*/ 2147483647 h 62"/>
                <a:gd name="T28" fmla="*/ 2147483647 w 46"/>
                <a:gd name="T29" fmla="*/ 2147483647 h 62"/>
                <a:gd name="T30" fmla="*/ 2147483647 w 46"/>
                <a:gd name="T31" fmla="*/ 2147483647 h 62"/>
                <a:gd name="T32" fmla="*/ 2147483647 w 46"/>
                <a:gd name="T33" fmla="*/ 2147483647 h 62"/>
                <a:gd name="T34" fmla="*/ 2147483647 w 46"/>
                <a:gd name="T35" fmla="*/ 2147483647 h 62"/>
                <a:gd name="T36" fmla="*/ 2147483647 w 46"/>
                <a:gd name="T37" fmla="*/ 2147483647 h 62"/>
                <a:gd name="T38" fmla="*/ 2147483647 w 46"/>
                <a:gd name="T39" fmla="*/ 2147483647 h 62"/>
                <a:gd name="T40" fmla="*/ 2147483647 w 46"/>
                <a:gd name="T41" fmla="*/ 2147483647 h 62"/>
                <a:gd name="T42" fmla="*/ 2147483647 w 46"/>
                <a:gd name="T43" fmla="*/ 2147483647 h 62"/>
                <a:gd name="T44" fmla="*/ 2147483647 w 46"/>
                <a:gd name="T45" fmla="*/ 2147483647 h 62"/>
                <a:gd name="T46" fmla="*/ 2147483647 w 46"/>
                <a:gd name="T47" fmla="*/ 2147483647 h 62"/>
                <a:gd name="T48" fmla="*/ 2147483647 w 46"/>
                <a:gd name="T49" fmla="*/ 2147483647 h 62"/>
                <a:gd name="T50" fmla="*/ 0 w 46"/>
                <a:gd name="T51" fmla="*/ 2147483647 h 62"/>
                <a:gd name="T52" fmla="*/ 2147483647 w 46"/>
                <a:gd name="T53" fmla="*/ 2147483647 h 62"/>
                <a:gd name="T54" fmla="*/ 2147483647 w 46"/>
                <a:gd name="T55" fmla="*/ 2147483647 h 62"/>
                <a:gd name="T56" fmla="*/ 2147483647 w 46"/>
                <a:gd name="T57" fmla="*/ 2147483647 h 62"/>
                <a:gd name="T58" fmla="*/ 2147483647 w 46"/>
                <a:gd name="T59" fmla="*/ 2147483647 h 62"/>
                <a:gd name="T60" fmla="*/ 2147483647 w 46"/>
                <a:gd name="T61" fmla="*/ 2147483647 h 62"/>
                <a:gd name="T62" fmla="*/ 2147483647 w 46"/>
                <a:gd name="T63" fmla="*/ 2147483647 h 62"/>
                <a:gd name="T64" fmla="*/ 2147483647 w 46"/>
                <a:gd name="T65" fmla="*/ 2147483647 h 62"/>
                <a:gd name="T66" fmla="*/ 2147483647 w 46"/>
                <a:gd name="T67" fmla="*/ 2147483647 h 62"/>
                <a:gd name="T68" fmla="*/ 2147483647 w 46"/>
                <a:gd name="T69" fmla="*/ 2147483647 h 62"/>
                <a:gd name="T70" fmla="*/ 2147483647 w 46"/>
                <a:gd name="T71" fmla="*/ 2147483647 h 62"/>
                <a:gd name="T72" fmla="*/ 2147483647 w 46"/>
                <a:gd name="T73" fmla="*/ 2147483647 h 62"/>
                <a:gd name="T74" fmla="*/ 2147483647 w 46"/>
                <a:gd name="T75" fmla="*/ 2147483647 h 62"/>
                <a:gd name="T76" fmla="*/ 2147483647 w 46"/>
                <a:gd name="T77" fmla="*/ 214748364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62"/>
                <a:gd name="T119" fmla="*/ 46 w 46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62">
                  <a:moveTo>
                    <a:pt x="35" y="2"/>
                  </a:moveTo>
                  <a:cubicBezTo>
                    <a:pt x="35" y="2"/>
                    <a:pt x="37" y="0"/>
                    <a:pt x="37" y="0"/>
                  </a:cubicBezTo>
                  <a:cubicBezTo>
                    <a:pt x="38" y="2"/>
                    <a:pt x="38" y="2"/>
                    <a:pt x="39" y="2"/>
                  </a:cubicBezTo>
                  <a:cubicBezTo>
                    <a:pt x="39" y="2"/>
                    <a:pt x="40" y="3"/>
                    <a:pt x="40" y="3"/>
                  </a:cubicBezTo>
                  <a:cubicBezTo>
                    <a:pt x="40" y="4"/>
                    <a:pt x="41" y="5"/>
                    <a:pt x="41" y="6"/>
                  </a:cubicBezTo>
                  <a:cubicBezTo>
                    <a:pt x="41" y="11"/>
                    <a:pt x="40" y="13"/>
                    <a:pt x="46" y="16"/>
                  </a:cubicBezTo>
                  <a:cubicBezTo>
                    <a:pt x="44" y="17"/>
                    <a:pt x="41" y="20"/>
                    <a:pt x="41" y="23"/>
                  </a:cubicBezTo>
                  <a:lnTo>
                    <a:pt x="40" y="32"/>
                  </a:lnTo>
                  <a:cubicBezTo>
                    <a:pt x="39" y="34"/>
                    <a:pt x="37" y="34"/>
                    <a:pt x="37" y="38"/>
                  </a:cubicBezTo>
                  <a:cubicBezTo>
                    <a:pt x="37" y="38"/>
                    <a:pt x="36" y="37"/>
                    <a:pt x="35" y="46"/>
                  </a:cubicBezTo>
                  <a:cubicBezTo>
                    <a:pt x="32" y="46"/>
                    <a:pt x="31" y="50"/>
                    <a:pt x="34" y="49"/>
                  </a:cubicBezTo>
                  <a:cubicBezTo>
                    <a:pt x="35" y="50"/>
                    <a:pt x="36" y="50"/>
                    <a:pt x="37" y="52"/>
                  </a:cubicBezTo>
                  <a:cubicBezTo>
                    <a:pt x="37" y="53"/>
                    <a:pt x="37" y="56"/>
                    <a:pt x="39" y="56"/>
                  </a:cubicBezTo>
                  <a:cubicBezTo>
                    <a:pt x="40" y="58"/>
                    <a:pt x="40" y="57"/>
                    <a:pt x="39" y="59"/>
                  </a:cubicBezTo>
                  <a:cubicBezTo>
                    <a:pt x="38" y="59"/>
                    <a:pt x="36" y="59"/>
                    <a:pt x="35" y="59"/>
                  </a:cubicBezTo>
                  <a:cubicBezTo>
                    <a:pt x="35" y="59"/>
                    <a:pt x="35" y="60"/>
                    <a:pt x="35" y="60"/>
                  </a:cubicBezTo>
                  <a:cubicBezTo>
                    <a:pt x="35" y="60"/>
                    <a:pt x="34" y="62"/>
                    <a:pt x="32" y="62"/>
                  </a:cubicBezTo>
                  <a:cubicBezTo>
                    <a:pt x="31" y="62"/>
                    <a:pt x="28" y="62"/>
                    <a:pt x="26" y="62"/>
                  </a:cubicBezTo>
                  <a:cubicBezTo>
                    <a:pt x="25" y="61"/>
                    <a:pt x="24" y="59"/>
                    <a:pt x="22" y="59"/>
                  </a:cubicBezTo>
                  <a:cubicBezTo>
                    <a:pt x="20" y="59"/>
                    <a:pt x="13" y="61"/>
                    <a:pt x="15" y="56"/>
                  </a:cubicBezTo>
                  <a:cubicBezTo>
                    <a:pt x="13" y="53"/>
                    <a:pt x="10" y="52"/>
                    <a:pt x="10" y="48"/>
                  </a:cubicBezTo>
                  <a:cubicBezTo>
                    <a:pt x="6" y="48"/>
                    <a:pt x="7" y="45"/>
                    <a:pt x="6" y="42"/>
                  </a:cubicBezTo>
                  <a:cubicBezTo>
                    <a:pt x="5" y="41"/>
                    <a:pt x="3" y="41"/>
                    <a:pt x="3" y="39"/>
                  </a:cubicBezTo>
                  <a:cubicBezTo>
                    <a:pt x="2" y="37"/>
                    <a:pt x="2" y="34"/>
                    <a:pt x="0" y="32"/>
                  </a:cubicBezTo>
                  <a:cubicBezTo>
                    <a:pt x="1" y="31"/>
                    <a:pt x="1" y="30"/>
                    <a:pt x="1" y="28"/>
                  </a:cubicBezTo>
                  <a:cubicBezTo>
                    <a:pt x="2" y="25"/>
                    <a:pt x="5" y="24"/>
                    <a:pt x="6" y="23"/>
                  </a:cubicBezTo>
                  <a:lnTo>
                    <a:pt x="6" y="12"/>
                  </a:lnTo>
                  <a:cubicBezTo>
                    <a:pt x="6" y="11"/>
                    <a:pt x="6" y="10"/>
                    <a:pt x="6" y="10"/>
                  </a:cubicBezTo>
                  <a:cubicBezTo>
                    <a:pt x="9" y="10"/>
                    <a:pt x="8" y="8"/>
                    <a:pt x="8" y="6"/>
                  </a:cubicBezTo>
                  <a:cubicBezTo>
                    <a:pt x="8" y="4"/>
                    <a:pt x="8" y="4"/>
                    <a:pt x="8" y="3"/>
                  </a:cubicBezTo>
                  <a:lnTo>
                    <a:pt x="33" y="4"/>
                  </a:lnTo>
                  <a:cubicBezTo>
                    <a:pt x="34" y="4"/>
                    <a:pt x="35" y="2"/>
                    <a:pt x="35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5" name="Freeform 609"/>
            <p:cNvSpPr>
              <a:spLocks/>
            </p:cNvSpPr>
            <p:nvPr/>
          </p:nvSpPr>
          <p:spPr bwMode="auto">
            <a:xfrm>
              <a:off x="5154215" y="3152773"/>
              <a:ext cx="278406" cy="430216"/>
            </a:xfrm>
            <a:custGeom>
              <a:avLst/>
              <a:gdLst>
                <a:gd name="T0" fmla="*/ 2147483647 w 28"/>
                <a:gd name="T1" fmla="*/ 2147483647 h 43"/>
                <a:gd name="T2" fmla="*/ 2147483647 w 28"/>
                <a:gd name="T3" fmla="*/ 2147483647 h 43"/>
                <a:gd name="T4" fmla="*/ 2147483647 w 28"/>
                <a:gd name="T5" fmla="*/ 2147483647 h 43"/>
                <a:gd name="T6" fmla="*/ 2147483647 w 28"/>
                <a:gd name="T7" fmla="*/ 2147483647 h 43"/>
                <a:gd name="T8" fmla="*/ 2147483647 w 28"/>
                <a:gd name="T9" fmla="*/ 2147483647 h 43"/>
                <a:gd name="T10" fmla="*/ 2147483647 w 28"/>
                <a:gd name="T11" fmla="*/ 0 h 43"/>
                <a:gd name="T12" fmla="*/ 2147483647 w 28"/>
                <a:gd name="T13" fmla="*/ 2147483647 h 43"/>
                <a:gd name="T14" fmla="*/ 2147483647 w 28"/>
                <a:gd name="T15" fmla="*/ 2147483647 h 43"/>
                <a:gd name="T16" fmla="*/ 2147483647 w 28"/>
                <a:gd name="T17" fmla="*/ 2147483647 h 43"/>
                <a:gd name="T18" fmla="*/ 2147483647 w 28"/>
                <a:gd name="T19" fmla="*/ 2147483647 h 43"/>
                <a:gd name="T20" fmla="*/ 2147483647 w 28"/>
                <a:gd name="T21" fmla="*/ 2147483647 h 43"/>
                <a:gd name="T22" fmla="*/ 2147483647 w 28"/>
                <a:gd name="T23" fmla="*/ 2147483647 h 43"/>
                <a:gd name="T24" fmla="*/ 2147483647 w 28"/>
                <a:gd name="T25" fmla="*/ 2147483647 h 43"/>
                <a:gd name="T26" fmla="*/ 2147483647 w 28"/>
                <a:gd name="T27" fmla="*/ 2147483647 h 43"/>
                <a:gd name="T28" fmla="*/ 2147483647 w 28"/>
                <a:gd name="T29" fmla="*/ 2147483647 h 43"/>
                <a:gd name="T30" fmla="*/ 2147483647 w 28"/>
                <a:gd name="T31" fmla="*/ 2147483647 h 43"/>
                <a:gd name="T32" fmla="*/ 2147483647 w 28"/>
                <a:gd name="T33" fmla="*/ 2147483647 h 43"/>
                <a:gd name="T34" fmla="*/ 2147483647 w 28"/>
                <a:gd name="T35" fmla="*/ 2147483647 h 43"/>
                <a:gd name="T36" fmla="*/ 2147483647 w 28"/>
                <a:gd name="T37" fmla="*/ 2147483647 h 43"/>
                <a:gd name="T38" fmla="*/ 2147483647 w 28"/>
                <a:gd name="T39" fmla="*/ 2147483647 h 43"/>
                <a:gd name="T40" fmla="*/ 2147483647 w 28"/>
                <a:gd name="T41" fmla="*/ 2147483647 h 43"/>
                <a:gd name="T42" fmla="*/ 2147483647 w 28"/>
                <a:gd name="T43" fmla="*/ 2147483647 h 43"/>
                <a:gd name="T44" fmla="*/ 2147483647 w 28"/>
                <a:gd name="T45" fmla="*/ 2147483647 h 43"/>
                <a:gd name="T46" fmla="*/ 2147483647 w 28"/>
                <a:gd name="T47" fmla="*/ 2147483647 h 43"/>
                <a:gd name="T48" fmla="*/ 2147483647 w 28"/>
                <a:gd name="T49" fmla="*/ 2147483647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"/>
                <a:gd name="T76" fmla="*/ 0 h 43"/>
                <a:gd name="T77" fmla="*/ 28 w 2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" h="43">
                  <a:moveTo>
                    <a:pt x="5" y="4"/>
                  </a:moveTo>
                  <a:cubicBezTo>
                    <a:pt x="5" y="4"/>
                    <a:pt x="6" y="3"/>
                    <a:pt x="6" y="3"/>
                  </a:cubicBezTo>
                  <a:cubicBezTo>
                    <a:pt x="7" y="4"/>
                    <a:pt x="8" y="5"/>
                    <a:pt x="9" y="5"/>
                  </a:cubicBezTo>
                  <a:cubicBezTo>
                    <a:pt x="11" y="5"/>
                    <a:pt x="13" y="5"/>
                    <a:pt x="14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8" y="4"/>
                    <a:pt x="24" y="3"/>
                    <a:pt x="26" y="0"/>
                  </a:cubicBezTo>
                  <a:cubicBezTo>
                    <a:pt x="27" y="2"/>
                    <a:pt x="28" y="2"/>
                    <a:pt x="28" y="4"/>
                  </a:cubicBezTo>
                  <a:cubicBezTo>
                    <a:pt x="28" y="10"/>
                    <a:pt x="23" y="15"/>
                    <a:pt x="21" y="20"/>
                  </a:cubicBezTo>
                  <a:cubicBezTo>
                    <a:pt x="20" y="24"/>
                    <a:pt x="18" y="27"/>
                    <a:pt x="16" y="29"/>
                  </a:cubicBezTo>
                  <a:cubicBezTo>
                    <a:pt x="13" y="32"/>
                    <a:pt x="9" y="34"/>
                    <a:pt x="7" y="37"/>
                  </a:cubicBezTo>
                  <a:cubicBezTo>
                    <a:pt x="7" y="38"/>
                    <a:pt x="5" y="39"/>
                    <a:pt x="4" y="39"/>
                  </a:cubicBezTo>
                  <a:cubicBezTo>
                    <a:pt x="3" y="41"/>
                    <a:pt x="2" y="42"/>
                    <a:pt x="1" y="43"/>
                  </a:cubicBezTo>
                  <a:lnTo>
                    <a:pt x="1" y="31"/>
                  </a:lnTo>
                  <a:cubicBezTo>
                    <a:pt x="0" y="30"/>
                    <a:pt x="3" y="29"/>
                    <a:pt x="3" y="27"/>
                  </a:cubicBezTo>
                  <a:cubicBezTo>
                    <a:pt x="4" y="27"/>
                    <a:pt x="5" y="26"/>
                    <a:pt x="6" y="26"/>
                  </a:cubicBezTo>
                  <a:cubicBezTo>
                    <a:pt x="7" y="26"/>
                    <a:pt x="7" y="24"/>
                    <a:pt x="7" y="24"/>
                  </a:cubicBezTo>
                  <a:cubicBezTo>
                    <a:pt x="10" y="23"/>
                    <a:pt x="9" y="24"/>
                    <a:pt x="11" y="24"/>
                  </a:cubicBezTo>
                  <a:cubicBezTo>
                    <a:pt x="12" y="24"/>
                    <a:pt x="13" y="22"/>
                    <a:pt x="13" y="21"/>
                  </a:cubicBezTo>
                  <a:cubicBezTo>
                    <a:pt x="14" y="19"/>
                    <a:pt x="18" y="16"/>
                    <a:pt x="19" y="14"/>
                  </a:cubicBezTo>
                  <a:cubicBezTo>
                    <a:pt x="14" y="13"/>
                    <a:pt x="13" y="12"/>
                    <a:pt x="10" y="11"/>
                  </a:cubicBezTo>
                  <a:cubicBezTo>
                    <a:pt x="9" y="11"/>
                    <a:pt x="5" y="9"/>
                    <a:pt x="4" y="4"/>
                  </a:cubicBezTo>
                  <a:cubicBezTo>
                    <a:pt x="3" y="6"/>
                    <a:pt x="5" y="4"/>
                    <a:pt x="5" y="4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6" name="Freeform 610"/>
            <p:cNvSpPr>
              <a:spLocks/>
            </p:cNvSpPr>
            <p:nvPr/>
          </p:nvSpPr>
          <p:spPr bwMode="auto">
            <a:xfrm>
              <a:off x="5173415" y="3143248"/>
              <a:ext cx="40000" cy="60325"/>
            </a:xfrm>
            <a:custGeom>
              <a:avLst/>
              <a:gdLst>
                <a:gd name="T0" fmla="*/ 272176820 w 4"/>
                <a:gd name="T1" fmla="*/ 0 h 6"/>
                <a:gd name="T2" fmla="*/ 0 w 4"/>
                <a:gd name="T3" fmla="*/ 0 h 6"/>
                <a:gd name="T4" fmla="*/ 0 w 4"/>
                <a:gd name="T5" fmla="*/ 362902533 h 6"/>
                <a:gd name="T6" fmla="*/ 181451238 w 4"/>
                <a:gd name="T7" fmla="*/ 453628130 h 6"/>
                <a:gd name="T8" fmla="*/ 181451238 w 4"/>
                <a:gd name="T9" fmla="*/ 453628130 h 6"/>
                <a:gd name="T10" fmla="*/ 362902476 w 4"/>
                <a:gd name="T11" fmla="*/ 362902533 h 6"/>
                <a:gd name="T12" fmla="*/ 272176820 w 4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6"/>
                <a:gd name="T23" fmla="*/ 4 w 4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6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6"/>
                    <a:pt x="2" y="5"/>
                    <a:pt x="2" y="5"/>
                  </a:cubicBez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7" name="Freeform 611"/>
            <p:cNvSpPr>
              <a:spLocks/>
            </p:cNvSpPr>
            <p:nvPr/>
          </p:nvSpPr>
          <p:spPr bwMode="auto">
            <a:xfrm>
              <a:off x="4923810" y="3052760"/>
              <a:ext cx="419209" cy="381003"/>
            </a:xfrm>
            <a:custGeom>
              <a:avLst/>
              <a:gdLst>
                <a:gd name="T0" fmla="*/ 2147483647 w 42"/>
                <a:gd name="T1" fmla="*/ 2147483647 h 38"/>
                <a:gd name="T2" fmla="*/ 2147483647 w 42"/>
                <a:gd name="T3" fmla="*/ 2147483647 h 38"/>
                <a:gd name="T4" fmla="*/ 2147483647 w 42"/>
                <a:gd name="T5" fmla="*/ 2147483647 h 38"/>
                <a:gd name="T6" fmla="*/ 2147483647 w 42"/>
                <a:gd name="T7" fmla="*/ 2147483647 h 38"/>
                <a:gd name="T8" fmla="*/ 2147483647 w 42"/>
                <a:gd name="T9" fmla="*/ 0 h 38"/>
                <a:gd name="T10" fmla="*/ 2147483647 w 42"/>
                <a:gd name="T11" fmla="*/ 0 h 38"/>
                <a:gd name="T12" fmla="*/ 2147483647 w 42"/>
                <a:gd name="T13" fmla="*/ 2147483647 h 38"/>
                <a:gd name="T14" fmla="*/ 2147483647 w 42"/>
                <a:gd name="T15" fmla="*/ 2147483647 h 38"/>
                <a:gd name="T16" fmla="*/ 2147483647 w 42"/>
                <a:gd name="T17" fmla="*/ 2147483647 h 38"/>
                <a:gd name="T18" fmla="*/ 2147483647 w 42"/>
                <a:gd name="T19" fmla="*/ 2147483647 h 38"/>
                <a:gd name="T20" fmla="*/ 2147483647 w 42"/>
                <a:gd name="T21" fmla="*/ 2147483647 h 38"/>
                <a:gd name="T22" fmla="*/ 2147483647 w 42"/>
                <a:gd name="T23" fmla="*/ 2147483647 h 38"/>
                <a:gd name="T24" fmla="*/ 2147483647 w 42"/>
                <a:gd name="T25" fmla="*/ 2147483647 h 38"/>
                <a:gd name="T26" fmla="*/ 2147483647 w 42"/>
                <a:gd name="T27" fmla="*/ 2147483647 h 38"/>
                <a:gd name="T28" fmla="*/ 2147483647 w 42"/>
                <a:gd name="T29" fmla="*/ 2147483647 h 38"/>
                <a:gd name="T30" fmla="*/ 2147483647 w 42"/>
                <a:gd name="T31" fmla="*/ 2147483647 h 38"/>
                <a:gd name="T32" fmla="*/ 2147483647 w 42"/>
                <a:gd name="T33" fmla="*/ 2147483647 h 38"/>
                <a:gd name="T34" fmla="*/ 2147483647 w 42"/>
                <a:gd name="T35" fmla="*/ 2147483647 h 38"/>
                <a:gd name="T36" fmla="*/ 2147483647 w 42"/>
                <a:gd name="T37" fmla="*/ 2147483647 h 38"/>
                <a:gd name="T38" fmla="*/ 2147483647 w 42"/>
                <a:gd name="T39" fmla="*/ 2147483647 h 38"/>
                <a:gd name="T40" fmla="*/ 2147483647 w 42"/>
                <a:gd name="T41" fmla="*/ 2147483647 h 38"/>
                <a:gd name="T42" fmla="*/ 2147483647 w 42"/>
                <a:gd name="T43" fmla="*/ 2147483647 h 38"/>
                <a:gd name="T44" fmla="*/ 2147483647 w 42"/>
                <a:gd name="T45" fmla="*/ 2147483647 h 38"/>
                <a:gd name="T46" fmla="*/ 2147483647 w 42"/>
                <a:gd name="T47" fmla="*/ 2147483647 h 38"/>
                <a:gd name="T48" fmla="*/ 2147483647 w 42"/>
                <a:gd name="T49" fmla="*/ 2147483647 h 38"/>
                <a:gd name="T50" fmla="*/ 2147483647 w 42"/>
                <a:gd name="T51" fmla="*/ 2147483647 h 38"/>
                <a:gd name="T52" fmla="*/ 2147483647 w 42"/>
                <a:gd name="T53" fmla="*/ 2147483647 h 38"/>
                <a:gd name="T54" fmla="*/ 2147483647 w 42"/>
                <a:gd name="T55" fmla="*/ 2147483647 h 38"/>
                <a:gd name="T56" fmla="*/ 2147483647 w 42"/>
                <a:gd name="T57" fmla="*/ 2147483647 h 38"/>
                <a:gd name="T58" fmla="*/ 2147483647 w 42"/>
                <a:gd name="T59" fmla="*/ 2147483647 h 38"/>
                <a:gd name="T60" fmla="*/ 2147483647 w 42"/>
                <a:gd name="T61" fmla="*/ 2147483647 h 38"/>
                <a:gd name="T62" fmla="*/ 2147483647 w 42"/>
                <a:gd name="T63" fmla="*/ 2147483647 h 38"/>
                <a:gd name="T64" fmla="*/ 2147483647 w 42"/>
                <a:gd name="T65" fmla="*/ 2147483647 h 38"/>
                <a:gd name="T66" fmla="*/ 2147483647 w 42"/>
                <a:gd name="T67" fmla="*/ 2147483647 h 38"/>
                <a:gd name="T68" fmla="*/ 2147483647 w 42"/>
                <a:gd name="T69" fmla="*/ 2147483647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"/>
                <a:gd name="T106" fmla="*/ 0 h 38"/>
                <a:gd name="T107" fmla="*/ 42 w 42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" h="38">
                  <a:moveTo>
                    <a:pt x="10" y="1"/>
                  </a:moveTo>
                  <a:cubicBezTo>
                    <a:pt x="10" y="1"/>
                    <a:pt x="10" y="2"/>
                    <a:pt x="11" y="2"/>
                  </a:cubicBezTo>
                  <a:cubicBezTo>
                    <a:pt x="11" y="1"/>
                    <a:pt x="13" y="1"/>
                    <a:pt x="13" y="1"/>
                  </a:cubicBezTo>
                  <a:lnTo>
                    <a:pt x="13" y="0"/>
                  </a:ln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7" y="2"/>
                    <a:pt x="17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2" y="5"/>
                    <a:pt x="22" y="5"/>
                  </a:cubicBezTo>
                  <a:cubicBezTo>
                    <a:pt x="22" y="5"/>
                    <a:pt x="23" y="5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7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1"/>
                    <a:pt x="25" y="13"/>
                  </a:cubicBezTo>
                  <a:cubicBezTo>
                    <a:pt x="25" y="15"/>
                    <a:pt x="27" y="14"/>
                    <a:pt x="27" y="14"/>
                  </a:cubicBezTo>
                  <a:cubicBezTo>
                    <a:pt x="28" y="18"/>
                    <a:pt x="32" y="21"/>
                    <a:pt x="33" y="21"/>
                  </a:cubicBezTo>
                  <a:cubicBezTo>
                    <a:pt x="37" y="22"/>
                    <a:pt x="38" y="23"/>
                    <a:pt x="42" y="24"/>
                  </a:cubicBezTo>
                  <a:cubicBezTo>
                    <a:pt x="41" y="26"/>
                    <a:pt x="36" y="28"/>
                    <a:pt x="36" y="30"/>
                  </a:cubicBezTo>
                  <a:cubicBezTo>
                    <a:pt x="35" y="35"/>
                    <a:pt x="33" y="33"/>
                    <a:pt x="31" y="34"/>
                  </a:cubicBezTo>
                  <a:cubicBezTo>
                    <a:pt x="30" y="34"/>
                    <a:pt x="29" y="36"/>
                    <a:pt x="29" y="36"/>
                  </a:cubicBezTo>
                  <a:cubicBezTo>
                    <a:pt x="27" y="36"/>
                    <a:pt x="27" y="36"/>
                    <a:pt x="26" y="37"/>
                  </a:cubicBezTo>
                  <a:cubicBezTo>
                    <a:pt x="24" y="37"/>
                    <a:pt x="25" y="36"/>
                    <a:pt x="23" y="36"/>
                  </a:cubicBezTo>
                  <a:cubicBezTo>
                    <a:pt x="21" y="36"/>
                    <a:pt x="21" y="38"/>
                    <a:pt x="19" y="38"/>
                  </a:cubicBezTo>
                  <a:cubicBezTo>
                    <a:pt x="16" y="38"/>
                    <a:pt x="15" y="36"/>
                    <a:pt x="12" y="35"/>
                  </a:cubicBezTo>
                  <a:cubicBezTo>
                    <a:pt x="11" y="35"/>
                    <a:pt x="9" y="35"/>
                    <a:pt x="8" y="35"/>
                  </a:cubicBezTo>
                  <a:cubicBezTo>
                    <a:pt x="9" y="33"/>
                    <a:pt x="9" y="34"/>
                    <a:pt x="8" y="32"/>
                  </a:cubicBezTo>
                  <a:cubicBezTo>
                    <a:pt x="6" y="32"/>
                    <a:pt x="6" y="29"/>
                    <a:pt x="6" y="28"/>
                  </a:cubicBezTo>
                  <a:cubicBezTo>
                    <a:pt x="5" y="26"/>
                    <a:pt x="4" y="26"/>
                    <a:pt x="3" y="25"/>
                  </a:cubicBezTo>
                  <a:cubicBezTo>
                    <a:pt x="0" y="26"/>
                    <a:pt x="2" y="21"/>
                    <a:pt x="4" y="22"/>
                  </a:cubicBezTo>
                  <a:cubicBezTo>
                    <a:pt x="5" y="13"/>
                    <a:pt x="7" y="14"/>
                    <a:pt x="7" y="14"/>
                  </a:cubicBezTo>
                  <a:cubicBezTo>
                    <a:pt x="7" y="10"/>
                    <a:pt x="9" y="10"/>
                    <a:pt x="10" y="8"/>
                  </a:cubicBezTo>
                  <a:lnTo>
                    <a:pt x="1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8" name="Freeform 617"/>
            <p:cNvSpPr>
              <a:spLocks/>
            </p:cNvSpPr>
            <p:nvPr/>
          </p:nvSpPr>
          <p:spPr bwMode="auto">
            <a:xfrm>
              <a:off x="5413421" y="3813178"/>
              <a:ext cx="1600" cy="9525"/>
            </a:xfrm>
            <a:custGeom>
              <a:avLst/>
              <a:gdLst>
                <a:gd name="T0" fmla="*/ 0 w 1588"/>
                <a:gd name="T1" fmla="*/ 90725619 h 1"/>
                <a:gd name="T2" fmla="*/ 0 w 1588"/>
                <a:gd name="T3" fmla="*/ 0 h 1"/>
                <a:gd name="T4" fmla="*/ 0 w 1588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59" name="Freeform 618"/>
            <p:cNvSpPr>
              <a:spLocks noEditPoints="1"/>
            </p:cNvSpPr>
            <p:nvPr/>
          </p:nvSpPr>
          <p:spPr bwMode="auto">
            <a:xfrm>
              <a:off x="5403820" y="3803652"/>
              <a:ext cx="19200" cy="19050"/>
            </a:xfrm>
            <a:custGeom>
              <a:avLst/>
              <a:gdLst>
                <a:gd name="T0" fmla="*/ 90725619 w 2"/>
                <a:gd name="T1" fmla="*/ 181451238 h 2"/>
                <a:gd name="T2" fmla="*/ 0 w 2"/>
                <a:gd name="T3" fmla="*/ 90725619 h 2"/>
                <a:gd name="T4" fmla="*/ 90725619 w 2"/>
                <a:gd name="T5" fmla="*/ 0 h 2"/>
                <a:gd name="T6" fmla="*/ 181451238 w 2"/>
                <a:gd name="T7" fmla="*/ 90725619 h 2"/>
                <a:gd name="T8" fmla="*/ 90725619 w 2"/>
                <a:gd name="T9" fmla="*/ 181451238 h 2"/>
                <a:gd name="T10" fmla="*/ 0 w 2"/>
                <a:gd name="T11" fmla="*/ 90725619 h 2"/>
                <a:gd name="T12" fmla="*/ 90725619 w 2"/>
                <a:gd name="T13" fmla="*/ 0 h 2"/>
                <a:gd name="T14" fmla="*/ 90725619 w 2"/>
                <a:gd name="T15" fmla="*/ 90725619 h 2"/>
                <a:gd name="T16" fmla="*/ 0 w 2"/>
                <a:gd name="T17" fmla="*/ 90725619 h 2"/>
                <a:gd name="T18" fmla="*/ 90725619 w 2"/>
                <a:gd name="T19" fmla="*/ 0 h 2"/>
                <a:gd name="T20" fmla="*/ 181451238 w 2"/>
                <a:gd name="T21" fmla="*/ 90725619 h 2"/>
                <a:gd name="T22" fmla="*/ 90725619 w 2"/>
                <a:gd name="T23" fmla="*/ 181451238 h 2"/>
                <a:gd name="T24" fmla="*/ 0 w 2"/>
                <a:gd name="T25" fmla="*/ 90725619 h 2"/>
                <a:gd name="T26" fmla="*/ 90725619 w 2"/>
                <a:gd name="T27" fmla="*/ 0 h 2"/>
                <a:gd name="T28" fmla="*/ 181451238 w 2"/>
                <a:gd name="T29" fmla="*/ 90725619 h 2"/>
                <a:gd name="T30" fmla="*/ 90725619 w 2"/>
                <a:gd name="T31" fmla="*/ 181451238 h 2"/>
                <a:gd name="T32" fmla="*/ 90725619 w 2"/>
                <a:gd name="T33" fmla="*/ 181451238 h 2"/>
                <a:gd name="T34" fmla="*/ 181451238 w 2"/>
                <a:gd name="T35" fmla="*/ 90725619 h 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0 h 2"/>
                <a:gd name="T56" fmla="*/ 2 w 2"/>
                <a:gd name="T57" fmla="*/ 2 h 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" h="2">
                  <a:moveTo>
                    <a:pt x="1" y="2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0" name="Freeform 619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90725619 h 1"/>
                <a:gd name="T4" fmla="*/ 90725619 w 1"/>
                <a:gd name="T5" fmla="*/ 90725619 h 1"/>
                <a:gd name="T6" fmla="*/ 90725619 w 1"/>
                <a:gd name="T7" fmla="*/ 90725619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1" name="Freeform 620"/>
            <p:cNvSpPr>
              <a:spLocks noEditPoints="1"/>
            </p:cNvSpPr>
            <p:nvPr/>
          </p:nvSpPr>
          <p:spPr bwMode="auto">
            <a:xfrm>
              <a:off x="5293417" y="3813178"/>
              <a:ext cx="28801" cy="30163"/>
            </a:xfrm>
            <a:custGeom>
              <a:avLst/>
              <a:gdLst>
                <a:gd name="T0" fmla="*/ 90725633 w 3"/>
                <a:gd name="T1" fmla="*/ 90725633 h 3"/>
                <a:gd name="T2" fmla="*/ 90725633 w 3"/>
                <a:gd name="T3" fmla="*/ 181451267 h 3"/>
                <a:gd name="T4" fmla="*/ 0 w 3"/>
                <a:gd name="T5" fmla="*/ 181451267 h 3"/>
                <a:gd name="T6" fmla="*/ 0 w 3"/>
                <a:gd name="T7" fmla="*/ 90725633 h 3"/>
                <a:gd name="T8" fmla="*/ 90725633 w 3"/>
                <a:gd name="T9" fmla="*/ 90725633 h 3"/>
                <a:gd name="T10" fmla="*/ 90725633 w 3"/>
                <a:gd name="T11" fmla="*/ 272176863 h 3"/>
                <a:gd name="T12" fmla="*/ 0 w 3"/>
                <a:gd name="T13" fmla="*/ 272176863 h 3"/>
                <a:gd name="T14" fmla="*/ 0 w 3"/>
                <a:gd name="T15" fmla="*/ 181451267 h 3"/>
                <a:gd name="T16" fmla="*/ 90725633 w 3"/>
                <a:gd name="T17" fmla="*/ 181451267 h 3"/>
                <a:gd name="T18" fmla="*/ 90725633 w 3"/>
                <a:gd name="T19" fmla="*/ 272176863 h 3"/>
                <a:gd name="T20" fmla="*/ 90725633 w 3"/>
                <a:gd name="T21" fmla="*/ 181451267 h 3"/>
                <a:gd name="T22" fmla="*/ 181451267 w 3"/>
                <a:gd name="T23" fmla="*/ 181451267 h 3"/>
                <a:gd name="T24" fmla="*/ 181451267 w 3"/>
                <a:gd name="T25" fmla="*/ 272176863 h 3"/>
                <a:gd name="T26" fmla="*/ 90725633 w 3"/>
                <a:gd name="T27" fmla="*/ 272176863 h 3"/>
                <a:gd name="T28" fmla="*/ 90725633 w 3"/>
                <a:gd name="T29" fmla="*/ 181451267 h 3"/>
                <a:gd name="T30" fmla="*/ 181451267 w 3"/>
                <a:gd name="T31" fmla="*/ 181451267 h 3"/>
                <a:gd name="T32" fmla="*/ 272176863 w 3"/>
                <a:gd name="T33" fmla="*/ 272176863 h 3"/>
                <a:gd name="T34" fmla="*/ 181451267 w 3"/>
                <a:gd name="T35" fmla="*/ 272176863 h 3"/>
                <a:gd name="T36" fmla="*/ 181451267 w 3"/>
                <a:gd name="T37" fmla="*/ 181451267 h 3"/>
                <a:gd name="T38" fmla="*/ 90725633 w 3"/>
                <a:gd name="T39" fmla="*/ 181451267 h 3"/>
                <a:gd name="T40" fmla="*/ 90725633 w 3"/>
                <a:gd name="T41" fmla="*/ 181451267 h 3"/>
                <a:gd name="T42" fmla="*/ 181451267 w 3"/>
                <a:gd name="T43" fmla="*/ 90725633 h 3"/>
                <a:gd name="T44" fmla="*/ 181451267 w 3"/>
                <a:gd name="T45" fmla="*/ 181451267 h 3"/>
                <a:gd name="T46" fmla="*/ 90725633 w 3"/>
                <a:gd name="T47" fmla="*/ 181451267 h 3"/>
                <a:gd name="T48" fmla="*/ 181451267 w 3"/>
                <a:gd name="T49" fmla="*/ 90725633 h 3"/>
                <a:gd name="T50" fmla="*/ 181451267 w 3"/>
                <a:gd name="T51" fmla="*/ 90725633 h 3"/>
                <a:gd name="T52" fmla="*/ 181451267 w 3"/>
                <a:gd name="T53" fmla="*/ 90725633 h 3"/>
                <a:gd name="T54" fmla="*/ 90725633 w 3"/>
                <a:gd name="T55" fmla="*/ 90725633 h 3"/>
                <a:gd name="T56" fmla="*/ 181451267 w 3"/>
                <a:gd name="T57" fmla="*/ 90725633 h 3"/>
                <a:gd name="T58" fmla="*/ 90725633 w 3"/>
                <a:gd name="T59" fmla="*/ 181451267 h 3"/>
                <a:gd name="T60" fmla="*/ 0 w 3"/>
                <a:gd name="T61" fmla="*/ 181451267 h 3"/>
                <a:gd name="T62" fmla="*/ 90725633 w 3"/>
                <a:gd name="T63" fmla="*/ 90725633 h 3"/>
                <a:gd name="T64" fmla="*/ 181451267 w 3"/>
                <a:gd name="T65" fmla="*/ 90725633 h 3"/>
                <a:gd name="T66" fmla="*/ 90725633 w 3"/>
                <a:gd name="T67" fmla="*/ 181451267 h 3"/>
                <a:gd name="T68" fmla="*/ 0 w 3"/>
                <a:gd name="T69" fmla="*/ 90725633 h 3"/>
                <a:gd name="T70" fmla="*/ 0 w 3"/>
                <a:gd name="T71" fmla="*/ 0 h 3"/>
                <a:gd name="T72" fmla="*/ 90725633 w 3"/>
                <a:gd name="T73" fmla="*/ 90725633 h 3"/>
                <a:gd name="T74" fmla="*/ 90725633 w 3"/>
                <a:gd name="T75" fmla="*/ 90725633 h 3"/>
                <a:gd name="T76" fmla="*/ 0 w 3"/>
                <a:gd name="T77" fmla="*/ 90725633 h 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"/>
                <a:gd name="T118" fmla="*/ 0 h 3"/>
                <a:gd name="T119" fmla="*/ 3 w 3"/>
                <a:gd name="T120" fmla="*/ 3 h 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" h="3">
                  <a:moveTo>
                    <a:pt x="1" y="1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close/>
                  <a:moveTo>
                    <a:pt x="1" y="3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2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close/>
                  <a:moveTo>
                    <a:pt x="2" y="2"/>
                  </a:moveTo>
                  <a:lnTo>
                    <a:pt x="3" y="3"/>
                  </a:lnTo>
                  <a:lnTo>
                    <a:pt x="2" y="3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close/>
                  <a:moveTo>
                    <a:pt x="1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2" name="Freeform 621"/>
            <p:cNvSpPr>
              <a:spLocks/>
            </p:cNvSpPr>
            <p:nvPr/>
          </p:nvSpPr>
          <p:spPr bwMode="auto">
            <a:xfrm>
              <a:off x="5373419" y="3833816"/>
              <a:ext cx="1601" cy="9525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90725619 h 1"/>
                <a:gd name="T4" fmla="*/ 0 w 1588"/>
                <a:gd name="T5" fmla="*/ 90725619 h 1"/>
                <a:gd name="T6" fmla="*/ 0 w 1588"/>
                <a:gd name="T7" fmla="*/ 0 h 1"/>
                <a:gd name="T8" fmla="*/ 0 w 1588"/>
                <a:gd name="T9" fmla="*/ 0 h 1"/>
                <a:gd name="T10" fmla="*/ 0 w 158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1"/>
                <a:gd name="T20" fmla="*/ 1588 w 158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3" name="Freeform 622"/>
            <p:cNvSpPr>
              <a:spLocks noEditPoints="1"/>
            </p:cNvSpPr>
            <p:nvPr/>
          </p:nvSpPr>
          <p:spPr bwMode="auto">
            <a:xfrm>
              <a:off x="5363819" y="3822703"/>
              <a:ext cx="28801" cy="20638"/>
            </a:xfrm>
            <a:custGeom>
              <a:avLst/>
              <a:gdLst>
                <a:gd name="T0" fmla="*/ 90725633 w 3"/>
                <a:gd name="T1" fmla="*/ 90725619 h 2"/>
                <a:gd name="T2" fmla="*/ 181451267 w 3"/>
                <a:gd name="T3" fmla="*/ 181451238 h 2"/>
                <a:gd name="T4" fmla="*/ 90725633 w 3"/>
                <a:gd name="T5" fmla="*/ 181451238 h 2"/>
                <a:gd name="T6" fmla="*/ 0 w 3"/>
                <a:gd name="T7" fmla="*/ 90725619 h 2"/>
                <a:gd name="T8" fmla="*/ 90725633 w 3"/>
                <a:gd name="T9" fmla="*/ 90725619 h 2"/>
                <a:gd name="T10" fmla="*/ 181451267 w 3"/>
                <a:gd name="T11" fmla="*/ 181451238 h 2"/>
                <a:gd name="T12" fmla="*/ 181451267 w 3"/>
                <a:gd name="T13" fmla="*/ 181451238 h 2"/>
                <a:gd name="T14" fmla="*/ 90725633 w 3"/>
                <a:gd name="T15" fmla="*/ 181451238 h 2"/>
                <a:gd name="T16" fmla="*/ 90725633 w 3"/>
                <a:gd name="T17" fmla="*/ 181451238 h 2"/>
                <a:gd name="T18" fmla="*/ 181451267 w 3"/>
                <a:gd name="T19" fmla="*/ 181451238 h 2"/>
                <a:gd name="T20" fmla="*/ 90725633 w 3"/>
                <a:gd name="T21" fmla="*/ 181451238 h 2"/>
                <a:gd name="T22" fmla="*/ 90725633 w 3"/>
                <a:gd name="T23" fmla="*/ 181451238 h 2"/>
                <a:gd name="T24" fmla="*/ 90725633 w 3"/>
                <a:gd name="T25" fmla="*/ 90725619 h 2"/>
                <a:gd name="T26" fmla="*/ 90725633 w 3"/>
                <a:gd name="T27" fmla="*/ 90725619 h 2"/>
                <a:gd name="T28" fmla="*/ 90725633 w 3"/>
                <a:gd name="T29" fmla="*/ 181451238 h 2"/>
                <a:gd name="T30" fmla="*/ 90725633 w 3"/>
                <a:gd name="T31" fmla="*/ 181451238 h 2"/>
                <a:gd name="T32" fmla="*/ 0 w 3"/>
                <a:gd name="T33" fmla="*/ 181451238 h 2"/>
                <a:gd name="T34" fmla="*/ 0 w 3"/>
                <a:gd name="T35" fmla="*/ 181451238 h 2"/>
                <a:gd name="T36" fmla="*/ 90725633 w 3"/>
                <a:gd name="T37" fmla="*/ 181451238 h 2"/>
                <a:gd name="T38" fmla="*/ 0 w 3"/>
                <a:gd name="T39" fmla="*/ 181451238 h 2"/>
                <a:gd name="T40" fmla="*/ 0 w 3"/>
                <a:gd name="T41" fmla="*/ 90725619 h 2"/>
                <a:gd name="T42" fmla="*/ 90725633 w 3"/>
                <a:gd name="T43" fmla="*/ 90725619 h 2"/>
                <a:gd name="T44" fmla="*/ 90725633 w 3"/>
                <a:gd name="T45" fmla="*/ 181451238 h 2"/>
                <a:gd name="T46" fmla="*/ 0 w 3"/>
                <a:gd name="T47" fmla="*/ 181451238 h 2"/>
                <a:gd name="T48" fmla="*/ 0 w 3"/>
                <a:gd name="T49" fmla="*/ 90725619 h 2"/>
                <a:gd name="T50" fmla="*/ 0 w 3"/>
                <a:gd name="T51" fmla="*/ 0 h 2"/>
                <a:gd name="T52" fmla="*/ 90725633 w 3"/>
                <a:gd name="T53" fmla="*/ 0 h 2"/>
                <a:gd name="T54" fmla="*/ 90725633 w 3"/>
                <a:gd name="T55" fmla="*/ 90725619 h 2"/>
                <a:gd name="T56" fmla="*/ 0 w 3"/>
                <a:gd name="T57" fmla="*/ 90725619 h 2"/>
                <a:gd name="T58" fmla="*/ 90725633 w 3"/>
                <a:gd name="T59" fmla="*/ 0 h 2"/>
                <a:gd name="T60" fmla="*/ 90725633 w 3"/>
                <a:gd name="T61" fmla="*/ 0 h 2"/>
                <a:gd name="T62" fmla="*/ 90725633 w 3"/>
                <a:gd name="T63" fmla="*/ 90725619 h 2"/>
                <a:gd name="T64" fmla="*/ 90725633 w 3"/>
                <a:gd name="T65" fmla="*/ 90725619 h 2"/>
                <a:gd name="T66" fmla="*/ 90725633 w 3"/>
                <a:gd name="T67" fmla="*/ 0 h 2"/>
                <a:gd name="T68" fmla="*/ 90725633 w 3"/>
                <a:gd name="T69" fmla="*/ 0 h 2"/>
                <a:gd name="T70" fmla="*/ 272176863 w 3"/>
                <a:gd name="T71" fmla="*/ 0 h 2"/>
                <a:gd name="T72" fmla="*/ 181451267 w 3"/>
                <a:gd name="T73" fmla="*/ 90725619 h 2"/>
                <a:gd name="T74" fmla="*/ 90725633 w 3"/>
                <a:gd name="T75" fmla="*/ 90725619 h 2"/>
                <a:gd name="T76" fmla="*/ 90725633 w 3"/>
                <a:gd name="T77" fmla="*/ 0 h 2"/>
                <a:gd name="T78" fmla="*/ 181451267 w 3"/>
                <a:gd name="T79" fmla="*/ 90725619 h 2"/>
                <a:gd name="T80" fmla="*/ 90725633 w 3"/>
                <a:gd name="T81" fmla="*/ 181451238 h 2"/>
                <a:gd name="T82" fmla="*/ 0 w 3"/>
                <a:gd name="T83" fmla="*/ 90725619 h 2"/>
                <a:gd name="T84" fmla="*/ 90725633 w 3"/>
                <a:gd name="T85" fmla="*/ 0 h 2"/>
                <a:gd name="T86" fmla="*/ 181451267 w 3"/>
                <a:gd name="T87" fmla="*/ 90725619 h 2"/>
                <a:gd name="T88" fmla="*/ 0 w 3"/>
                <a:gd name="T89" fmla="*/ 90725619 h 2"/>
                <a:gd name="T90" fmla="*/ 0 w 3"/>
                <a:gd name="T91" fmla="*/ 90725619 h 2"/>
                <a:gd name="T92" fmla="*/ 0 w 3"/>
                <a:gd name="T93" fmla="*/ 90725619 h 2"/>
                <a:gd name="T94" fmla="*/ 90725633 w 3"/>
                <a:gd name="T95" fmla="*/ 90725619 h 2"/>
                <a:gd name="T96" fmla="*/ 0 w 3"/>
                <a:gd name="T97" fmla="*/ 90725619 h 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"/>
                <a:gd name="T148" fmla="*/ 0 h 2"/>
                <a:gd name="T149" fmla="*/ 3 w 3"/>
                <a:gd name="T150" fmla="*/ 2 h 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" h="2">
                  <a:moveTo>
                    <a:pt x="1" y="1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1"/>
                  </a:lnTo>
                  <a:close/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4" name="Freeform 623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90725619 w 1"/>
                <a:gd name="T1" fmla="*/ 0 h 1"/>
                <a:gd name="T2" fmla="*/ 0 w 1"/>
                <a:gd name="T3" fmla="*/ 90725619 h 1"/>
                <a:gd name="T4" fmla="*/ 0 w 1"/>
                <a:gd name="T5" fmla="*/ 90725619 h 1"/>
                <a:gd name="T6" fmla="*/ 0 w 1"/>
                <a:gd name="T7" fmla="*/ 90725619 h 1"/>
                <a:gd name="T8" fmla="*/ 90725619 w 1"/>
                <a:gd name="T9" fmla="*/ 90725619 h 1"/>
                <a:gd name="T10" fmla="*/ 90725619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5" name="Freeform 624"/>
            <p:cNvSpPr>
              <a:spLocks noEditPoints="1"/>
            </p:cNvSpPr>
            <p:nvPr/>
          </p:nvSpPr>
          <p:spPr bwMode="auto">
            <a:xfrm>
              <a:off x="5451821" y="3763965"/>
              <a:ext cx="9600" cy="39687"/>
            </a:xfrm>
            <a:custGeom>
              <a:avLst/>
              <a:gdLst>
                <a:gd name="T0" fmla="*/ 90725619 w 1"/>
                <a:gd name="T1" fmla="*/ 90725619 h 4"/>
                <a:gd name="T2" fmla="*/ 90725619 w 1"/>
                <a:gd name="T3" fmla="*/ 272176820 h 4"/>
                <a:gd name="T4" fmla="*/ 0 w 1"/>
                <a:gd name="T5" fmla="*/ 181451238 h 4"/>
                <a:gd name="T6" fmla="*/ 0 w 1"/>
                <a:gd name="T7" fmla="*/ 90725619 h 4"/>
                <a:gd name="T8" fmla="*/ 90725619 w 1"/>
                <a:gd name="T9" fmla="*/ 90725619 h 4"/>
                <a:gd name="T10" fmla="*/ 90725619 w 1"/>
                <a:gd name="T11" fmla="*/ 272176820 h 4"/>
                <a:gd name="T12" fmla="*/ 0 w 1"/>
                <a:gd name="T13" fmla="*/ 362902476 h 4"/>
                <a:gd name="T14" fmla="*/ 0 w 1"/>
                <a:gd name="T15" fmla="*/ 181451238 h 4"/>
                <a:gd name="T16" fmla="*/ 0 w 1"/>
                <a:gd name="T17" fmla="*/ 181451238 h 4"/>
                <a:gd name="T18" fmla="*/ 90725619 w 1"/>
                <a:gd name="T19" fmla="*/ 272176820 h 4"/>
                <a:gd name="T20" fmla="*/ 0 w 1"/>
                <a:gd name="T21" fmla="*/ 181451238 h 4"/>
                <a:gd name="T22" fmla="*/ 0 w 1"/>
                <a:gd name="T23" fmla="*/ 181451238 h 4"/>
                <a:gd name="T24" fmla="*/ 90725619 w 1"/>
                <a:gd name="T25" fmla="*/ 181451238 h 4"/>
                <a:gd name="T26" fmla="*/ 90725619 w 1"/>
                <a:gd name="T27" fmla="*/ 181451238 h 4"/>
                <a:gd name="T28" fmla="*/ 0 w 1"/>
                <a:gd name="T29" fmla="*/ 181451238 h 4"/>
                <a:gd name="T30" fmla="*/ 0 w 1"/>
                <a:gd name="T31" fmla="*/ 181451238 h 4"/>
                <a:gd name="T32" fmla="*/ 0 w 1"/>
                <a:gd name="T33" fmla="*/ 90725619 h 4"/>
                <a:gd name="T34" fmla="*/ 0 w 1"/>
                <a:gd name="T35" fmla="*/ 90725619 h 4"/>
                <a:gd name="T36" fmla="*/ 0 w 1"/>
                <a:gd name="T37" fmla="*/ 181451238 h 4"/>
                <a:gd name="T38" fmla="*/ 0 w 1"/>
                <a:gd name="T39" fmla="*/ 90725619 h 4"/>
                <a:gd name="T40" fmla="*/ 90725619 w 1"/>
                <a:gd name="T41" fmla="*/ 90725619 h 4"/>
                <a:gd name="T42" fmla="*/ 90725619 w 1"/>
                <a:gd name="T43" fmla="*/ 181451238 h 4"/>
                <a:gd name="T44" fmla="*/ 0 w 1"/>
                <a:gd name="T45" fmla="*/ 181451238 h 4"/>
                <a:gd name="T46" fmla="*/ 0 w 1"/>
                <a:gd name="T47" fmla="*/ 90725619 h 4"/>
                <a:gd name="T48" fmla="*/ 90725619 w 1"/>
                <a:gd name="T49" fmla="*/ 181451238 h 4"/>
                <a:gd name="T50" fmla="*/ 90725619 w 1"/>
                <a:gd name="T51" fmla="*/ 181451238 h 4"/>
                <a:gd name="T52" fmla="*/ 90725619 w 1"/>
                <a:gd name="T53" fmla="*/ 181451238 h 4"/>
                <a:gd name="T54" fmla="*/ 90725619 w 1"/>
                <a:gd name="T55" fmla="*/ 181451238 h 4"/>
                <a:gd name="T56" fmla="*/ 0 w 1"/>
                <a:gd name="T57" fmla="*/ 90725619 h 4"/>
                <a:gd name="T58" fmla="*/ 90725619 w 1"/>
                <a:gd name="T59" fmla="*/ 90725619 h 4"/>
                <a:gd name="T60" fmla="*/ 90725619 w 1"/>
                <a:gd name="T61" fmla="*/ 181451238 h 4"/>
                <a:gd name="T62" fmla="*/ 90725619 w 1"/>
                <a:gd name="T63" fmla="*/ 181451238 h 4"/>
                <a:gd name="T64" fmla="*/ 0 w 1"/>
                <a:gd name="T65" fmla="*/ 90725619 h 4"/>
                <a:gd name="T66" fmla="*/ 90725619 w 1"/>
                <a:gd name="T67" fmla="*/ 90725619 h 4"/>
                <a:gd name="T68" fmla="*/ 90725619 w 1"/>
                <a:gd name="T69" fmla="*/ 0 h 4"/>
                <a:gd name="T70" fmla="*/ 90725619 w 1"/>
                <a:gd name="T71" fmla="*/ 90725619 h 4"/>
                <a:gd name="T72" fmla="*/ 90725619 w 1"/>
                <a:gd name="T73" fmla="*/ 90725619 h 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"/>
                <a:gd name="T112" fmla="*/ 0 h 4"/>
                <a:gd name="T113" fmla="*/ 1 w 1"/>
                <a:gd name="T114" fmla="*/ 4 h 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" h="4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lnTo>
                    <a:pt x="0" y="2"/>
                  </a:lnTo>
                  <a:cubicBezTo>
                    <a:pt x="0" y="2"/>
                    <a:pt x="0" y="1"/>
                    <a:pt x="0" y="1"/>
                  </a:cubicBezTo>
                  <a:lnTo>
                    <a:pt x="1" y="1"/>
                  </a:lnTo>
                  <a:close/>
                  <a:moveTo>
                    <a:pt x="1" y="3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3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close/>
                  <a:moveTo>
                    <a:pt x="0" y="2"/>
                  </a:moveTo>
                  <a:lnTo>
                    <a:pt x="0" y="1"/>
                  </a:lnTo>
                  <a:lnTo>
                    <a:pt x="0" y="2"/>
                  </a:lnTo>
                  <a:close/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1" y="2"/>
                  </a:moveTo>
                  <a:lnTo>
                    <a:pt x="1" y="2"/>
                  </a:lnTo>
                  <a:close/>
                  <a:moveTo>
                    <a:pt x="0" y="1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1" y="1"/>
                  </a:move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6" name="Freeform 625"/>
            <p:cNvSpPr>
              <a:spLocks/>
            </p:cNvSpPr>
            <p:nvPr/>
          </p:nvSpPr>
          <p:spPr bwMode="auto">
            <a:xfrm>
              <a:off x="2578159" y="3533776"/>
              <a:ext cx="70402" cy="69850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2147483647 h 7"/>
                <a:gd name="T6" fmla="*/ 0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7"/>
                <a:gd name="T20" fmla="*/ 7 w 7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7">
                  <a:moveTo>
                    <a:pt x="7" y="2"/>
                  </a:moveTo>
                  <a:cubicBezTo>
                    <a:pt x="6" y="2"/>
                    <a:pt x="6" y="1"/>
                    <a:pt x="5" y="1"/>
                  </a:cubicBezTo>
                  <a:cubicBezTo>
                    <a:pt x="4" y="1"/>
                    <a:pt x="2" y="0"/>
                    <a:pt x="2" y="2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2" y="5"/>
                    <a:pt x="2" y="6"/>
                    <a:pt x="4" y="6"/>
                  </a:cubicBezTo>
                  <a:cubicBezTo>
                    <a:pt x="6" y="6"/>
                    <a:pt x="7" y="7"/>
                    <a:pt x="7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7" name="Freeform 626"/>
            <p:cNvSpPr>
              <a:spLocks/>
            </p:cNvSpPr>
            <p:nvPr/>
          </p:nvSpPr>
          <p:spPr bwMode="auto">
            <a:xfrm>
              <a:off x="2648560" y="3552826"/>
              <a:ext cx="19200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368" name="Line 628"/>
            <p:cNvSpPr>
              <a:spLocks noChangeShapeType="1"/>
            </p:cNvSpPr>
            <p:nvPr/>
          </p:nvSpPr>
          <p:spPr bwMode="auto">
            <a:xfrm flipH="1">
              <a:off x="2328772" y="5236350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69" name="Freeform 629"/>
            <p:cNvSpPr>
              <a:spLocks/>
            </p:cNvSpPr>
            <p:nvPr/>
          </p:nvSpPr>
          <p:spPr bwMode="auto">
            <a:xfrm>
              <a:off x="2328772" y="5236350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2147483647 h 2"/>
                <a:gd name="T4" fmla="*/ 2147483647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0" name="Line 630"/>
            <p:cNvSpPr>
              <a:spLocks noChangeShapeType="1"/>
            </p:cNvSpPr>
            <p:nvPr/>
          </p:nvSpPr>
          <p:spPr bwMode="auto">
            <a:xfrm>
              <a:off x="2338754" y="523635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1" name="Freeform 631"/>
            <p:cNvSpPr>
              <a:spLocks/>
            </p:cNvSpPr>
            <p:nvPr/>
          </p:nvSpPr>
          <p:spPr bwMode="auto">
            <a:xfrm>
              <a:off x="2288848" y="5236350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2" y="2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2" name="Line 632"/>
            <p:cNvSpPr>
              <a:spLocks noChangeShapeType="1"/>
            </p:cNvSpPr>
            <p:nvPr/>
          </p:nvSpPr>
          <p:spPr bwMode="auto">
            <a:xfrm>
              <a:off x="2308811" y="523635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3" name="Freeform 633"/>
            <p:cNvSpPr>
              <a:spLocks/>
            </p:cNvSpPr>
            <p:nvPr/>
          </p:nvSpPr>
          <p:spPr bwMode="auto">
            <a:xfrm>
              <a:off x="2268886" y="5216336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0 w 3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4" name="Line 634"/>
            <p:cNvSpPr>
              <a:spLocks noChangeShapeType="1"/>
            </p:cNvSpPr>
            <p:nvPr/>
          </p:nvSpPr>
          <p:spPr bwMode="auto">
            <a:xfrm>
              <a:off x="2268886" y="522634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5" name="Freeform 635"/>
            <p:cNvSpPr>
              <a:spLocks/>
            </p:cNvSpPr>
            <p:nvPr/>
          </p:nvSpPr>
          <p:spPr bwMode="auto">
            <a:xfrm>
              <a:off x="2238942" y="5204661"/>
              <a:ext cx="39924" cy="21682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2147483647 h 2"/>
                <a:gd name="T8" fmla="*/ 2147483647 w 4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6" name="Line 636"/>
            <p:cNvSpPr>
              <a:spLocks noChangeShapeType="1"/>
            </p:cNvSpPr>
            <p:nvPr/>
          </p:nvSpPr>
          <p:spPr bwMode="auto">
            <a:xfrm>
              <a:off x="2258905" y="520466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7" name="Freeform 637"/>
            <p:cNvSpPr>
              <a:spLocks/>
            </p:cNvSpPr>
            <p:nvPr/>
          </p:nvSpPr>
          <p:spPr bwMode="auto">
            <a:xfrm>
              <a:off x="2228961" y="518464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2147483647 w 3"/>
                <a:gd name="T5" fmla="*/ 2147483647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8" name="Line 638"/>
            <p:cNvSpPr>
              <a:spLocks noChangeShapeType="1"/>
            </p:cNvSpPr>
            <p:nvPr/>
          </p:nvSpPr>
          <p:spPr bwMode="auto">
            <a:xfrm>
              <a:off x="2248924" y="518464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79" name="Freeform 639"/>
            <p:cNvSpPr>
              <a:spLocks/>
            </p:cNvSpPr>
            <p:nvPr/>
          </p:nvSpPr>
          <p:spPr bwMode="auto">
            <a:xfrm>
              <a:off x="2119169" y="4884419"/>
              <a:ext cx="29943" cy="40030"/>
            </a:xfrm>
            <a:custGeom>
              <a:avLst/>
              <a:gdLst>
                <a:gd name="T0" fmla="*/ 2147483647 w 3"/>
                <a:gd name="T1" fmla="*/ 0 h 4"/>
                <a:gd name="T2" fmla="*/ 0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2147483647 h 4"/>
                <a:gd name="T8" fmla="*/ 2147483647 w 3"/>
                <a:gd name="T9" fmla="*/ 0 h 4"/>
                <a:gd name="T10" fmla="*/ 2147483647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2" y="2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0" name="Line 640"/>
            <p:cNvSpPr>
              <a:spLocks noChangeShapeType="1"/>
            </p:cNvSpPr>
            <p:nvPr/>
          </p:nvSpPr>
          <p:spPr bwMode="auto">
            <a:xfrm>
              <a:off x="2129150" y="488441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1" name="Freeform 641"/>
            <p:cNvSpPr>
              <a:spLocks/>
            </p:cNvSpPr>
            <p:nvPr/>
          </p:nvSpPr>
          <p:spPr bwMode="auto">
            <a:xfrm>
              <a:off x="2149112" y="4984494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2" name="Freeform 642"/>
            <p:cNvSpPr>
              <a:spLocks/>
            </p:cNvSpPr>
            <p:nvPr/>
          </p:nvSpPr>
          <p:spPr bwMode="auto">
            <a:xfrm>
              <a:off x="2149112" y="4974487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3" name="Line 643"/>
            <p:cNvSpPr>
              <a:spLocks noChangeShapeType="1"/>
            </p:cNvSpPr>
            <p:nvPr/>
          </p:nvSpPr>
          <p:spPr bwMode="auto">
            <a:xfrm>
              <a:off x="2149112" y="499450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4" name="Line 644"/>
            <p:cNvSpPr>
              <a:spLocks noChangeShapeType="1"/>
            </p:cNvSpPr>
            <p:nvPr/>
          </p:nvSpPr>
          <p:spPr bwMode="auto">
            <a:xfrm flipH="1">
              <a:off x="2159094" y="4994501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5" name="Freeform 645"/>
            <p:cNvSpPr>
              <a:spLocks/>
            </p:cNvSpPr>
            <p:nvPr/>
          </p:nvSpPr>
          <p:spPr bwMode="auto">
            <a:xfrm>
              <a:off x="2159094" y="4994501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6" name="Freeform 646"/>
            <p:cNvSpPr>
              <a:spLocks/>
            </p:cNvSpPr>
            <p:nvPr/>
          </p:nvSpPr>
          <p:spPr bwMode="auto">
            <a:xfrm>
              <a:off x="2169075" y="4994501"/>
              <a:ext cx="1664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7" name="Freeform 647"/>
            <p:cNvSpPr>
              <a:spLocks/>
            </p:cNvSpPr>
            <p:nvPr/>
          </p:nvSpPr>
          <p:spPr bwMode="auto">
            <a:xfrm>
              <a:off x="2169075" y="5064555"/>
              <a:ext cx="29943" cy="10007"/>
            </a:xfrm>
            <a:custGeom>
              <a:avLst/>
              <a:gdLst>
                <a:gd name="T0" fmla="*/ 0 w 3"/>
                <a:gd name="T1" fmla="*/ 0 h 1"/>
                <a:gd name="T2" fmla="*/ 2147483647 w 3"/>
                <a:gd name="T3" fmla="*/ 2147483647 h 1"/>
                <a:gd name="T4" fmla="*/ 2147483647 w 3"/>
                <a:gd name="T5" fmla="*/ 0 h 1"/>
                <a:gd name="T6" fmla="*/ 2147483647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8" name="Line 648"/>
            <p:cNvSpPr>
              <a:spLocks noChangeShapeType="1"/>
            </p:cNvSpPr>
            <p:nvPr/>
          </p:nvSpPr>
          <p:spPr bwMode="auto">
            <a:xfrm flipH="1" flipV="1">
              <a:off x="2159094" y="5074562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89" name="Freeform 649"/>
            <p:cNvSpPr>
              <a:spLocks/>
            </p:cNvSpPr>
            <p:nvPr/>
          </p:nvSpPr>
          <p:spPr bwMode="auto">
            <a:xfrm>
              <a:off x="2149112" y="5074562"/>
              <a:ext cx="39924" cy="30023"/>
            </a:xfrm>
            <a:custGeom>
              <a:avLst/>
              <a:gdLst>
                <a:gd name="T0" fmla="*/ 2147483647 w 4"/>
                <a:gd name="T1" fmla="*/ 0 h 3"/>
                <a:gd name="T2" fmla="*/ 2147483647 w 4"/>
                <a:gd name="T3" fmla="*/ 2147483647 h 3"/>
                <a:gd name="T4" fmla="*/ 2147483647 w 4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"/>
                <a:gd name="T10" fmla="*/ 0 h 3"/>
                <a:gd name="T11" fmla="*/ 4 w 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">
                  <a:moveTo>
                    <a:pt x="1" y="0"/>
                  </a:moveTo>
                  <a:cubicBezTo>
                    <a:pt x="0" y="1"/>
                    <a:pt x="2" y="3"/>
                    <a:pt x="4" y="3"/>
                  </a:cubicBezTo>
                  <a:cubicBezTo>
                    <a:pt x="4" y="1"/>
                    <a:pt x="3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0" name="Line 650"/>
            <p:cNvSpPr>
              <a:spLocks noChangeShapeType="1"/>
            </p:cNvSpPr>
            <p:nvPr/>
          </p:nvSpPr>
          <p:spPr bwMode="auto">
            <a:xfrm>
              <a:off x="2169075" y="508457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1" name="Line 651"/>
            <p:cNvSpPr>
              <a:spLocks noChangeShapeType="1"/>
            </p:cNvSpPr>
            <p:nvPr/>
          </p:nvSpPr>
          <p:spPr bwMode="auto">
            <a:xfrm flipH="1" flipV="1">
              <a:off x="2189037" y="5104585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2" name="Freeform 652"/>
            <p:cNvSpPr>
              <a:spLocks/>
            </p:cNvSpPr>
            <p:nvPr/>
          </p:nvSpPr>
          <p:spPr bwMode="auto">
            <a:xfrm>
              <a:off x="2189037" y="5104585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2147483647 w 2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3" name="Line 653"/>
            <p:cNvSpPr>
              <a:spLocks noChangeShapeType="1"/>
            </p:cNvSpPr>
            <p:nvPr/>
          </p:nvSpPr>
          <p:spPr bwMode="auto">
            <a:xfrm>
              <a:off x="2199018" y="511459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4" name="Freeform 654"/>
            <p:cNvSpPr>
              <a:spLocks/>
            </p:cNvSpPr>
            <p:nvPr/>
          </p:nvSpPr>
          <p:spPr bwMode="auto">
            <a:xfrm>
              <a:off x="2189037" y="5134607"/>
              <a:ext cx="19963" cy="1000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0" y="0"/>
                    <a:pt x="1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5" name="Freeform 655"/>
            <p:cNvSpPr>
              <a:spLocks/>
            </p:cNvSpPr>
            <p:nvPr/>
          </p:nvSpPr>
          <p:spPr bwMode="auto">
            <a:xfrm>
              <a:off x="2208999" y="5134607"/>
              <a:ext cx="1664" cy="1000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6" name="Freeform 656"/>
            <p:cNvSpPr>
              <a:spLocks/>
            </p:cNvSpPr>
            <p:nvPr/>
          </p:nvSpPr>
          <p:spPr bwMode="auto">
            <a:xfrm>
              <a:off x="2208999" y="5154623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7" name="Line 657"/>
            <p:cNvSpPr>
              <a:spLocks noChangeShapeType="1"/>
            </p:cNvSpPr>
            <p:nvPr/>
          </p:nvSpPr>
          <p:spPr bwMode="auto">
            <a:xfrm>
              <a:off x="2228961" y="515462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8" name="Freeform 658"/>
            <p:cNvSpPr>
              <a:spLocks/>
            </p:cNvSpPr>
            <p:nvPr/>
          </p:nvSpPr>
          <p:spPr bwMode="auto">
            <a:xfrm>
              <a:off x="2218981" y="5184645"/>
              <a:ext cx="9981" cy="1668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399" name="Freeform 659"/>
            <p:cNvSpPr>
              <a:spLocks/>
            </p:cNvSpPr>
            <p:nvPr/>
          </p:nvSpPr>
          <p:spPr bwMode="auto">
            <a:xfrm>
              <a:off x="2218981" y="5184645"/>
              <a:ext cx="9981" cy="1668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0" name="Freeform 660"/>
            <p:cNvSpPr>
              <a:spLocks/>
            </p:cNvSpPr>
            <p:nvPr/>
          </p:nvSpPr>
          <p:spPr bwMode="auto">
            <a:xfrm>
              <a:off x="2348735" y="5266373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2147483647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3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1" name="Freeform 661"/>
            <p:cNvSpPr>
              <a:spLocks/>
            </p:cNvSpPr>
            <p:nvPr/>
          </p:nvSpPr>
          <p:spPr bwMode="auto">
            <a:xfrm>
              <a:off x="2348735" y="5266373"/>
              <a:ext cx="29943" cy="1668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2" name="Freeform 662"/>
            <p:cNvSpPr>
              <a:spLocks/>
            </p:cNvSpPr>
            <p:nvPr/>
          </p:nvSpPr>
          <p:spPr bwMode="auto">
            <a:xfrm>
              <a:off x="2298829" y="5246358"/>
              <a:ext cx="39924" cy="20015"/>
            </a:xfrm>
            <a:custGeom>
              <a:avLst/>
              <a:gdLst>
                <a:gd name="T0" fmla="*/ 2147483647 w 4"/>
                <a:gd name="T1" fmla="*/ 0 h 2"/>
                <a:gd name="T2" fmla="*/ 0 w 4"/>
                <a:gd name="T3" fmla="*/ 2147483647 h 2"/>
                <a:gd name="T4" fmla="*/ 2147483647 w 4"/>
                <a:gd name="T5" fmla="*/ 2147483647 h 2"/>
                <a:gd name="T6" fmla="*/ 2147483647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3" name="Line 663"/>
            <p:cNvSpPr>
              <a:spLocks noChangeShapeType="1"/>
            </p:cNvSpPr>
            <p:nvPr/>
          </p:nvSpPr>
          <p:spPr bwMode="auto">
            <a:xfrm>
              <a:off x="2318791" y="524635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4" name="Freeform 664"/>
            <p:cNvSpPr>
              <a:spLocks/>
            </p:cNvSpPr>
            <p:nvPr/>
          </p:nvSpPr>
          <p:spPr bwMode="auto">
            <a:xfrm>
              <a:off x="2269352" y="3213098"/>
              <a:ext cx="68802" cy="79376"/>
            </a:xfrm>
            <a:custGeom>
              <a:avLst/>
              <a:gdLst>
                <a:gd name="T0" fmla="*/ 2147483647 w 7"/>
                <a:gd name="T1" fmla="*/ 2147483647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w 7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8"/>
                <a:gd name="T20" fmla="*/ 7 w 7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8">
                  <a:moveTo>
                    <a:pt x="7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5" name="Line 665"/>
            <p:cNvSpPr>
              <a:spLocks noChangeShapeType="1"/>
            </p:cNvSpPr>
            <p:nvPr/>
          </p:nvSpPr>
          <p:spPr bwMode="auto">
            <a:xfrm flipH="1">
              <a:off x="2248924" y="321315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6" name="Freeform 666"/>
            <p:cNvSpPr>
              <a:spLocks/>
            </p:cNvSpPr>
            <p:nvPr/>
          </p:nvSpPr>
          <p:spPr bwMode="auto">
            <a:xfrm>
              <a:off x="2009376" y="3173129"/>
              <a:ext cx="239547" cy="110083"/>
            </a:xfrm>
            <a:custGeom>
              <a:avLst/>
              <a:gdLst>
                <a:gd name="T0" fmla="*/ 2147483647 w 24"/>
                <a:gd name="T1" fmla="*/ 2147483647 h 11"/>
                <a:gd name="T2" fmla="*/ 2147483647 w 24"/>
                <a:gd name="T3" fmla="*/ 2147483647 h 11"/>
                <a:gd name="T4" fmla="*/ 2147483647 w 24"/>
                <a:gd name="T5" fmla="*/ 2147483647 h 11"/>
                <a:gd name="T6" fmla="*/ 2147483647 w 24"/>
                <a:gd name="T7" fmla="*/ 2147483647 h 11"/>
                <a:gd name="T8" fmla="*/ 2147483647 w 24"/>
                <a:gd name="T9" fmla="*/ 2147483647 h 11"/>
                <a:gd name="T10" fmla="*/ 2147483647 w 24"/>
                <a:gd name="T11" fmla="*/ 2147483647 h 11"/>
                <a:gd name="T12" fmla="*/ 2147483647 w 24"/>
                <a:gd name="T13" fmla="*/ 2147483647 h 11"/>
                <a:gd name="T14" fmla="*/ 2147483647 w 24"/>
                <a:gd name="T15" fmla="*/ 2147483647 h 11"/>
                <a:gd name="T16" fmla="*/ 2147483647 w 24"/>
                <a:gd name="T17" fmla="*/ 2147483647 h 11"/>
                <a:gd name="T18" fmla="*/ 2147483647 w 24"/>
                <a:gd name="T19" fmla="*/ 0 h 11"/>
                <a:gd name="T20" fmla="*/ 2147483647 w 24"/>
                <a:gd name="T21" fmla="*/ 2147483647 h 11"/>
                <a:gd name="T22" fmla="*/ 2147483647 w 24"/>
                <a:gd name="T23" fmla="*/ 2147483647 h 11"/>
                <a:gd name="T24" fmla="*/ 2147483647 w 24"/>
                <a:gd name="T25" fmla="*/ 2147483647 h 11"/>
                <a:gd name="T26" fmla="*/ 2147483647 w 24"/>
                <a:gd name="T27" fmla="*/ 2147483647 h 11"/>
                <a:gd name="T28" fmla="*/ 2147483647 w 24"/>
                <a:gd name="T29" fmla="*/ 2147483647 h 11"/>
                <a:gd name="T30" fmla="*/ 0 w 24"/>
                <a:gd name="T31" fmla="*/ 2147483647 h 11"/>
                <a:gd name="T32" fmla="*/ 2147483647 w 24"/>
                <a:gd name="T33" fmla="*/ 2147483647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24" y="4"/>
                  </a:moveTo>
                  <a:cubicBezTo>
                    <a:pt x="23" y="5"/>
                    <a:pt x="22" y="5"/>
                    <a:pt x="21" y="5"/>
                  </a:cubicBezTo>
                  <a:cubicBezTo>
                    <a:pt x="21" y="5"/>
                    <a:pt x="20" y="5"/>
                    <a:pt x="20" y="6"/>
                  </a:cubicBezTo>
                  <a:cubicBezTo>
                    <a:pt x="20" y="6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6" y="6"/>
                    <a:pt x="16" y="4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2"/>
                    <a:pt x="6" y="2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3" y="3"/>
                    <a:pt x="3" y="4"/>
                  </a:cubicBezTo>
                  <a:cubicBezTo>
                    <a:pt x="3" y="6"/>
                    <a:pt x="3" y="6"/>
                    <a:pt x="3" y="8"/>
                  </a:cubicBezTo>
                  <a:cubicBezTo>
                    <a:pt x="3" y="8"/>
                    <a:pt x="2" y="10"/>
                    <a:pt x="3" y="11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4"/>
                    <a:pt x="2" y="3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7" name="Line 667"/>
            <p:cNvSpPr>
              <a:spLocks noChangeShapeType="1"/>
            </p:cNvSpPr>
            <p:nvPr/>
          </p:nvSpPr>
          <p:spPr bwMode="auto">
            <a:xfrm flipV="1">
              <a:off x="2029339" y="3173129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08" name="Freeform 668"/>
            <p:cNvSpPr>
              <a:spLocks/>
            </p:cNvSpPr>
            <p:nvPr/>
          </p:nvSpPr>
          <p:spPr bwMode="auto">
            <a:xfrm>
              <a:off x="1970146" y="3163886"/>
              <a:ext cx="59201" cy="39687"/>
            </a:xfrm>
            <a:custGeom>
              <a:avLst/>
              <a:gdLst>
                <a:gd name="T0" fmla="*/ 2147483647 w 6"/>
                <a:gd name="T1" fmla="*/ 2147483647 h 4"/>
                <a:gd name="T2" fmla="*/ 2147483647 w 6"/>
                <a:gd name="T3" fmla="*/ 0 h 4"/>
                <a:gd name="T4" fmla="*/ 0 w 6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6" y="1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1"/>
                    <a:pt x="1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09" name="Line 669"/>
            <p:cNvSpPr>
              <a:spLocks noChangeShapeType="1"/>
            </p:cNvSpPr>
            <p:nvPr/>
          </p:nvSpPr>
          <p:spPr bwMode="auto">
            <a:xfrm>
              <a:off x="1969452" y="320315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0" name="Freeform 670"/>
            <p:cNvSpPr>
              <a:spLocks/>
            </p:cNvSpPr>
            <p:nvPr/>
          </p:nvSpPr>
          <p:spPr bwMode="auto">
            <a:xfrm>
              <a:off x="1789792" y="3193145"/>
              <a:ext cx="179660" cy="330249"/>
            </a:xfrm>
            <a:custGeom>
              <a:avLst/>
              <a:gdLst>
                <a:gd name="T0" fmla="*/ 2147483647 w 18"/>
                <a:gd name="T1" fmla="*/ 2147483647 h 33"/>
                <a:gd name="T2" fmla="*/ 2147483647 w 18"/>
                <a:gd name="T3" fmla="*/ 0 h 33"/>
                <a:gd name="T4" fmla="*/ 2147483647 w 18"/>
                <a:gd name="T5" fmla="*/ 2147483647 h 33"/>
                <a:gd name="T6" fmla="*/ 2147483647 w 18"/>
                <a:gd name="T7" fmla="*/ 2147483647 h 33"/>
                <a:gd name="T8" fmla="*/ 2147483647 w 18"/>
                <a:gd name="T9" fmla="*/ 2147483647 h 33"/>
                <a:gd name="T10" fmla="*/ 2147483647 w 18"/>
                <a:gd name="T11" fmla="*/ 2147483647 h 33"/>
                <a:gd name="T12" fmla="*/ 2147483647 w 18"/>
                <a:gd name="T13" fmla="*/ 2147483647 h 33"/>
                <a:gd name="T14" fmla="*/ 2147483647 w 18"/>
                <a:gd name="T15" fmla="*/ 2147483647 h 33"/>
                <a:gd name="T16" fmla="*/ 0 w 18"/>
                <a:gd name="T17" fmla="*/ 2147483647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33"/>
                <a:gd name="T29" fmla="*/ 18 w 1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33">
                  <a:moveTo>
                    <a:pt x="18" y="1"/>
                  </a:moveTo>
                  <a:cubicBezTo>
                    <a:pt x="17" y="1"/>
                    <a:pt x="17" y="1"/>
                    <a:pt x="16" y="0"/>
                  </a:cubicBezTo>
                  <a:cubicBezTo>
                    <a:pt x="15" y="2"/>
                    <a:pt x="14" y="0"/>
                    <a:pt x="13" y="1"/>
                  </a:cubicBezTo>
                  <a:cubicBezTo>
                    <a:pt x="10" y="4"/>
                    <a:pt x="12" y="5"/>
                    <a:pt x="10" y="8"/>
                  </a:cubicBezTo>
                  <a:cubicBezTo>
                    <a:pt x="8" y="10"/>
                    <a:pt x="6" y="12"/>
                    <a:pt x="5" y="14"/>
                  </a:cubicBezTo>
                  <a:cubicBezTo>
                    <a:pt x="5" y="15"/>
                    <a:pt x="5" y="17"/>
                    <a:pt x="6" y="17"/>
                  </a:cubicBezTo>
                  <a:cubicBezTo>
                    <a:pt x="6" y="20"/>
                    <a:pt x="6" y="23"/>
                    <a:pt x="6" y="24"/>
                  </a:cubicBezTo>
                  <a:cubicBezTo>
                    <a:pt x="6" y="25"/>
                    <a:pt x="4" y="29"/>
                    <a:pt x="2" y="29"/>
                  </a:cubicBezTo>
                  <a:cubicBezTo>
                    <a:pt x="1" y="31"/>
                    <a:pt x="1" y="33"/>
                    <a:pt x="0" y="3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1" name="Line 671"/>
            <p:cNvSpPr>
              <a:spLocks noChangeShapeType="1"/>
            </p:cNvSpPr>
            <p:nvPr/>
          </p:nvSpPr>
          <p:spPr bwMode="auto">
            <a:xfrm>
              <a:off x="1789792" y="352339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2" name="Line 672"/>
            <p:cNvSpPr>
              <a:spLocks noChangeShapeType="1"/>
            </p:cNvSpPr>
            <p:nvPr/>
          </p:nvSpPr>
          <p:spPr bwMode="auto">
            <a:xfrm flipH="1">
              <a:off x="1739886" y="3723544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3" name="Line 673"/>
            <p:cNvSpPr>
              <a:spLocks noChangeShapeType="1"/>
            </p:cNvSpPr>
            <p:nvPr/>
          </p:nvSpPr>
          <p:spPr bwMode="auto">
            <a:xfrm>
              <a:off x="2478490" y="4634230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4" name="Line 674"/>
            <p:cNvSpPr>
              <a:spLocks noChangeShapeType="1"/>
            </p:cNvSpPr>
            <p:nvPr/>
          </p:nvSpPr>
          <p:spPr bwMode="auto">
            <a:xfrm flipV="1">
              <a:off x="2877734" y="4213914"/>
              <a:ext cx="1996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5" name="Line 675"/>
            <p:cNvSpPr>
              <a:spLocks noChangeShapeType="1"/>
            </p:cNvSpPr>
            <p:nvPr/>
          </p:nvSpPr>
          <p:spPr bwMode="auto">
            <a:xfrm flipH="1">
              <a:off x="2668131" y="3563423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6" name="Freeform 676"/>
            <p:cNvSpPr>
              <a:spLocks/>
            </p:cNvSpPr>
            <p:nvPr/>
          </p:nvSpPr>
          <p:spPr bwMode="auto">
            <a:xfrm>
              <a:off x="2587759" y="3563939"/>
              <a:ext cx="80002" cy="58737"/>
            </a:xfrm>
            <a:custGeom>
              <a:avLst/>
              <a:gdLst>
                <a:gd name="T0" fmla="*/ 2147483647 w 8"/>
                <a:gd name="T1" fmla="*/ 0 h 6"/>
                <a:gd name="T2" fmla="*/ 2147483647 w 8"/>
                <a:gd name="T3" fmla="*/ 2147483647 h 6"/>
                <a:gd name="T4" fmla="*/ 0 w 8"/>
                <a:gd name="T5" fmla="*/ 2147483647 h 6"/>
                <a:gd name="T6" fmla="*/ 0 60000 65536"/>
                <a:gd name="T7" fmla="*/ 0 60000 65536"/>
                <a:gd name="T8" fmla="*/ 0 60000 65536"/>
                <a:gd name="T9" fmla="*/ 0 w 8"/>
                <a:gd name="T10" fmla="*/ 0 h 6"/>
                <a:gd name="T11" fmla="*/ 8 w 8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6">
                  <a:moveTo>
                    <a:pt x="8" y="0"/>
                  </a:moveTo>
                  <a:cubicBezTo>
                    <a:pt x="8" y="1"/>
                    <a:pt x="5" y="6"/>
                    <a:pt x="4" y="4"/>
                  </a:cubicBezTo>
                  <a:cubicBezTo>
                    <a:pt x="2" y="4"/>
                    <a:pt x="0" y="4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7" name="Line 677"/>
            <p:cNvSpPr>
              <a:spLocks noChangeShapeType="1"/>
            </p:cNvSpPr>
            <p:nvPr/>
          </p:nvSpPr>
          <p:spPr bwMode="auto">
            <a:xfrm flipH="1">
              <a:off x="2578301" y="3583439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18" name="Freeform 678"/>
            <p:cNvSpPr>
              <a:spLocks/>
            </p:cNvSpPr>
            <p:nvPr/>
          </p:nvSpPr>
          <p:spPr bwMode="auto">
            <a:xfrm>
              <a:off x="2547758" y="3582989"/>
              <a:ext cx="30401" cy="11112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19" name="Line 679"/>
            <p:cNvSpPr>
              <a:spLocks noChangeShapeType="1"/>
            </p:cNvSpPr>
            <p:nvPr/>
          </p:nvSpPr>
          <p:spPr bwMode="auto">
            <a:xfrm flipV="1">
              <a:off x="2548357" y="3563423"/>
              <a:ext cx="2994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0" name="Freeform 680"/>
            <p:cNvSpPr>
              <a:spLocks/>
            </p:cNvSpPr>
            <p:nvPr/>
          </p:nvSpPr>
          <p:spPr bwMode="auto">
            <a:xfrm>
              <a:off x="2467756" y="3363912"/>
              <a:ext cx="150403" cy="200026"/>
            </a:xfrm>
            <a:custGeom>
              <a:avLst/>
              <a:gdLst>
                <a:gd name="T0" fmla="*/ 2147483647 w 15"/>
                <a:gd name="T1" fmla="*/ 2147483647 h 20"/>
                <a:gd name="T2" fmla="*/ 2147483647 w 15"/>
                <a:gd name="T3" fmla="*/ 2147483647 h 20"/>
                <a:gd name="T4" fmla="*/ 2147483647 w 15"/>
                <a:gd name="T5" fmla="*/ 2147483647 h 20"/>
                <a:gd name="T6" fmla="*/ 2147483647 w 15"/>
                <a:gd name="T7" fmla="*/ 2147483647 h 20"/>
                <a:gd name="T8" fmla="*/ 2147483647 w 15"/>
                <a:gd name="T9" fmla="*/ 2147483647 h 20"/>
                <a:gd name="T10" fmla="*/ 2147483647 w 15"/>
                <a:gd name="T11" fmla="*/ 2147483647 h 20"/>
                <a:gd name="T12" fmla="*/ 0 w 15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0"/>
                <a:gd name="T23" fmla="*/ 15 w 15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0">
                  <a:moveTo>
                    <a:pt x="11" y="20"/>
                  </a:moveTo>
                  <a:cubicBezTo>
                    <a:pt x="12" y="17"/>
                    <a:pt x="14" y="16"/>
                    <a:pt x="15" y="15"/>
                  </a:cubicBezTo>
                  <a:cubicBezTo>
                    <a:pt x="14" y="14"/>
                    <a:pt x="14" y="14"/>
                    <a:pt x="14" y="13"/>
                  </a:cubicBezTo>
                  <a:cubicBezTo>
                    <a:pt x="12" y="13"/>
                    <a:pt x="13" y="7"/>
                    <a:pt x="11" y="6"/>
                  </a:cubicBezTo>
                  <a:cubicBezTo>
                    <a:pt x="8" y="5"/>
                    <a:pt x="6" y="4"/>
                    <a:pt x="6" y="1"/>
                  </a:cubicBezTo>
                  <a:cubicBezTo>
                    <a:pt x="4" y="1"/>
                    <a:pt x="5" y="0"/>
                    <a:pt x="4" y="1"/>
                  </a:cubicBezTo>
                  <a:cubicBezTo>
                    <a:pt x="4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1" name="Line 681"/>
            <p:cNvSpPr>
              <a:spLocks noChangeShapeType="1"/>
            </p:cNvSpPr>
            <p:nvPr/>
          </p:nvSpPr>
          <p:spPr bwMode="auto">
            <a:xfrm flipH="1">
              <a:off x="2418602" y="3363273"/>
              <a:ext cx="49906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2" name="Freeform 682"/>
            <p:cNvSpPr>
              <a:spLocks/>
            </p:cNvSpPr>
            <p:nvPr/>
          </p:nvSpPr>
          <p:spPr bwMode="auto">
            <a:xfrm>
              <a:off x="2339753" y="3294062"/>
              <a:ext cx="78402" cy="68262"/>
            </a:xfrm>
            <a:custGeom>
              <a:avLst/>
              <a:gdLst>
                <a:gd name="T0" fmla="*/ 288 w 8"/>
                <a:gd name="T1" fmla="*/ 252 h 7"/>
                <a:gd name="T2" fmla="*/ 180 w 8"/>
                <a:gd name="T3" fmla="*/ 144 h 7"/>
                <a:gd name="T4" fmla="*/ 144 w 8"/>
                <a:gd name="T5" fmla="*/ 180 h 7"/>
                <a:gd name="T6" fmla="*/ 0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7"/>
                  </a:moveTo>
                  <a:cubicBezTo>
                    <a:pt x="6" y="7"/>
                    <a:pt x="6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2"/>
                    <a:pt x="3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23" name="Freeform 683"/>
            <p:cNvSpPr>
              <a:spLocks/>
            </p:cNvSpPr>
            <p:nvPr/>
          </p:nvSpPr>
          <p:spPr bwMode="auto">
            <a:xfrm>
              <a:off x="2338754" y="3293220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4" name="Line 684"/>
            <p:cNvSpPr>
              <a:spLocks noChangeShapeType="1"/>
            </p:cNvSpPr>
            <p:nvPr/>
          </p:nvSpPr>
          <p:spPr bwMode="auto">
            <a:xfrm flipH="1" flipV="1">
              <a:off x="2378678" y="4884419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5" name="Freeform 685"/>
            <p:cNvSpPr>
              <a:spLocks/>
            </p:cNvSpPr>
            <p:nvPr/>
          </p:nvSpPr>
          <p:spPr bwMode="auto">
            <a:xfrm>
              <a:off x="2368697" y="4884419"/>
              <a:ext cx="19963" cy="30023"/>
            </a:xfrm>
            <a:custGeom>
              <a:avLst/>
              <a:gdLst>
                <a:gd name="T0" fmla="*/ 2147483647 w 2"/>
                <a:gd name="T1" fmla="*/ 0 h 3"/>
                <a:gd name="T2" fmla="*/ 0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2147483647 h 3"/>
                <a:gd name="T8" fmla="*/ 2147483647 w 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2"/>
                    <a:pt x="2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6" name="Line 686"/>
            <p:cNvSpPr>
              <a:spLocks noChangeShapeType="1"/>
            </p:cNvSpPr>
            <p:nvPr/>
          </p:nvSpPr>
          <p:spPr bwMode="auto">
            <a:xfrm>
              <a:off x="2388659" y="489442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7" name="Freeform 687"/>
            <p:cNvSpPr>
              <a:spLocks/>
            </p:cNvSpPr>
            <p:nvPr/>
          </p:nvSpPr>
          <p:spPr bwMode="auto">
            <a:xfrm>
              <a:off x="1679999" y="2822866"/>
              <a:ext cx="79849" cy="40030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8" name="Line 688"/>
            <p:cNvSpPr>
              <a:spLocks noChangeShapeType="1"/>
            </p:cNvSpPr>
            <p:nvPr/>
          </p:nvSpPr>
          <p:spPr bwMode="auto">
            <a:xfrm>
              <a:off x="1749867" y="2842881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29" name="Line 690"/>
            <p:cNvSpPr>
              <a:spLocks noChangeShapeType="1"/>
            </p:cNvSpPr>
            <p:nvPr/>
          </p:nvSpPr>
          <p:spPr bwMode="auto">
            <a:xfrm flipV="1">
              <a:off x="1909565" y="2922941"/>
              <a:ext cx="3992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0" name="Freeform 691"/>
            <p:cNvSpPr>
              <a:spLocks/>
            </p:cNvSpPr>
            <p:nvPr/>
          </p:nvSpPr>
          <p:spPr bwMode="auto">
            <a:xfrm>
              <a:off x="1829343" y="2832096"/>
              <a:ext cx="129602" cy="90489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2" y="9"/>
                  </a:move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0" y="7"/>
                    <a:pt x="5" y="3"/>
                    <a:pt x="3" y="2"/>
                  </a:cubicBezTo>
                  <a:cubicBezTo>
                    <a:pt x="2" y="1"/>
                    <a:pt x="0" y="3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1" name="Freeform 692"/>
            <p:cNvSpPr>
              <a:spLocks/>
            </p:cNvSpPr>
            <p:nvPr/>
          </p:nvSpPr>
          <p:spPr bwMode="auto">
            <a:xfrm>
              <a:off x="1759849" y="2822866"/>
              <a:ext cx="69867" cy="10007"/>
            </a:xfrm>
            <a:custGeom>
              <a:avLst/>
              <a:gdLst>
                <a:gd name="T0" fmla="*/ 2147483647 w 7"/>
                <a:gd name="T1" fmla="*/ 2147483647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2" name="Line 693"/>
            <p:cNvSpPr>
              <a:spLocks noChangeShapeType="1"/>
            </p:cNvSpPr>
            <p:nvPr/>
          </p:nvSpPr>
          <p:spPr bwMode="auto">
            <a:xfrm>
              <a:off x="1729905" y="2862895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3" name="Freeform 694"/>
            <p:cNvSpPr>
              <a:spLocks/>
            </p:cNvSpPr>
            <p:nvPr/>
          </p:nvSpPr>
          <p:spPr bwMode="auto">
            <a:xfrm>
              <a:off x="1729905" y="2862895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4" name="Line 695"/>
            <p:cNvSpPr>
              <a:spLocks noChangeShapeType="1"/>
            </p:cNvSpPr>
            <p:nvPr/>
          </p:nvSpPr>
          <p:spPr bwMode="auto">
            <a:xfrm>
              <a:off x="1729905" y="286289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5" name="Freeform 696"/>
            <p:cNvSpPr>
              <a:spLocks/>
            </p:cNvSpPr>
            <p:nvPr/>
          </p:nvSpPr>
          <p:spPr bwMode="auto">
            <a:xfrm>
              <a:off x="1869343" y="2713033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6" name="Line 697"/>
            <p:cNvSpPr>
              <a:spLocks noChangeShapeType="1"/>
            </p:cNvSpPr>
            <p:nvPr/>
          </p:nvSpPr>
          <p:spPr bwMode="auto">
            <a:xfrm>
              <a:off x="1869641" y="271278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37" name="Freeform 698"/>
            <p:cNvSpPr>
              <a:spLocks/>
            </p:cNvSpPr>
            <p:nvPr/>
          </p:nvSpPr>
          <p:spPr bwMode="auto">
            <a:xfrm>
              <a:off x="1878943" y="2692395"/>
              <a:ext cx="20801" cy="11113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8" name="Freeform 699"/>
            <p:cNvSpPr>
              <a:spLocks/>
            </p:cNvSpPr>
            <p:nvPr/>
          </p:nvSpPr>
          <p:spPr bwMode="auto">
            <a:xfrm>
              <a:off x="1899744" y="2692395"/>
              <a:ext cx="19200" cy="50800"/>
            </a:xfrm>
            <a:custGeom>
              <a:avLst/>
              <a:gdLst>
                <a:gd name="T0" fmla="*/ 0 w 2"/>
                <a:gd name="T1" fmla="*/ 0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2147483647 h 5"/>
                <a:gd name="T10" fmla="*/ 0 w 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39" name="Line 700"/>
            <p:cNvSpPr>
              <a:spLocks noChangeShapeType="1"/>
            </p:cNvSpPr>
            <p:nvPr/>
          </p:nvSpPr>
          <p:spPr bwMode="auto">
            <a:xfrm>
              <a:off x="1899585" y="270277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0" name="Freeform 701"/>
            <p:cNvSpPr>
              <a:spLocks/>
            </p:cNvSpPr>
            <p:nvPr/>
          </p:nvSpPr>
          <p:spPr bwMode="auto">
            <a:xfrm>
              <a:off x="1869343" y="2752720"/>
              <a:ext cx="40001" cy="5080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4"/>
                    <a:pt x="4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1" name="Line 702"/>
            <p:cNvSpPr>
              <a:spLocks noChangeShapeType="1"/>
            </p:cNvSpPr>
            <p:nvPr/>
          </p:nvSpPr>
          <p:spPr bwMode="auto">
            <a:xfrm>
              <a:off x="1889603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2" name="Line 703"/>
            <p:cNvSpPr>
              <a:spLocks noChangeShapeType="1"/>
            </p:cNvSpPr>
            <p:nvPr/>
          </p:nvSpPr>
          <p:spPr bwMode="auto">
            <a:xfrm>
              <a:off x="1909565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3" name="Freeform 704"/>
            <p:cNvSpPr>
              <a:spLocks/>
            </p:cNvSpPr>
            <p:nvPr/>
          </p:nvSpPr>
          <p:spPr bwMode="auto">
            <a:xfrm>
              <a:off x="1909344" y="2762245"/>
              <a:ext cx="1600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4" name="Line 705"/>
            <p:cNvSpPr>
              <a:spLocks noChangeShapeType="1"/>
            </p:cNvSpPr>
            <p:nvPr/>
          </p:nvSpPr>
          <p:spPr bwMode="auto">
            <a:xfrm>
              <a:off x="1909565" y="276282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5" name="Freeform 706"/>
            <p:cNvSpPr>
              <a:spLocks/>
            </p:cNvSpPr>
            <p:nvPr/>
          </p:nvSpPr>
          <p:spPr bwMode="auto">
            <a:xfrm>
              <a:off x="1918945" y="2752720"/>
              <a:ext cx="20800" cy="20638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6" name="Line 707"/>
            <p:cNvSpPr>
              <a:spLocks noChangeShapeType="1"/>
            </p:cNvSpPr>
            <p:nvPr/>
          </p:nvSpPr>
          <p:spPr bwMode="auto">
            <a:xfrm>
              <a:off x="1919546" y="275281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7" name="Freeform 708"/>
            <p:cNvSpPr>
              <a:spLocks/>
            </p:cNvSpPr>
            <p:nvPr/>
          </p:nvSpPr>
          <p:spPr bwMode="auto">
            <a:xfrm>
              <a:off x="1939745" y="2773358"/>
              <a:ext cx="9600" cy="19050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48" name="Line 709"/>
            <p:cNvSpPr>
              <a:spLocks noChangeShapeType="1"/>
            </p:cNvSpPr>
            <p:nvPr/>
          </p:nvSpPr>
          <p:spPr bwMode="auto">
            <a:xfrm>
              <a:off x="1949490" y="277282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49" name="Freeform 710"/>
            <p:cNvSpPr>
              <a:spLocks/>
            </p:cNvSpPr>
            <p:nvPr/>
          </p:nvSpPr>
          <p:spPr bwMode="auto">
            <a:xfrm>
              <a:off x="1939745" y="2803520"/>
              <a:ext cx="19200" cy="19050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2"/>
                    <a:pt x="0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0" name="Line 711"/>
            <p:cNvSpPr>
              <a:spLocks noChangeShapeType="1"/>
            </p:cNvSpPr>
            <p:nvPr/>
          </p:nvSpPr>
          <p:spPr bwMode="auto">
            <a:xfrm>
              <a:off x="1959471" y="28228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1" name="Freeform 712"/>
            <p:cNvSpPr>
              <a:spLocks/>
            </p:cNvSpPr>
            <p:nvPr/>
          </p:nvSpPr>
          <p:spPr bwMode="auto">
            <a:xfrm>
              <a:off x="1970146" y="2822570"/>
              <a:ext cx="19200" cy="30163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0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2" name="Line 713"/>
            <p:cNvSpPr>
              <a:spLocks noChangeShapeType="1"/>
            </p:cNvSpPr>
            <p:nvPr/>
          </p:nvSpPr>
          <p:spPr bwMode="auto">
            <a:xfrm>
              <a:off x="1989415" y="28228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3" name="Freeform 714"/>
            <p:cNvSpPr>
              <a:spLocks/>
            </p:cNvSpPr>
            <p:nvPr/>
          </p:nvSpPr>
          <p:spPr bwMode="auto">
            <a:xfrm>
              <a:off x="2010146" y="2843209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4" name="Line 715"/>
            <p:cNvSpPr>
              <a:spLocks noChangeShapeType="1"/>
            </p:cNvSpPr>
            <p:nvPr/>
          </p:nvSpPr>
          <p:spPr bwMode="auto">
            <a:xfrm>
              <a:off x="2009376" y="284288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5" name="Freeform 716"/>
            <p:cNvSpPr>
              <a:spLocks/>
            </p:cNvSpPr>
            <p:nvPr/>
          </p:nvSpPr>
          <p:spPr bwMode="auto">
            <a:xfrm>
              <a:off x="1979746" y="2873371"/>
              <a:ext cx="30400" cy="19050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0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2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6" name="Line 717"/>
            <p:cNvSpPr>
              <a:spLocks noChangeShapeType="1"/>
            </p:cNvSpPr>
            <p:nvPr/>
          </p:nvSpPr>
          <p:spPr bwMode="auto">
            <a:xfrm>
              <a:off x="1979433" y="289291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7" name="Freeform 718"/>
            <p:cNvSpPr>
              <a:spLocks/>
            </p:cNvSpPr>
            <p:nvPr/>
          </p:nvSpPr>
          <p:spPr bwMode="auto">
            <a:xfrm>
              <a:off x="1848543" y="2973385"/>
              <a:ext cx="51201" cy="19050"/>
            </a:xfrm>
            <a:custGeom>
              <a:avLst/>
              <a:gdLst>
                <a:gd name="T0" fmla="*/ 0 w 5"/>
                <a:gd name="T1" fmla="*/ 0 h 2"/>
                <a:gd name="T2" fmla="*/ 180 w 5"/>
                <a:gd name="T3" fmla="*/ 7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0"/>
                  </a:moveTo>
                  <a:cubicBezTo>
                    <a:pt x="0" y="2"/>
                    <a:pt x="3" y="1"/>
                    <a:pt x="5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58" name="Line 719"/>
            <p:cNvSpPr>
              <a:spLocks noChangeShapeType="1"/>
            </p:cNvSpPr>
            <p:nvPr/>
          </p:nvSpPr>
          <p:spPr bwMode="auto">
            <a:xfrm flipV="1">
              <a:off x="1899585" y="2982987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59" name="Freeform 720"/>
            <p:cNvSpPr>
              <a:spLocks/>
            </p:cNvSpPr>
            <p:nvPr/>
          </p:nvSpPr>
          <p:spPr bwMode="auto">
            <a:xfrm>
              <a:off x="1848543" y="2963859"/>
              <a:ext cx="51201" cy="19050"/>
            </a:xfrm>
            <a:custGeom>
              <a:avLst/>
              <a:gdLst>
                <a:gd name="T0" fmla="*/ 180 w 5"/>
                <a:gd name="T1" fmla="*/ 72 h 2"/>
                <a:gd name="T2" fmla="*/ 72 w 5"/>
                <a:gd name="T3" fmla="*/ 0 h 2"/>
                <a:gd name="T4" fmla="*/ 0 w 5"/>
                <a:gd name="T5" fmla="*/ 36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5" y="2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0" name="Line 721"/>
            <p:cNvSpPr>
              <a:spLocks noChangeShapeType="1"/>
            </p:cNvSpPr>
            <p:nvPr/>
          </p:nvSpPr>
          <p:spPr bwMode="auto">
            <a:xfrm>
              <a:off x="1849679" y="297297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1" name="Freeform 722"/>
            <p:cNvSpPr>
              <a:spLocks/>
            </p:cNvSpPr>
            <p:nvPr/>
          </p:nvSpPr>
          <p:spPr bwMode="auto">
            <a:xfrm>
              <a:off x="1949345" y="2933696"/>
              <a:ext cx="179204" cy="58738"/>
            </a:xfrm>
            <a:custGeom>
              <a:avLst/>
              <a:gdLst>
                <a:gd name="T0" fmla="*/ 2147483647 w 18"/>
                <a:gd name="T1" fmla="*/ 2147483647 h 6"/>
                <a:gd name="T2" fmla="*/ 0 w 18"/>
                <a:gd name="T3" fmla="*/ 2147483647 h 6"/>
                <a:gd name="T4" fmla="*/ 2147483647 w 18"/>
                <a:gd name="T5" fmla="*/ 2147483647 h 6"/>
                <a:gd name="T6" fmla="*/ 2147483647 w 18"/>
                <a:gd name="T7" fmla="*/ 2147483647 h 6"/>
                <a:gd name="T8" fmla="*/ 2147483647 w 18"/>
                <a:gd name="T9" fmla="*/ 2147483647 h 6"/>
                <a:gd name="T10" fmla="*/ 2147483647 w 18"/>
                <a:gd name="T11" fmla="*/ 2147483647 h 6"/>
                <a:gd name="T12" fmla="*/ 2147483647 w 18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6"/>
                <a:gd name="T23" fmla="*/ 18 w 18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6">
                  <a:moveTo>
                    <a:pt x="4" y="3"/>
                  </a:moveTo>
                  <a:cubicBezTo>
                    <a:pt x="2" y="3"/>
                    <a:pt x="0" y="3"/>
                    <a:pt x="0" y="4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12" y="4"/>
                    <a:pt x="16" y="4"/>
                    <a:pt x="18" y="3"/>
                  </a:cubicBezTo>
                  <a:cubicBezTo>
                    <a:pt x="15" y="1"/>
                    <a:pt x="12" y="1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2" name="Line 723"/>
            <p:cNvSpPr>
              <a:spLocks noChangeShapeType="1"/>
            </p:cNvSpPr>
            <p:nvPr/>
          </p:nvSpPr>
          <p:spPr bwMode="auto">
            <a:xfrm flipH="1">
              <a:off x="1979433" y="2932949"/>
              <a:ext cx="69867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3" name="Line 725"/>
            <p:cNvSpPr>
              <a:spLocks noChangeShapeType="1"/>
            </p:cNvSpPr>
            <p:nvPr/>
          </p:nvSpPr>
          <p:spPr bwMode="auto">
            <a:xfrm>
              <a:off x="1989415" y="296297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4" name="Freeform 726"/>
            <p:cNvSpPr>
              <a:spLocks/>
            </p:cNvSpPr>
            <p:nvPr/>
          </p:nvSpPr>
          <p:spPr bwMode="auto">
            <a:xfrm>
              <a:off x="2158950" y="2973385"/>
              <a:ext cx="40000" cy="9525"/>
            </a:xfrm>
            <a:custGeom>
              <a:avLst/>
              <a:gdLst>
                <a:gd name="T0" fmla="*/ 2147483647 w 4"/>
                <a:gd name="T1" fmla="*/ 0 h 1"/>
                <a:gd name="T2" fmla="*/ 0 w 4"/>
                <a:gd name="T3" fmla="*/ 2147483647 h 1"/>
                <a:gd name="T4" fmla="*/ 2147483647 w 4"/>
                <a:gd name="T5" fmla="*/ 2147483647 h 1"/>
                <a:gd name="T6" fmla="*/ 2147483647 w 4"/>
                <a:gd name="T7" fmla="*/ 2147483647 h 1"/>
                <a:gd name="T8" fmla="*/ 2147483647 w 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"/>
                <a:gd name="T17" fmla="*/ 4 w 4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5" name="Line 727"/>
            <p:cNvSpPr>
              <a:spLocks noChangeShapeType="1"/>
            </p:cNvSpPr>
            <p:nvPr/>
          </p:nvSpPr>
          <p:spPr bwMode="auto">
            <a:xfrm>
              <a:off x="2179056" y="297297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6" name="Freeform 728"/>
            <p:cNvSpPr>
              <a:spLocks/>
            </p:cNvSpPr>
            <p:nvPr/>
          </p:nvSpPr>
          <p:spPr bwMode="auto">
            <a:xfrm>
              <a:off x="2228961" y="2972979"/>
              <a:ext cx="1664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7" name="Freeform 729"/>
            <p:cNvSpPr>
              <a:spLocks/>
            </p:cNvSpPr>
            <p:nvPr/>
          </p:nvSpPr>
          <p:spPr bwMode="auto">
            <a:xfrm>
              <a:off x="2238952" y="2973385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68" name="Freeform 730"/>
            <p:cNvSpPr>
              <a:spLocks/>
            </p:cNvSpPr>
            <p:nvPr/>
          </p:nvSpPr>
          <p:spPr bwMode="auto">
            <a:xfrm>
              <a:off x="2238942" y="2972979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69" name="Freeform 731"/>
            <p:cNvSpPr>
              <a:spLocks/>
            </p:cNvSpPr>
            <p:nvPr/>
          </p:nvSpPr>
          <p:spPr bwMode="auto">
            <a:xfrm>
              <a:off x="2258905" y="2972979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0" name="Freeform 732"/>
            <p:cNvSpPr>
              <a:spLocks/>
            </p:cNvSpPr>
            <p:nvPr/>
          </p:nvSpPr>
          <p:spPr bwMode="auto">
            <a:xfrm>
              <a:off x="2229351" y="2962271"/>
              <a:ext cx="19200" cy="1588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1" name="Freeform 733"/>
            <p:cNvSpPr>
              <a:spLocks/>
            </p:cNvSpPr>
            <p:nvPr/>
          </p:nvSpPr>
          <p:spPr bwMode="auto">
            <a:xfrm>
              <a:off x="2228961" y="2962971"/>
              <a:ext cx="19963" cy="1668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2" name="Freeform 734"/>
            <p:cNvSpPr>
              <a:spLocks/>
            </p:cNvSpPr>
            <p:nvPr/>
          </p:nvSpPr>
          <p:spPr bwMode="auto">
            <a:xfrm>
              <a:off x="2288552" y="2992435"/>
              <a:ext cx="9600" cy="158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3" name="Freeform 735"/>
            <p:cNvSpPr>
              <a:spLocks/>
            </p:cNvSpPr>
            <p:nvPr/>
          </p:nvSpPr>
          <p:spPr bwMode="auto">
            <a:xfrm>
              <a:off x="2298829" y="2992994"/>
              <a:ext cx="1664" cy="166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4" name="Line 736"/>
            <p:cNvSpPr>
              <a:spLocks noChangeShapeType="1"/>
            </p:cNvSpPr>
            <p:nvPr/>
          </p:nvSpPr>
          <p:spPr bwMode="auto">
            <a:xfrm>
              <a:off x="2298829" y="3013009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5" name="Freeform 737"/>
            <p:cNvSpPr>
              <a:spLocks/>
            </p:cNvSpPr>
            <p:nvPr/>
          </p:nvSpPr>
          <p:spPr bwMode="auto">
            <a:xfrm>
              <a:off x="2298152" y="3003547"/>
              <a:ext cx="11201" cy="19050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6" name="Line 738"/>
            <p:cNvSpPr>
              <a:spLocks noChangeShapeType="1"/>
            </p:cNvSpPr>
            <p:nvPr/>
          </p:nvSpPr>
          <p:spPr bwMode="auto">
            <a:xfrm flipH="1">
              <a:off x="2298829" y="3033024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77" name="Freeform 739"/>
            <p:cNvSpPr>
              <a:spLocks/>
            </p:cNvSpPr>
            <p:nvPr/>
          </p:nvSpPr>
          <p:spPr bwMode="auto">
            <a:xfrm>
              <a:off x="2298152" y="3043235"/>
              <a:ext cx="20801" cy="158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8" name="Freeform 740"/>
            <p:cNvSpPr>
              <a:spLocks/>
            </p:cNvSpPr>
            <p:nvPr/>
          </p:nvSpPr>
          <p:spPr bwMode="auto">
            <a:xfrm>
              <a:off x="2309353" y="3033710"/>
              <a:ext cx="9600" cy="9525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79" name="Freeform 741"/>
            <p:cNvSpPr>
              <a:spLocks/>
            </p:cNvSpPr>
            <p:nvPr/>
          </p:nvSpPr>
          <p:spPr bwMode="auto">
            <a:xfrm>
              <a:off x="2309353" y="3082922"/>
              <a:ext cx="19200" cy="9525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0" name="Line 742"/>
            <p:cNvSpPr>
              <a:spLocks noChangeShapeType="1"/>
            </p:cNvSpPr>
            <p:nvPr/>
          </p:nvSpPr>
          <p:spPr bwMode="auto">
            <a:xfrm flipV="1">
              <a:off x="2328772" y="308306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1" name="Freeform 743"/>
            <p:cNvSpPr>
              <a:spLocks/>
            </p:cNvSpPr>
            <p:nvPr/>
          </p:nvSpPr>
          <p:spPr bwMode="auto">
            <a:xfrm>
              <a:off x="2309353" y="3082922"/>
              <a:ext cx="19200" cy="1588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2" name="Line 744"/>
            <p:cNvSpPr>
              <a:spLocks noChangeShapeType="1"/>
            </p:cNvSpPr>
            <p:nvPr/>
          </p:nvSpPr>
          <p:spPr bwMode="auto">
            <a:xfrm>
              <a:off x="2308811" y="308306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3" name="Freeform 745"/>
            <p:cNvSpPr>
              <a:spLocks/>
            </p:cNvSpPr>
            <p:nvPr/>
          </p:nvSpPr>
          <p:spPr bwMode="auto">
            <a:xfrm>
              <a:off x="2318953" y="3103560"/>
              <a:ext cx="1600" cy="19050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4" name="Line 746"/>
            <p:cNvSpPr>
              <a:spLocks noChangeShapeType="1"/>
            </p:cNvSpPr>
            <p:nvPr/>
          </p:nvSpPr>
          <p:spPr bwMode="auto">
            <a:xfrm>
              <a:off x="2318791" y="31230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5" name="Freeform 747"/>
            <p:cNvSpPr>
              <a:spLocks/>
            </p:cNvSpPr>
            <p:nvPr/>
          </p:nvSpPr>
          <p:spPr bwMode="auto">
            <a:xfrm>
              <a:off x="2338154" y="3133723"/>
              <a:ext cx="11200" cy="1905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2147483647 w 1"/>
                <a:gd name="T5" fmla="*/ 2147483647 h 2"/>
                <a:gd name="T6" fmla="*/ 2147483647 w 1"/>
                <a:gd name="T7" fmla="*/ 2147483647 h 2"/>
                <a:gd name="T8" fmla="*/ 0 w 1"/>
                <a:gd name="T9" fmla="*/ 0 h 2"/>
                <a:gd name="T10" fmla="*/ 0 w 1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6" name="Freeform 748"/>
            <p:cNvSpPr>
              <a:spLocks/>
            </p:cNvSpPr>
            <p:nvPr/>
          </p:nvSpPr>
          <p:spPr bwMode="auto">
            <a:xfrm>
              <a:off x="2298152" y="3152773"/>
              <a:ext cx="11201" cy="1111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7" name="Line 749"/>
            <p:cNvSpPr>
              <a:spLocks noChangeShapeType="1"/>
            </p:cNvSpPr>
            <p:nvPr/>
          </p:nvSpPr>
          <p:spPr bwMode="auto">
            <a:xfrm>
              <a:off x="2298829" y="316312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88" name="Freeform 750"/>
            <p:cNvSpPr>
              <a:spLocks/>
            </p:cNvSpPr>
            <p:nvPr/>
          </p:nvSpPr>
          <p:spPr bwMode="auto">
            <a:xfrm>
              <a:off x="2288552" y="3213098"/>
              <a:ext cx="20801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2147483647 h 3"/>
                <a:gd name="T4" fmla="*/ 2147483647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2"/>
                  </a:move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89" name="Line 751"/>
            <p:cNvSpPr>
              <a:spLocks noChangeShapeType="1"/>
            </p:cNvSpPr>
            <p:nvPr/>
          </p:nvSpPr>
          <p:spPr bwMode="auto">
            <a:xfrm flipH="1">
              <a:off x="2298829" y="3213159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0" name="Freeform 752"/>
            <p:cNvSpPr>
              <a:spLocks/>
            </p:cNvSpPr>
            <p:nvPr/>
          </p:nvSpPr>
          <p:spPr bwMode="auto">
            <a:xfrm>
              <a:off x="2288552" y="3213098"/>
              <a:ext cx="9600" cy="20638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1" name="Line 753"/>
            <p:cNvSpPr>
              <a:spLocks noChangeShapeType="1"/>
            </p:cNvSpPr>
            <p:nvPr/>
          </p:nvSpPr>
          <p:spPr bwMode="auto">
            <a:xfrm>
              <a:off x="2288848" y="323317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2" name="Freeform 754"/>
            <p:cNvSpPr>
              <a:spLocks/>
            </p:cNvSpPr>
            <p:nvPr/>
          </p:nvSpPr>
          <p:spPr bwMode="auto">
            <a:xfrm>
              <a:off x="2309353" y="3192461"/>
              <a:ext cx="9600" cy="158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3" name="Freeform 755"/>
            <p:cNvSpPr>
              <a:spLocks/>
            </p:cNvSpPr>
            <p:nvPr/>
          </p:nvSpPr>
          <p:spPr bwMode="auto">
            <a:xfrm>
              <a:off x="2308811" y="3193145"/>
              <a:ext cx="9981" cy="1668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4" name="Line 756"/>
            <p:cNvSpPr>
              <a:spLocks noChangeShapeType="1"/>
            </p:cNvSpPr>
            <p:nvPr/>
          </p:nvSpPr>
          <p:spPr bwMode="auto">
            <a:xfrm>
              <a:off x="2208999" y="3193145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5" name="Freeform 757"/>
            <p:cNvSpPr>
              <a:spLocks/>
            </p:cNvSpPr>
            <p:nvPr/>
          </p:nvSpPr>
          <p:spPr bwMode="auto">
            <a:xfrm>
              <a:off x="2208550" y="3192461"/>
              <a:ext cx="30401" cy="11112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2147483647 h 1"/>
                <a:gd name="T4" fmla="*/ 2147483647 w 3"/>
                <a:gd name="T5" fmla="*/ 0 h 1"/>
                <a:gd name="T6" fmla="*/ 0 w 3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6" name="Line 758"/>
            <p:cNvSpPr>
              <a:spLocks noChangeShapeType="1"/>
            </p:cNvSpPr>
            <p:nvPr/>
          </p:nvSpPr>
          <p:spPr bwMode="auto">
            <a:xfrm>
              <a:off x="2208999" y="319314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7" name="Line 759"/>
            <p:cNvSpPr>
              <a:spLocks noChangeShapeType="1"/>
            </p:cNvSpPr>
            <p:nvPr/>
          </p:nvSpPr>
          <p:spPr bwMode="auto">
            <a:xfrm flipV="1">
              <a:off x="2049301" y="312309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498" name="Freeform 760"/>
            <p:cNvSpPr>
              <a:spLocks/>
            </p:cNvSpPr>
            <p:nvPr/>
          </p:nvSpPr>
          <p:spPr bwMode="auto">
            <a:xfrm>
              <a:off x="2038947" y="3122611"/>
              <a:ext cx="9600" cy="11112"/>
            </a:xfrm>
            <a:custGeom>
              <a:avLst/>
              <a:gdLst>
                <a:gd name="T0" fmla="*/ 2147483647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499" name="Line 761"/>
            <p:cNvSpPr>
              <a:spLocks noChangeShapeType="1"/>
            </p:cNvSpPr>
            <p:nvPr/>
          </p:nvSpPr>
          <p:spPr bwMode="auto">
            <a:xfrm>
              <a:off x="2049301" y="313310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0" name="Freeform 762"/>
            <p:cNvSpPr>
              <a:spLocks/>
            </p:cNvSpPr>
            <p:nvPr/>
          </p:nvSpPr>
          <p:spPr bwMode="auto">
            <a:xfrm>
              <a:off x="2088548" y="3163886"/>
              <a:ext cx="11200" cy="9525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0 w 1"/>
                <a:gd name="T5" fmla="*/ 0 h 1"/>
                <a:gd name="T6" fmla="*/ 0 w 1"/>
                <a:gd name="T7" fmla="*/ 2147483647 h 1"/>
                <a:gd name="T8" fmla="*/ 0 w 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1" name="Line 763"/>
            <p:cNvSpPr>
              <a:spLocks noChangeShapeType="1"/>
            </p:cNvSpPr>
            <p:nvPr/>
          </p:nvSpPr>
          <p:spPr bwMode="auto">
            <a:xfrm flipV="1">
              <a:off x="1091113" y="1401795"/>
              <a:ext cx="3992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2" name="Freeform 764"/>
            <p:cNvSpPr>
              <a:spLocks/>
            </p:cNvSpPr>
            <p:nvPr/>
          </p:nvSpPr>
          <p:spPr bwMode="auto">
            <a:xfrm>
              <a:off x="1131727" y="1401748"/>
              <a:ext cx="108802" cy="39687"/>
            </a:xfrm>
            <a:custGeom>
              <a:avLst/>
              <a:gdLst>
                <a:gd name="T0" fmla="*/ 0 w 11"/>
                <a:gd name="T1" fmla="*/ 0 h 4"/>
                <a:gd name="T2" fmla="*/ 144 w 11"/>
                <a:gd name="T3" fmla="*/ 36 h 4"/>
                <a:gd name="T4" fmla="*/ 396 w 11"/>
                <a:gd name="T5" fmla="*/ 144 h 4"/>
                <a:gd name="T6" fmla="*/ 0 60000 65536"/>
                <a:gd name="T7" fmla="*/ 0 60000 65536"/>
                <a:gd name="T8" fmla="*/ 0 60000 65536"/>
                <a:gd name="T9" fmla="*/ 0 w 11"/>
                <a:gd name="T10" fmla="*/ 0 h 4"/>
                <a:gd name="T11" fmla="*/ 11 w 1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">
                  <a:moveTo>
                    <a:pt x="0" y="0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8" y="4"/>
                    <a:pt x="11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3" name="Freeform 765"/>
            <p:cNvSpPr>
              <a:spLocks/>
            </p:cNvSpPr>
            <p:nvPr/>
          </p:nvSpPr>
          <p:spPr bwMode="auto">
            <a:xfrm>
              <a:off x="1240530" y="1411273"/>
              <a:ext cx="160003" cy="30162"/>
            </a:xfrm>
            <a:custGeom>
              <a:avLst/>
              <a:gdLst>
                <a:gd name="T0" fmla="*/ 0 w 16"/>
                <a:gd name="T1" fmla="*/ 108 h 3"/>
                <a:gd name="T2" fmla="*/ 324 w 16"/>
                <a:gd name="T3" fmla="*/ 0 h 3"/>
                <a:gd name="T4" fmla="*/ 576 w 16"/>
                <a:gd name="T5" fmla="*/ 0 h 3"/>
                <a:gd name="T6" fmla="*/ 0 60000 65536"/>
                <a:gd name="T7" fmla="*/ 0 60000 65536"/>
                <a:gd name="T8" fmla="*/ 0 60000 65536"/>
                <a:gd name="T9" fmla="*/ 0 w 16"/>
                <a:gd name="T10" fmla="*/ 0 h 3"/>
                <a:gd name="T11" fmla="*/ 16 w 1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3">
                  <a:moveTo>
                    <a:pt x="0" y="3"/>
                  </a:moveTo>
                  <a:lnTo>
                    <a:pt x="9" y="0"/>
                  </a:lnTo>
                  <a:lnTo>
                    <a:pt x="1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4" name="Freeform 767"/>
            <p:cNvSpPr>
              <a:spLocks/>
            </p:cNvSpPr>
            <p:nvPr/>
          </p:nvSpPr>
          <p:spPr bwMode="auto">
            <a:xfrm>
              <a:off x="1779741" y="1441436"/>
              <a:ext cx="59202" cy="41275"/>
            </a:xfrm>
            <a:custGeom>
              <a:avLst/>
              <a:gdLst>
                <a:gd name="T0" fmla="*/ 0 w 6"/>
                <a:gd name="T1" fmla="*/ 144 h 4"/>
                <a:gd name="T2" fmla="*/ 0 w 6"/>
                <a:gd name="T3" fmla="*/ 72 h 4"/>
                <a:gd name="T4" fmla="*/ 216 w 6"/>
                <a:gd name="T5" fmla="*/ 0 h 4"/>
                <a:gd name="T6" fmla="*/ 0 60000 65536"/>
                <a:gd name="T7" fmla="*/ 0 60000 65536"/>
                <a:gd name="T8" fmla="*/ 0 60000 65536"/>
                <a:gd name="T9" fmla="*/ 0 w 6"/>
                <a:gd name="T10" fmla="*/ 0 h 4"/>
                <a:gd name="T11" fmla="*/ 6 w 6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4">
                  <a:moveTo>
                    <a:pt x="0" y="4"/>
                  </a:moveTo>
                  <a:lnTo>
                    <a:pt x="0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5" name="Line 769"/>
            <p:cNvSpPr>
              <a:spLocks noChangeShapeType="1"/>
            </p:cNvSpPr>
            <p:nvPr/>
          </p:nvSpPr>
          <p:spPr bwMode="auto">
            <a:xfrm>
              <a:off x="2009376" y="1441825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6" name="Freeform 770"/>
            <p:cNvSpPr>
              <a:spLocks/>
            </p:cNvSpPr>
            <p:nvPr/>
          </p:nvSpPr>
          <p:spPr bwMode="auto">
            <a:xfrm>
              <a:off x="2019746" y="1441436"/>
              <a:ext cx="9600" cy="31750"/>
            </a:xfrm>
            <a:custGeom>
              <a:avLst/>
              <a:gdLst>
                <a:gd name="T0" fmla="*/ 36 w 1"/>
                <a:gd name="T1" fmla="*/ 0 h 3"/>
                <a:gd name="T2" fmla="*/ 0 w 1"/>
                <a:gd name="T3" fmla="*/ 72 h 3"/>
                <a:gd name="T4" fmla="*/ 0 w 1"/>
                <a:gd name="T5" fmla="*/ 108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07" name="Line 771"/>
            <p:cNvSpPr>
              <a:spLocks noChangeShapeType="1"/>
            </p:cNvSpPr>
            <p:nvPr/>
          </p:nvSpPr>
          <p:spPr bwMode="auto">
            <a:xfrm>
              <a:off x="2019358" y="1471848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8" name="Freeform 772"/>
            <p:cNvSpPr>
              <a:spLocks/>
            </p:cNvSpPr>
            <p:nvPr/>
          </p:nvSpPr>
          <p:spPr bwMode="auto">
            <a:xfrm>
              <a:off x="2029629" y="1351001"/>
              <a:ext cx="309809" cy="170961"/>
            </a:xfrm>
            <a:custGeom>
              <a:avLst/>
              <a:gdLst>
                <a:gd name="T0" fmla="*/ 2147483647 w 31"/>
                <a:gd name="T1" fmla="*/ 2147483647 h 17"/>
                <a:gd name="T2" fmla="*/ 2147483647 w 31"/>
                <a:gd name="T3" fmla="*/ 2147483647 h 17"/>
                <a:gd name="T4" fmla="*/ 2147483647 w 31"/>
                <a:gd name="T5" fmla="*/ 2147483647 h 17"/>
                <a:gd name="T6" fmla="*/ 2147483647 w 31"/>
                <a:gd name="T7" fmla="*/ 2147483647 h 17"/>
                <a:gd name="T8" fmla="*/ 2147483647 w 31"/>
                <a:gd name="T9" fmla="*/ 2147483647 h 17"/>
                <a:gd name="T10" fmla="*/ 2147483647 w 31"/>
                <a:gd name="T11" fmla="*/ 0 h 17"/>
                <a:gd name="T12" fmla="*/ 2147483647 w 31"/>
                <a:gd name="T13" fmla="*/ 0 h 17"/>
                <a:gd name="T14" fmla="*/ 2147483647 w 31"/>
                <a:gd name="T15" fmla="*/ 2147483647 h 17"/>
                <a:gd name="T16" fmla="*/ 2147483647 w 31"/>
                <a:gd name="T17" fmla="*/ 2147483647 h 17"/>
                <a:gd name="T18" fmla="*/ 2147483647 w 31"/>
                <a:gd name="T19" fmla="*/ 2147483647 h 17"/>
                <a:gd name="T20" fmla="*/ 2147483647 w 31"/>
                <a:gd name="T21" fmla="*/ 2147483647 h 17"/>
                <a:gd name="T22" fmla="*/ 2147483647 w 31"/>
                <a:gd name="T23" fmla="*/ 2147483647 h 17"/>
                <a:gd name="T24" fmla="*/ 2147483647 w 31"/>
                <a:gd name="T25" fmla="*/ 2147483647 h 17"/>
                <a:gd name="T26" fmla="*/ 2147483647 w 31"/>
                <a:gd name="T27" fmla="*/ 2147483647 h 17"/>
                <a:gd name="T28" fmla="*/ 2147483647 w 31"/>
                <a:gd name="T29" fmla="*/ 2147483647 h 17"/>
                <a:gd name="T30" fmla="*/ 2147483647 w 31"/>
                <a:gd name="T31" fmla="*/ 2147483647 h 17"/>
                <a:gd name="T32" fmla="*/ 2147483647 w 31"/>
                <a:gd name="T33" fmla="*/ 2147483647 h 17"/>
                <a:gd name="T34" fmla="*/ 2147483647 w 31"/>
                <a:gd name="T35" fmla="*/ 2147483647 h 17"/>
                <a:gd name="T36" fmla="*/ 2147483647 w 31"/>
                <a:gd name="T37" fmla="*/ 2147483647 h 17"/>
                <a:gd name="T38" fmla="*/ 2147483647 w 31"/>
                <a:gd name="T39" fmla="*/ 2147483647 h 17"/>
                <a:gd name="T40" fmla="*/ 2147483647 w 31"/>
                <a:gd name="T41" fmla="*/ 2147483647 h 17"/>
                <a:gd name="T42" fmla="*/ 2147483647 w 31"/>
                <a:gd name="T43" fmla="*/ 2147483647 h 17"/>
                <a:gd name="T44" fmla="*/ 2147483647 w 31"/>
                <a:gd name="T45" fmla="*/ 2147483647 h 17"/>
                <a:gd name="T46" fmla="*/ 2147483647 w 31"/>
                <a:gd name="T47" fmla="*/ 2147483647 h 17"/>
                <a:gd name="T48" fmla="*/ 2147483647 w 31"/>
                <a:gd name="T49" fmla="*/ 2147483647 h 17"/>
                <a:gd name="T50" fmla="*/ 2147483647 w 31"/>
                <a:gd name="T51" fmla="*/ 2147483647 h 17"/>
                <a:gd name="T52" fmla="*/ 2147483647 w 31"/>
                <a:gd name="T53" fmla="*/ 2147483647 h 17"/>
                <a:gd name="T54" fmla="*/ 2147483647 w 31"/>
                <a:gd name="T55" fmla="*/ 2147483647 h 17"/>
                <a:gd name="T56" fmla="*/ 2147483647 w 31"/>
                <a:gd name="T57" fmla="*/ 2147483647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"/>
                <a:gd name="T88" fmla="*/ 0 h 17"/>
                <a:gd name="T89" fmla="*/ 31 w 31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" h="17">
                  <a:moveTo>
                    <a:pt x="1" y="12"/>
                  </a:moveTo>
                  <a:cubicBezTo>
                    <a:pt x="0" y="11"/>
                    <a:pt x="1" y="11"/>
                    <a:pt x="1" y="10"/>
                  </a:cubicBezTo>
                  <a:cubicBezTo>
                    <a:pt x="4" y="10"/>
                    <a:pt x="7" y="9"/>
                    <a:pt x="7" y="6"/>
                  </a:cubicBezTo>
                  <a:cubicBezTo>
                    <a:pt x="7" y="6"/>
                    <a:pt x="5" y="6"/>
                    <a:pt x="5" y="6"/>
                  </a:cubicBezTo>
                  <a:cubicBezTo>
                    <a:pt x="4" y="6"/>
                    <a:pt x="4" y="5"/>
                    <a:pt x="4" y="4"/>
                  </a:cubicBezTo>
                  <a:cubicBezTo>
                    <a:pt x="4" y="3"/>
                    <a:pt x="9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2"/>
                    <a:pt x="13" y="3"/>
                    <a:pt x="13" y="5"/>
                  </a:cubicBezTo>
                  <a:cubicBezTo>
                    <a:pt x="13" y="6"/>
                    <a:pt x="11" y="5"/>
                    <a:pt x="11" y="6"/>
                  </a:cubicBezTo>
                  <a:cubicBezTo>
                    <a:pt x="12" y="6"/>
                    <a:pt x="12" y="6"/>
                    <a:pt x="13" y="6"/>
                  </a:cubicBezTo>
                  <a:cubicBezTo>
                    <a:pt x="12" y="7"/>
                    <a:pt x="12" y="8"/>
                    <a:pt x="12" y="9"/>
                  </a:cubicBezTo>
                  <a:cubicBezTo>
                    <a:pt x="12" y="9"/>
                    <a:pt x="13" y="9"/>
                    <a:pt x="13" y="9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7" y="10"/>
                    <a:pt x="16" y="10"/>
                    <a:pt x="15" y="11"/>
                  </a:cubicBezTo>
                  <a:cubicBezTo>
                    <a:pt x="16" y="12"/>
                    <a:pt x="17" y="11"/>
                    <a:pt x="17" y="11"/>
                  </a:cubicBezTo>
                  <a:cubicBezTo>
                    <a:pt x="20" y="10"/>
                    <a:pt x="21" y="8"/>
                    <a:pt x="24" y="8"/>
                  </a:cubicBezTo>
                  <a:cubicBezTo>
                    <a:pt x="24" y="5"/>
                    <a:pt x="26" y="5"/>
                    <a:pt x="28" y="5"/>
                  </a:cubicBezTo>
                  <a:cubicBezTo>
                    <a:pt x="29" y="5"/>
                    <a:pt x="30" y="5"/>
                    <a:pt x="31" y="5"/>
                  </a:cubicBezTo>
                  <a:cubicBezTo>
                    <a:pt x="31" y="6"/>
                    <a:pt x="31" y="6"/>
                    <a:pt x="31" y="7"/>
                  </a:cubicBezTo>
                  <a:cubicBezTo>
                    <a:pt x="31" y="8"/>
                    <a:pt x="30" y="9"/>
                    <a:pt x="29" y="10"/>
                  </a:cubicBezTo>
                  <a:cubicBezTo>
                    <a:pt x="28" y="12"/>
                    <a:pt x="27" y="14"/>
                    <a:pt x="24" y="14"/>
                  </a:cubicBezTo>
                  <a:cubicBezTo>
                    <a:pt x="24" y="14"/>
                    <a:pt x="22" y="14"/>
                    <a:pt x="22" y="13"/>
                  </a:cubicBezTo>
                  <a:cubicBezTo>
                    <a:pt x="22" y="14"/>
                    <a:pt x="22" y="14"/>
                    <a:pt x="22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19" y="15"/>
                    <a:pt x="18" y="14"/>
                    <a:pt x="17" y="14"/>
                  </a:cubicBezTo>
                  <a:cubicBezTo>
                    <a:pt x="15" y="15"/>
                    <a:pt x="15" y="17"/>
                    <a:pt x="12" y="17"/>
                  </a:cubicBezTo>
                  <a:cubicBezTo>
                    <a:pt x="11" y="17"/>
                    <a:pt x="9" y="16"/>
                    <a:pt x="8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09" name="Line 773"/>
            <p:cNvSpPr>
              <a:spLocks noChangeShapeType="1"/>
            </p:cNvSpPr>
            <p:nvPr/>
          </p:nvSpPr>
          <p:spPr bwMode="auto">
            <a:xfrm flipH="1">
              <a:off x="2089225" y="1511878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0" name="Freeform 774"/>
            <p:cNvSpPr>
              <a:spLocks/>
            </p:cNvSpPr>
            <p:nvPr/>
          </p:nvSpPr>
          <p:spPr bwMode="auto">
            <a:xfrm>
              <a:off x="2039464" y="1512099"/>
              <a:ext cx="109826" cy="59179"/>
            </a:xfrm>
            <a:custGeom>
              <a:avLst/>
              <a:gdLst>
                <a:gd name="T0" fmla="*/ 2147483647 w 11"/>
                <a:gd name="T1" fmla="*/ 0 h 6"/>
                <a:gd name="T2" fmla="*/ 2147483647 w 11"/>
                <a:gd name="T3" fmla="*/ 2147483647 h 6"/>
                <a:gd name="T4" fmla="*/ 2147483647 w 11"/>
                <a:gd name="T5" fmla="*/ 2147483647 h 6"/>
                <a:gd name="T6" fmla="*/ 0 w 11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6"/>
                <a:gd name="T14" fmla="*/ 11 w 1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6">
                  <a:moveTo>
                    <a:pt x="5" y="0"/>
                  </a:moveTo>
                  <a:cubicBezTo>
                    <a:pt x="6" y="2"/>
                    <a:pt x="9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8" y="3"/>
                    <a:pt x="4" y="6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1" name="Freeform 775"/>
            <p:cNvSpPr>
              <a:spLocks/>
            </p:cNvSpPr>
            <p:nvPr/>
          </p:nvSpPr>
          <p:spPr bwMode="auto">
            <a:xfrm>
              <a:off x="2000546" y="1562086"/>
              <a:ext cx="38401" cy="9525"/>
            </a:xfrm>
            <a:custGeom>
              <a:avLst/>
              <a:gdLst>
                <a:gd name="T0" fmla="*/ 144 w 4"/>
                <a:gd name="T1" fmla="*/ 36 h 1"/>
                <a:gd name="T2" fmla="*/ 36 w 4"/>
                <a:gd name="T3" fmla="*/ 0 h 1"/>
                <a:gd name="T4" fmla="*/ 0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12" name="Freeform 776"/>
            <p:cNvSpPr>
              <a:spLocks/>
            </p:cNvSpPr>
            <p:nvPr/>
          </p:nvSpPr>
          <p:spPr bwMode="auto">
            <a:xfrm>
              <a:off x="1869641" y="1561916"/>
              <a:ext cx="159699" cy="150113"/>
            </a:xfrm>
            <a:custGeom>
              <a:avLst/>
              <a:gdLst>
                <a:gd name="T0" fmla="*/ 2147483647 w 16"/>
                <a:gd name="T1" fmla="*/ 0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2147483647 h 15"/>
                <a:gd name="T8" fmla="*/ 2147483647 w 16"/>
                <a:gd name="T9" fmla="*/ 2147483647 h 15"/>
                <a:gd name="T10" fmla="*/ 0 w 16"/>
                <a:gd name="T11" fmla="*/ 2147483647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5"/>
                <a:gd name="T20" fmla="*/ 16 w 16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5">
                  <a:moveTo>
                    <a:pt x="13" y="0"/>
                  </a:moveTo>
                  <a:cubicBezTo>
                    <a:pt x="14" y="1"/>
                    <a:pt x="16" y="1"/>
                    <a:pt x="16" y="2"/>
                  </a:cubicBezTo>
                  <a:cubicBezTo>
                    <a:pt x="15" y="4"/>
                    <a:pt x="14" y="3"/>
                    <a:pt x="12" y="4"/>
                  </a:cubicBezTo>
                  <a:cubicBezTo>
                    <a:pt x="11" y="4"/>
                    <a:pt x="10" y="5"/>
                    <a:pt x="8" y="5"/>
                  </a:cubicBezTo>
                  <a:cubicBezTo>
                    <a:pt x="8" y="6"/>
                    <a:pt x="8" y="6"/>
                    <a:pt x="8" y="7"/>
                  </a:cubicBezTo>
                  <a:cubicBezTo>
                    <a:pt x="6" y="7"/>
                    <a:pt x="0" y="12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3" name="Line 777"/>
            <p:cNvSpPr>
              <a:spLocks noChangeShapeType="1"/>
            </p:cNvSpPr>
            <p:nvPr/>
          </p:nvSpPr>
          <p:spPr bwMode="auto">
            <a:xfrm>
              <a:off x="1869641" y="171202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4" name="Freeform 778"/>
            <p:cNvSpPr>
              <a:spLocks/>
            </p:cNvSpPr>
            <p:nvPr/>
          </p:nvSpPr>
          <p:spPr bwMode="auto">
            <a:xfrm>
              <a:off x="1889603" y="1712029"/>
              <a:ext cx="1664" cy="40030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2"/>
                    <a:pt x="0" y="4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5" name="Line 779"/>
            <p:cNvSpPr>
              <a:spLocks noChangeShapeType="1"/>
            </p:cNvSpPr>
            <p:nvPr/>
          </p:nvSpPr>
          <p:spPr bwMode="auto">
            <a:xfrm flipH="1">
              <a:off x="1879622" y="1752058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6" name="Freeform 780"/>
            <p:cNvSpPr>
              <a:spLocks/>
            </p:cNvSpPr>
            <p:nvPr/>
          </p:nvSpPr>
          <p:spPr bwMode="auto">
            <a:xfrm>
              <a:off x="1879622" y="1762067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7" name="Line 781"/>
            <p:cNvSpPr>
              <a:spLocks noChangeShapeType="1"/>
            </p:cNvSpPr>
            <p:nvPr/>
          </p:nvSpPr>
          <p:spPr bwMode="auto">
            <a:xfrm flipV="1">
              <a:off x="1899585" y="1762067"/>
              <a:ext cx="2994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8" name="Freeform 782"/>
            <p:cNvSpPr>
              <a:spLocks/>
            </p:cNvSpPr>
            <p:nvPr/>
          </p:nvSpPr>
          <p:spPr bwMode="auto">
            <a:xfrm>
              <a:off x="1929528" y="1762067"/>
              <a:ext cx="129754" cy="80061"/>
            </a:xfrm>
            <a:custGeom>
              <a:avLst/>
              <a:gdLst>
                <a:gd name="T0" fmla="*/ 0 w 13"/>
                <a:gd name="T1" fmla="*/ 0 h 8"/>
                <a:gd name="T2" fmla="*/ 2147483647 w 13"/>
                <a:gd name="T3" fmla="*/ 2147483647 h 8"/>
                <a:gd name="T4" fmla="*/ 2147483647 w 13"/>
                <a:gd name="T5" fmla="*/ 2147483647 h 8"/>
                <a:gd name="T6" fmla="*/ 0 60000 65536"/>
                <a:gd name="T7" fmla="*/ 0 60000 65536"/>
                <a:gd name="T8" fmla="*/ 0 60000 65536"/>
                <a:gd name="T9" fmla="*/ 0 w 13"/>
                <a:gd name="T10" fmla="*/ 0 h 8"/>
                <a:gd name="T11" fmla="*/ 13 w 1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">
                  <a:moveTo>
                    <a:pt x="0" y="0"/>
                  </a:moveTo>
                  <a:cubicBezTo>
                    <a:pt x="3" y="1"/>
                    <a:pt x="5" y="5"/>
                    <a:pt x="8" y="5"/>
                  </a:cubicBezTo>
                  <a:cubicBezTo>
                    <a:pt x="8" y="8"/>
                    <a:pt x="12" y="5"/>
                    <a:pt x="13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19" name="Line 783"/>
            <p:cNvSpPr>
              <a:spLocks noChangeShapeType="1"/>
            </p:cNvSpPr>
            <p:nvPr/>
          </p:nvSpPr>
          <p:spPr bwMode="auto">
            <a:xfrm>
              <a:off x="2059282" y="1812104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0" name="Freeform 784"/>
            <p:cNvSpPr>
              <a:spLocks/>
            </p:cNvSpPr>
            <p:nvPr/>
          </p:nvSpPr>
          <p:spPr bwMode="auto">
            <a:xfrm>
              <a:off x="2059282" y="1822112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1" name="Line 785"/>
            <p:cNvSpPr>
              <a:spLocks noChangeShapeType="1"/>
            </p:cNvSpPr>
            <p:nvPr/>
          </p:nvSpPr>
          <p:spPr bwMode="auto">
            <a:xfrm>
              <a:off x="2059282" y="184212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2" name="Freeform 786"/>
            <p:cNvSpPr>
              <a:spLocks/>
            </p:cNvSpPr>
            <p:nvPr/>
          </p:nvSpPr>
          <p:spPr bwMode="auto">
            <a:xfrm>
              <a:off x="2049301" y="1601945"/>
              <a:ext cx="269490" cy="350264"/>
            </a:xfrm>
            <a:custGeom>
              <a:avLst/>
              <a:gdLst>
                <a:gd name="T0" fmla="*/ 2147483647 w 27"/>
                <a:gd name="T1" fmla="*/ 2147483647 h 35"/>
                <a:gd name="T2" fmla="*/ 0 w 27"/>
                <a:gd name="T3" fmla="*/ 2147483647 h 35"/>
                <a:gd name="T4" fmla="*/ 2147483647 w 27"/>
                <a:gd name="T5" fmla="*/ 2147483647 h 35"/>
                <a:gd name="T6" fmla="*/ 2147483647 w 27"/>
                <a:gd name="T7" fmla="*/ 2147483647 h 35"/>
                <a:gd name="T8" fmla="*/ 2147483647 w 27"/>
                <a:gd name="T9" fmla="*/ 2147483647 h 35"/>
                <a:gd name="T10" fmla="*/ 2147483647 w 27"/>
                <a:gd name="T11" fmla="*/ 2147483647 h 35"/>
                <a:gd name="T12" fmla="*/ 2147483647 w 27"/>
                <a:gd name="T13" fmla="*/ 2147483647 h 35"/>
                <a:gd name="T14" fmla="*/ 2147483647 w 27"/>
                <a:gd name="T15" fmla="*/ 2147483647 h 35"/>
                <a:gd name="T16" fmla="*/ 2147483647 w 27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5"/>
                <a:gd name="T29" fmla="*/ 27 w 27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5">
                  <a:moveTo>
                    <a:pt x="2" y="25"/>
                  </a:moveTo>
                  <a:cubicBezTo>
                    <a:pt x="1" y="26"/>
                    <a:pt x="0" y="28"/>
                    <a:pt x="0" y="29"/>
                  </a:cubicBezTo>
                  <a:cubicBezTo>
                    <a:pt x="0" y="30"/>
                    <a:pt x="2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7" y="32"/>
                    <a:pt x="9" y="28"/>
                    <a:pt x="9" y="23"/>
                  </a:cubicBezTo>
                  <a:cubicBezTo>
                    <a:pt x="13" y="23"/>
                    <a:pt x="20" y="20"/>
                    <a:pt x="20" y="15"/>
                  </a:cubicBezTo>
                  <a:cubicBezTo>
                    <a:pt x="20" y="13"/>
                    <a:pt x="18" y="13"/>
                    <a:pt x="18" y="12"/>
                  </a:cubicBezTo>
                  <a:cubicBezTo>
                    <a:pt x="18" y="11"/>
                    <a:pt x="23" y="6"/>
                    <a:pt x="23" y="6"/>
                  </a:cubicBezTo>
                  <a:cubicBezTo>
                    <a:pt x="21" y="4"/>
                    <a:pt x="26" y="2"/>
                    <a:pt x="27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3" name="Line 787"/>
            <p:cNvSpPr>
              <a:spLocks noChangeShapeType="1"/>
            </p:cNvSpPr>
            <p:nvPr/>
          </p:nvSpPr>
          <p:spPr bwMode="auto">
            <a:xfrm>
              <a:off x="2318791" y="1601945"/>
              <a:ext cx="79849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4" name="Freeform 788"/>
            <p:cNvSpPr>
              <a:spLocks/>
            </p:cNvSpPr>
            <p:nvPr/>
          </p:nvSpPr>
          <p:spPr bwMode="auto">
            <a:xfrm>
              <a:off x="2398641" y="1601945"/>
              <a:ext cx="169679" cy="140106"/>
            </a:xfrm>
            <a:custGeom>
              <a:avLst/>
              <a:gdLst>
                <a:gd name="T0" fmla="*/ 0 w 17"/>
                <a:gd name="T1" fmla="*/ 0 h 14"/>
                <a:gd name="T2" fmla="*/ 2147483647 w 17"/>
                <a:gd name="T3" fmla="*/ 2147483647 h 14"/>
                <a:gd name="T4" fmla="*/ 2147483647 w 17"/>
                <a:gd name="T5" fmla="*/ 2147483647 h 14"/>
                <a:gd name="T6" fmla="*/ 2147483647 w 17"/>
                <a:gd name="T7" fmla="*/ 2147483647 h 14"/>
                <a:gd name="T8" fmla="*/ 2147483647 w 17"/>
                <a:gd name="T9" fmla="*/ 2147483647 h 14"/>
                <a:gd name="T10" fmla="*/ 2147483647 w 17"/>
                <a:gd name="T11" fmla="*/ 2147483647 h 14"/>
                <a:gd name="T12" fmla="*/ 2147483647 w 17"/>
                <a:gd name="T13" fmla="*/ 2147483647 h 14"/>
                <a:gd name="T14" fmla="*/ 2147483647 w 17"/>
                <a:gd name="T15" fmla="*/ 2147483647 h 14"/>
                <a:gd name="T16" fmla="*/ 2147483647 w 17"/>
                <a:gd name="T17" fmla="*/ 2147483647 h 14"/>
                <a:gd name="T18" fmla="*/ 2147483647 w 17"/>
                <a:gd name="T19" fmla="*/ 2147483647 h 14"/>
                <a:gd name="T20" fmla="*/ 2147483647 w 17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"/>
                <a:gd name="T34" fmla="*/ 0 h 14"/>
                <a:gd name="T35" fmla="*/ 17 w 17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" h="14">
                  <a:moveTo>
                    <a:pt x="0" y="0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2"/>
                    <a:pt x="3" y="4"/>
                    <a:pt x="3" y="4"/>
                  </a:cubicBezTo>
                  <a:cubicBezTo>
                    <a:pt x="4" y="4"/>
                    <a:pt x="5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5" y="6"/>
                    <a:pt x="5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5" y="12"/>
                    <a:pt x="4" y="13"/>
                    <a:pt x="3" y="14"/>
                  </a:cubicBezTo>
                  <a:cubicBezTo>
                    <a:pt x="4" y="14"/>
                    <a:pt x="5" y="13"/>
                    <a:pt x="6" y="12"/>
                  </a:cubicBezTo>
                  <a:cubicBezTo>
                    <a:pt x="8" y="14"/>
                    <a:pt x="15" y="8"/>
                    <a:pt x="16" y="6"/>
                  </a:cubicBezTo>
                  <a:cubicBezTo>
                    <a:pt x="17" y="8"/>
                    <a:pt x="17" y="9"/>
                    <a:pt x="17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5" name="Line 789"/>
            <p:cNvSpPr>
              <a:spLocks noChangeShapeType="1"/>
            </p:cNvSpPr>
            <p:nvPr/>
          </p:nvSpPr>
          <p:spPr bwMode="auto">
            <a:xfrm>
              <a:off x="2568320" y="1702021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6" name="Freeform 790"/>
            <p:cNvSpPr>
              <a:spLocks/>
            </p:cNvSpPr>
            <p:nvPr/>
          </p:nvSpPr>
          <p:spPr bwMode="auto">
            <a:xfrm>
              <a:off x="2568320" y="1702021"/>
              <a:ext cx="109793" cy="250189"/>
            </a:xfrm>
            <a:custGeom>
              <a:avLst/>
              <a:gdLst>
                <a:gd name="T0" fmla="*/ 2147483647 w 11"/>
                <a:gd name="T1" fmla="*/ 0 h 25"/>
                <a:gd name="T2" fmla="*/ 0 w 11"/>
                <a:gd name="T3" fmla="*/ 2147483647 h 25"/>
                <a:gd name="T4" fmla="*/ 2147483647 w 11"/>
                <a:gd name="T5" fmla="*/ 2147483647 h 25"/>
                <a:gd name="T6" fmla="*/ 2147483647 w 11"/>
                <a:gd name="T7" fmla="*/ 2147483647 h 25"/>
                <a:gd name="T8" fmla="*/ 2147483647 w 11"/>
                <a:gd name="T9" fmla="*/ 2147483647 h 25"/>
                <a:gd name="T10" fmla="*/ 2147483647 w 11"/>
                <a:gd name="T11" fmla="*/ 2147483647 h 25"/>
                <a:gd name="T12" fmla="*/ 2147483647 w 11"/>
                <a:gd name="T13" fmla="*/ 2147483647 h 25"/>
                <a:gd name="T14" fmla="*/ 2147483647 w 11"/>
                <a:gd name="T15" fmla="*/ 2147483647 h 25"/>
                <a:gd name="T16" fmla="*/ 2147483647 w 11"/>
                <a:gd name="T17" fmla="*/ 2147483647 h 25"/>
                <a:gd name="T18" fmla="*/ 2147483647 w 11"/>
                <a:gd name="T19" fmla="*/ 2147483647 h 25"/>
                <a:gd name="T20" fmla="*/ 2147483647 w 11"/>
                <a:gd name="T21" fmla="*/ 2147483647 h 25"/>
                <a:gd name="T22" fmla="*/ 2147483647 w 11"/>
                <a:gd name="T23" fmla="*/ 2147483647 h 25"/>
                <a:gd name="T24" fmla="*/ 2147483647 w 11"/>
                <a:gd name="T25" fmla="*/ 2147483647 h 25"/>
                <a:gd name="T26" fmla="*/ 2147483647 w 11"/>
                <a:gd name="T27" fmla="*/ 2147483647 h 25"/>
                <a:gd name="T28" fmla="*/ 2147483647 w 11"/>
                <a:gd name="T29" fmla="*/ 2147483647 h 25"/>
                <a:gd name="T30" fmla="*/ 0 w 11"/>
                <a:gd name="T31" fmla="*/ 2147483647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"/>
                <a:gd name="T49" fmla="*/ 0 h 25"/>
                <a:gd name="T50" fmla="*/ 11 w 11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" h="25">
                  <a:moveTo>
                    <a:pt x="1" y="0"/>
                  </a:moveTo>
                  <a:cubicBezTo>
                    <a:pt x="1" y="2"/>
                    <a:pt x="1" y="2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3" y="11"/>
                    <a:pt x="5" y="11"/>
                    <a:pt x="8" y="13"/>
                  </a:cubicBezTo>
                  <a:cubicBezTo>
                    <a:pt x="7" y="15"/>
                    <a:pt x="0" y="16"/>
                    <a:pt x="2" y="16"/>
                  </a:cubicBezTo>
                  <a:cubicBezTo>
                    <a:pt x="3" y="16"/>
                    <a:pt x="3" y="16"/>
                    <a:pt x="4" y="16"/>
                  </a:cubicBezTo>
                  <a:cubicBezTo>
                    <a:pt x="4" y="16"/>
                    <a:pt x="6" y="15"/>
                    <a:pt x="7" y="15"/>
                  </a:cubicBezTo>
                  <a:cubicBezTo>
                    <a:pt x="10" y="15"/>
                    <a:pt x="9" y="16"/>
                    <a:pt x="11" y="15"/>
                  </a:cubicBezTo>
                  <a:cubicBezTo>
                    <a:pt x="11" y="15"/>
                    <a:pt x="11" y="16"/>
                    <a:pt x="11" y="17"/>
                  </a:cubicBezTo>
                  <a:cubicBezTo>
                    <a:pt x="11" y="18"/>
                    <a:pt x="11" y="18"/>
                    <a:pt x="9" y="19"/>
                  </a:cubicBezTo>
                  <a:cubicBezTo>
                    <a:pt x="10" y="19"/>
                    <a:pt x="10" y="20"/>
                    <a:pt x="10" y="20"/>
                  </a:cubicBezTo>
                  <a:cubicBezTo>
                    <a:pt x="9" y="22"/>
                    <a:pt x="8" y="23"/>
                    <a:pt x="6" y="22"/>
                  </a:cubicBezTo>
                  <a:cubicBezTo>
                    <a:pt x="4" y="24"/>
                    <a:pt x="0" y="23"/>
                    <a:pt x="0" y="2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7" name="Line 791"/>
            <p:cNvSpPr>
              <a:spLocks noChangeShapeType="1"/>
            </p:cNvSpPr>
            <p:nvPr/>
          </p:nvSpPr>
          <p:spPr bwMode="auto">
            <a:xfrm>
              <a:off x="2568320" y="195220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8" name="Freeform 792"/>
            <p:cNvSpPr>
              <a:spLocks/>
            </p:cNvSpPr>
            <p:nvPr/>
          </p:nvSpPr>
          <p:spPr bwMode="auto">
            <a:xfrm>
              <a:off x="2548357" y="1952209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29" name="Line 793"/>
            <p:cNvSpPr>
              <a:spLocks noChangeShapeType="1"/>
            </p:cNvSpPr>
            <p:nvPr/>
          </p:nvSpPr>
          <p:spPr bwMode="auto">
            <a:xfrm flipH="1" flipV="1">
              <a:off x="2488471" y="1962218"/>
              <a:ext cx="59887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0" name="Freeform 794"/>
            <p:cNvSpPr>
              <a:spLocks/>
            </p:cNvSpPr>
            <p:nvPr/>
          </p:nvSpPr>
          <p:spPr bwMode="auto">
            <a:xfrm>
              <a:off x="2238942" y="1962218"/>
              <a:ext cx="249529" cy="120090"/>
            </a:xfrm>
            <a:custGeom>
              <a:avLst/>
              <a:gdLst>
                <a:gd name="T0" fmla="*/ 2147483647 w 25"/>
                <a:gd name="T1" fmla="*/ 0 h 12"/>
                <a:gd name="T2" fmla="*/ 2147483647 w 25"/>
                <a:gd name="T3" fmla="*/ 0 h 12"/>
                <a:gd name="T4" fmla="*/ 2147483647 w 25"/>
                <a:gd name="T5" fmla="*/ 2147483647 h 12"/>
                <a:gd name="T6" fmla="*/ 0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2147483647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2"/>
                <a:gd name="T32" fmla="*/ 25 w 25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2">
                  <a:moveTo>
                    <a:pt x="25" y="0"/>
                  </a:moveTo>
                  <a:cubicBezTo>
                    <a:pt x="23" y="0"/>
                    <a:pt x="20" y="0"/>
                    <a:pt x="18" y="0"/>
                  </a:cubicBezTo>
                  <a:cubicBezTo>
                    <a:pt x="12" y="0"/>
                    <a:pt x="11" y="4"/>
                    <a:pt x="7" y="5"/>
                  </a:cubicBezTo>
                  <a:cubicBezTo>
                    <a:pt x="5" y="6"/>
                    <a:pt x="0" y="9"/>
                    <a:pt x="0" y="12"/>
                  </a:cubicBezTo>
                  <a:cubicBezTo>
                    <a:pt x="2" y="12"/>
                    <a:pt x="2" y="10"/>
                    <a:pt x="3" y="10"/>
                  </a:cubicBezTo>
                  <a:cubicBezTo>
                    <a:pt x="7" y="8"/>
                    <a:pt x="11" y="3"/>
                    <a:pt x="16" y="3"/>
                  </a:cubicBezTo>
                  <a:cubicBezTo>
                    <a:pt x="17" y="3"/>
                    <a:pt x="19" y="4"/>
                    <a:pt x="19" y="5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6" y="7"/>
                    <a:pt x="15" y="6"/>
                    <a:pt x="13" y="6"/>
                  </a:cubicBezTo>
                  <a:cubicBezTo>
                    <a:pt x="12" y="6"/>
                    <a:pt x="12" y="7"/>
                    <a:pt x="12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1" name="Line 795"/>
            <p:cNvSpPr>
              <a:spLocks noChangeShapeType="1"/>
            </p:cNvSpPr>
            <p:nvPr/>
          </p:nvSpPr>
          <p:spPr bwMode="auto">
            <a:xfrm>
              <a:off x="2358716" y="2032270"/>
              <a:ext cx="29943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2" name="Freeform 796"/>
            <p:cNvSpPr>
              <a:spLocks/>
            </p:cNvSpPr>
            <p:nvPr/>
          </p:nvSpPr>
          <p:spPr bwMode="auto">
            <a:xfrm>
              <a:off x="2388659" y="2042277"/>
              <a:ext cx="89830" cy="70052"/>
            </a:xfrm>
            <a:custGeom>
              <a:avLst/>
              <a:gdLst>
                <a:gd name="T0" fmla="*/ 0 w 9"/>
                <a:gd name="T1" fmla="*/ 2147483647 h 7"/>
                <a:gd name="T2" fmla="*/ 2147483647 w 9"/>
                <a:gd name="T3" fmla="*/ 0 h 7"/>
                <a:gd name="T4" fmla="*/ 0 w 9"/>
                <a:gd name="T5" fmla="*/ 2147483647 h 7"/>
                <a:gd name="T6" fmla="*/ 2147483647 w 9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6"/>
                    <a:pt x="5" y="7"/>
                    <a:pt x="9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3" name="Line 797"/>
            <p:cNvSpPr>
              <a:spLocks noChangeShapeType="1"/>
            </p:cNvSpPr>
            <p:nvPr/>
          </p:nvSpPr>
          <p:spPr bwMode="auto">
            <a:xfrm>
              <a:off x="2478490" y="210232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4" name="Freeform 798"/>
            <p:cNvSpPr>
              <a:spLocks/>
            </p:cNvSpPr>
            <p:nvPr/>
          </p:nvSpPr>
          <p:spPr bwMode="auto">
            <a:xfrm>
              <a:off x="2099206" y="2102322"/>
              <a:ext cx="379283" cy="160120"/>
            </a:xfrm>
            <a:custGeom>
              <a:avLst/>
              <a:gdLst>
                <a:gd name="T0" fmla="*/ 2147483647 w 38"/>
                <a:gd name="T1" fmla="*/ 2147483647 h 16"/>
                <a:gd name="T2" fmla="*/ 2147483647 w 38"/>
                <a:gd name="T3" fmla="*/ 2147483647 h 16"/>
                <a:gd name="T4" fmla="*/ 2147483647 w 38"/>
                <a:gd name="T5" fmla="*/ 2147483647 h 16"/>
                <a:gd name="T6" fmla="*/ 2147483647 w 38"/>
                <a:gd name="T7" fmla="*/ 2147483647 h 16"/>
                <a:gd name="T8" fmla="*/ 2147483647 w 38"/>
                <a:gd name="T9" fmla="*/ 2147483647 h 16"/>
                <a:gd name="T10" fmla="*/ 2147483647 w 38"/>
                <a:gd name="T11" fmla="*/ 2147483647 h 16"/>
                <a:gd name="T12" fmla="*/ 2147483647 w 38"/>
                <a:gd name="T13" fmla="*/ 0 h 16"/>
                <a:gd name="T14" fmla="*/ 2147483647 w 38"/>
                <a:gd name="T15" fmla="*/ 2147483647 h 16"/>
                <a:gd name="T16" fmla="*/ 2147483647 w 38"/>
                <a:gd name="T17" fmla="*/ 2147483647 h 16"/>
                <a:gd name="T18" fmla="*/ 2147483647 w 38"/>
                <a:gd name="T19" fmla="*/ 2147483647 h 16"/>
                <a:gd name="T20" fmla="*/ 2147483647 w 38"/>
                <a:gd name="T21" fmla="*/ 2147483647 h 16"/>
                <a:gd name="T22" fmla="*/ 2147483647 w 38"/>
                <a:gd name="T23" fmla="*/ 2147483647 h 16"/>
                <a:gd name="T24" fmla="*/ 2147483647 w 38"/>
                <a:gd name="T25" fmla="*/ 2147483647 h 16"/>
                <a:gd name="T26" fmla="*/ 0 w 38"/>
                <a:gd name="T27" fmla="*/ 2147483647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16"/>
                <a:gd name="T44" fmla="*/ 38 w 38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16">
                  <a:moveTo>
                    <a:pt x="38" y="1"/>
                  </a:moveTo>
                  <a:cubicBezTo>
                    <a:pt x="36" y="2"/>
                    <a:pt x="35" y="1"/>
                    <a:pt x="34" y="2"/>
                  </a:cubicBezTo>
                  <a:cubicBezTo>
                    <a:pt x="31" y="3"/>
                    <a:pt x="30" y="5"/>
                    <a:pt x="28" y="6"/>
                  </a:cubicBezTo>
                  <a:cubicBezTo>
                    <a:pt x="27" y="7"/>
                    <a:pt x="25" y="7"/>
                    <a:pt x="24" y="7"/>
                  </a:cubicBezTo>
                  <a:cubicBezTo>
                    <a:pt x="24" y="7"/>
                    <a:pt x="23" y="7"/>
                    <a:pt x="23" y="6"/>
                  </a:cubicBezTo>
                  <a:cubicBezTo>
                    <a:pt x="23" y="2"/>
                    <a:pt x="30" y="3"/>
                    <a:pt x="32" y="2"/>
                  </a:cubicBezTo>
                  <a:cubicBezTo>
                    <a:pt x="30" y="1"/>
                    <a:pt x="30" y="0"/>
                    <a:pt x="28" y="0"/>
                  </a:cubicBezTo>
                  <a:cubicBezTo>
                    <a:pt x="27" y="0"/>
                    <a:pt x="26" y="2"/>
                    <a:pt x="25" y="2"/>
                  </a:cubicBezTo>
                  <a:cubicBezTo>
                    <a:pt x="21" y="4"/>
                    <a:pt x="18" y="5"/>
                    <a:pt x="14" y="7"/>
                  </a:cubicBezTo>
                  <a:cubicBezTo>
                    <a:pt x="12" y="8"/>
                    <a:pt x="11" y="11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2"/>
                    <a:pt x="11" y="12"/>
                    <a:pt x="12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5" y="14"/>
                    <a:pt x="2" y="15"/>
                    <a:pt x="0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5" name="Line 799"/>
            <p:cNvSpPr>
              <a:spLocks noChangeShapeType="1"/>
            </p:cNvSpPr>
            <p:nvPr/>
          </p:nvSpPr>
          <p:spPr bwMode="auto">
            <a:xfrm>
              <a:off x="2099206" y="2262444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6" name="Freeform 800"/>
            <p:cNvSpPr>
              <a:spLocks/>
            </p:cNvSpPr>
            <p:nvPr/>
          </p:nvSpPr>
          <p:spPr bwMode="auto">
            <a:xfrm>
              <a:off x="2059282" y="2272451"/>
              <a:ext cx="39924" cy="50038"/>
            </a:xfrm>
            <a:custGeom>
              <a:avLst/>
              <a:gdLst>
                <a:gd name="T0" fmla="*/ 2147483647 w 4"/>
                <a:gd name="T1" fmla="*/ 0 h 5"/>
                <a:gd name="T2" fmla="*/ 2147483647 w 4"/>
                <a:gd name="T3" fmla="*/ 2147483647 h 5"/>
                <a:gd name="T4" fmla="*/ 2147483647 w 4"/>
                <a:gd name="T5" fmla="*/ 2147483647 h 5"/>
                <a:gd name="T6" fmla="*/ 0 w 4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0"/>
                  </a:moveTo>
                  <a:cubicBezTo>
                    <a:pt x="4" y="3"/>
                    <a:pt x="2" y="3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7" name="Line 801"/>
            <p:cNvSpPr>
              <a:spLocks noChangeShapeType="1"/>
            </p:cNvSpPr>
            <p:nvPr/>
          </p:nvSpPr>
          <p:spPr bwMode="auto">
            <a:xfrm>
              <a:off x="2059282" y="22924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8" name="Freeform 802"/>
            <p:cNvSpPr>
              <a:spLocks/>
            </p:cNvSpPr>
            <p:nvPr/>
          </p:nvSpPr>
          <p:spPr bwMode="auto">
            <a:xfrm>
              <a:off x="2009376" y="2292466"/>
              <a:ext cx="49906" cy="70052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0 w 5"/>
                <a:gd name="T11" fmla="*/ 2147483647 h 7"/>
                <a:gd name="T12" fmla="*/ 2147483647 w 5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7"/>
                <a:gd name="T23" fmla="*/ 5 w 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7">
                  <a:moveTo>
                    <a:pt x="5" y="0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3" y="6"/>
                    <a:pt x="2" y="7"/>
                  </a:cubicBezTo>
                  <a:cubicBezTo>
                    <a:pt x="2" y="5"/>
                    <a:pt x="2" y="4"/>
                    <a:pt x="3" y="2"/>
                  </a:cubicBezTo>
                  <a:cubicBezTo>
                    <a:pt x="2" y="2"/>
                    <a:pt x="1" y="3"/>
                    <a:pt x="1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1" y="7"/>
                    <a:pt x="2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39" name="Line 803"/>
            <p:cNvSpPr>
              <a:spLocks noChangeShapeType="1"/>
            </p:cNvSpPr>
            <p:nvPr/>
          </p:nvSpPr>
          <p:spPr bwMode="auto">
            <a:xfrm>
              <a:off x="2029339" y="236251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0" name="Freeform 804"/>
            <p:cNvSpPr>
              <a:spLocks/>
            </p:cNvSpPr>
            <p:nvPr/>
          </p:nvSpPr>
          <p:spPr bwMode="auto">
            <a:xfrm>
              <a:off x="1829716" y="2372527"/>
              <a:ext cx="199623" cy="300226"/>
            </a:xfrm>
            <a:custGeom>
              <a:avLst/>
              <a:gdLst>
                <a:gd name="T0" fmla="*/ 2147483647 w 20"/>
                <a:gd name="T1" fmla="*/ 0 h 30"/>
                <a:gd name="T2" fmla="*/ 2147483647 w 20"/>
                <a:gd name="T3" fmla="*/ 0 h 30"/>
                <a:gd name="T4" fmla="*/ 2147483647 w 20"/>
                <a:gd name="T5" fmla="*/ 2147483647 h 30"/>
                <a:gd name="T6" fmla="*/ 2147483647 w 20"/>
                <a:gd name="T7" fmla="*/ 2147483647 h 30"/>
                <a:gd name="T8" fmla="*/ 2147483647 w 20"/>
                <a:gd name="T9" fmla="*/ 2147483647 h 30"/>
                <a:gd name="T10" fmla="*/ 2147483647 w 20"/>
                <a:gd name="T11" fmla="*/ 2147483647 h 30"/>
                <a:gd name="T12" fmla="*/ 0 w 20"/>
                <a:gd name="T13" fmla="*/ 2147483647 h 30"/>
                <a:gd name="T14" fmla="*/ 0 w 20"/>
                <a:gd name="T15" fmla="*/ 2147483647 h 30"/>
                <a:gd name="T16" fmla="*/ 0 w 20"/>
                <a:gd name="T17" fmla="*/ 214748364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0"/>
                <a:gd name="T29" fmla="*/ 20 w 20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0">
                  <a:moveTo>
                    <a:pt x="20" y="0"/>
                  </a:moveTo>
                  <a:cubicBezTo>
                    <a:pt x="18" y="1"/>
                    <a:pt x="18" y="0"/>
                    <a:pt x="17" y="0"/>
                  </a:cubicBezTo>
                  <a:cubicBezTo>
                    <a:pt x="17" y="1"/>
                    <a:pt x="18" y="1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16" y="6"/>
                    <a:pt x="16" y="9"/>
                    <a:pt x="11" y="10"/>
                  </a:cubicBezTo>
                  <a:cubicBezTo>
                    <a:pt x="10" y="11"/>
                    <a:pt x="6" y="15"/>
                    <a:pt x="6" y="15"/>
                  </a:cubicBezTo>
                  <a:cubicBezTo>
                    <a:pt x="2" y="17"/>
                    <a:pt x="0" y="18"/>
                    <a:pt x="0" y="22"/>
                  </a:cubicBezTo>
                  <a:cubicBezTo>
                    <a:pt x="0" y="22"/>
                    <a:pt x="0" y="25"/>
                    <a:pt x="0" y="25"/>
                  </a:cubicBezTo>
                  <a:cubicBezTo>
                    <a:pt x="0" y="26"/>
                    <a:pt x="1" y="28"/>
                    <a:pt x="0" y="3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1" name="Line 805"/>
            <p:cNvSpPr>
              <a:spLocks noChangeShapeType="1"/>
            </p:cNvSpPr>
            <p:nvPr/>
          </p:nvSpPr>
          <p:spPr bwMode="auto">
            <a:xfrm>
              <a:off x="1829716" y="2672753"/>
              <a:ext cx="9981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2" name="Freeform 806"/>
            <p:cNvSpPr>
              <a:spLocks/>
            </p:cNvSpPr>
            <p:nvPr/>
          </p:nvSpPr>
          <p:spPr bwMode="auto">
            <a:xfrm>
              <a:off x="1819742" y="2703508"/>
              <a:ext cx="19200" cy="58737"/>
            </a:xfrm>
            <a:custGeom>
              <a:avLst/>
              <a:gdLst>
                <a:gd name="T0" fmla="*/ 2147483647 w 2"/>
                <a:gd name="T1" fmla="*/ 0 h 6"/>
                <a:gd name="T2" fmla="*/ 0 w 2"/>
                <a:gd name="T3" fmla="*/ 2147483647 h 6"/>
                <a:gd name="T4" fmla="*/ 0 60000 65536"/>
                <a:gd name="T5" fmla="*/ 0 60000 65536"/>
                <a:gd name="T6" fmla="*/ 0 w 2"/>
                <a:gd name="T7" fmla="*/ 0 h 6"/>
                <a:gd name="T8" fmla="*/ 2 w 2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6">
                  <a:moveTo>
                    <a:pt x="2" y="0"/>
                  </a:moveTo>
                  <a:cubicBezTo>
                    <a:pt x="1" y="2"/>
                    <a:pt x="1" y="5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3" name="Line 807"/>
            <p:cNvSpPr>
              <a:spLocks noChangeShapeType="1"/>
            </p:cNvSpPr>
            <p:nvPr/>
          </p:nvSpPr>
          <p:spPr bwMode="auto">
            <a:xfrm flipH="1">
              <a:off x="1799773" y="2762820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4" name="Freeform 808"/>
            <p:cNvSpPr>
              <a:spLocks/>
            </p:cNvSpPr>
            <p:nvPr/>
          </p:nvSpPr>
          <p:spPr bwMode="auto">
            <a:xfrm>
              <a:off x="1779741" y="2722558"/>
              <a:ext cx="20801" cy="39687"/>
            </a:xfrm>
            <a:custGeom>
              <a:avLst/>
              <a:gdLst>
                <a:gd name="T0" fmla="*/ 2147483647 w 2"/>
                <a:gd name="T1" fmla="*/ 2147483647 h 4"/>
                <a:gd name="T2" fmla="*/ 2147483647 w 2"/>
                <a:gd name="T3" fmla="*/ 0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4"/>
                  </a:moveTo>
                  <a:cubicBezTo>
                    <a:pt x="2" y="2"/>
                    <a:pt x="0" y="3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45" name="Line 809"/>
            <p:cNvSpPr>
              <a:spLocks noChangeShapeType="1"/>
            </p:cNvSpPr>
            <p:nvPr/>
          </p:nvSpPr>
          <p:spPr bwMode="auto">
            <a:xfrm flipV="1">
              <a:off x="1789792" y="2712782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6" name="Freeform 810"/>
            <p:cNvSpPr>
              <a:spLocks/>
            </p:cNvSpPr>
            <p:nvPr/>
          </p:nvSpPr>
          <p:spPr bwMode="auto">
            <a:xfrm>
              <a:off x="1540263" y="2592692"/>
              <a:ext cx="249529" cy="120090"/>
            </a:xfrm>
            <a:custGeom>
              <a:avLst/>
              <a:gdLst>
                <a:gd name="T0" fmla="*/ 2147483647 w 25"/>
                <a:gd name="T1" fmla="*/ 2147483647 h 12"/>
                <a:gd name="T2" fmla="*/ 2147483647 w 25"/>
                <a:gd name="T3" fmla="*/ 2147483647 h 12"/>
                <a:gd name="T4" fmla="*/ 2147483647 w 25"/>
                <a:gd name="T5" fmla="*/ 2147483647 h 12"/>
                <a:gd name="T6" fmla="*/ 2147483647 w 25"/>
                <a:gd name="T7" fmla="*/ 2147483647 h 12"/>
                <a:gd name="T8" fmla="*/ 2147483647 w 25"/>
                <a:gd name="T9" fmla="*/ 2147483647 h 12"/>
                <a:gd name="T10" fmla="*/ 2147483647 w 25"/>
                <a:gd name="T11" fmla="*/ 2147483647 h 12"/>
                <a:gd name="T12" fmla="*/ 2147483647 w 25"/>
                <a:gd name="T13" fmla="*/ 0 h 12"/>
                <a:gd name="T14" fmla="*/ 2147483647 w 25"/>
                <a:gd name="T15" fmla="*/ 2147483647 h 12"/>
                <a:gd name="T16" fmla="*/ 2147483647 w 25"/>
                <a:gd name="T17" fmla="*/ 2147483647 h 12"/>
                <a:gd name="T18" fmla="*/ 2147483647 w 25"/>
                <a:gd name="T19" fmla="*/ 2147483647 h 12"/>
                <a:gd name="T20" fmla="*/ 0 w 25"/>
                <a:gd name="T21" fmla="*/ 2147483647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12"/>
                <a:gd name="T35" fmla="*/ 25 w 25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12">
                  <a:moveTo>
                    <a:pt x="25" y="12"/>
                  </a:moveTo>
                  <a:cubicBezTo>
                    <a:pt x="24" y="12"/>
                    <a:pt x="23" y="10"/>
                    <a:pt x="23" y="9"/>
                  </a:cubicBezTo>
                  <a:cubicBezTo>
                    <a:pt x="23" y="8"/>
                    <a:pt x="23" y="7"/>
                    <a:pt x="23" y="5"/>
                  </a:cubicBezTo>
                  <a:cubicBezTo>
                    <a:pt x="23" y="4"/>
                    <a:pt x="22" y="2"/>
                    <a:pt x="20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6" y="2"/>
                    <a:pt x="15" y="1"/>
                    <a:pt x="13" y="1"/>
                  </a:cubicBezTo>
                  <a:cubicBezTo>
                    <a:pt x="11" y="1"/>
                    <a:pt x="11" y="0"/>
                    <a:pt x="9" y="0"/>
                  </a:cubicBezTo>
                  <a:cubicBezTo>
                    <a:pt x="8" y="0"/>
                    <a:pt x="4" y="0"/>
                    <a:pt x="4" y="1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7" name="Line 811"/>
            <p:cNvSpPr>
              <a:spLocks noChangeShapeType="1"/>
            </p:cNvSpPr>
            <p:nvPr/>
          </p:nvSpPr>
          <p:spPr bwMode="auto">
            <a:xfrm flipH="1">
              <a:off x="1520302" y="2622715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8" name="Freeform 812"/>
            <p:cNvSpPr>
              <a:spLocks/>
            </p:cNvSpPr>
            <p:nvPr/>
          </p:nvSpPr>
          <p:spPr bwMode="auto">
            <a:xfrm>
              <a:off x="1330660" y="2612707"/>
              <a:ext cx="538981" cy="730550"/>
            </a:xfrm>
            <a:custGeom>
              <a:avLst/>
              <a:gdLst>
                <a:gd name="T0" fmla="*/ 2147483647 w 54"/>
                <a:gd name="T1" fmla="*/ 2147483647 h 73"/>
                <a:gd name="T2" fmla="*/ 2147483647 w 54"/>
                <a:gd name="T3" fmla="*/ 0 h 73"/>
                <a:gd name="T4" fmla="*/ 2147483647 w 54"/>
                <a:gd name="T5" fmla="*/ 2147483647 h 73"/>
                <a:gd name="T6" fmla="*/ 2147483647 w 54"/>
                <a:gd name="T7" fmla="*/ 2147483647 h 73"/>
                <a:gd name="T8" fmla="*/ 2147483647 w 54"/>
                <a:gd name="T9" fmla="*/ 2147483647 h 73"/>
                <a:gd name="T10" fmla="*/ 0 w 54"/>
                <a:gd name="T11" fmla="*/ 2147483647 h 73"/>
                <a:gd name="T12" fmla="*/ 2147483647 w 54"/>
                <a:gd name="T13" fmla="*/ 2147483647 h 73"/>
                <a:gd name="T14" fmla="*/ 2147483647 w 54"/>
                <a:gd name="T15" fmla="*/ 2147483647 h 73"/>
                <a:gd name="T16" fmla="*/ 2147483647 w 54"/>
                <a:gd name="T17" fmla="*/ 2147483647 h 73"/>
                <a:gd name="T18" fmla="*/ 2147483647 w 54"/>
                <a:gd name="T19" fmla="*/ 2147483647 h 73"/>
                <a:gd name="T20" fmla="*/ 2147483647 w 54"/>
                <a:gd name="T21" fmla="*/ 2147483647 h 73"/>
                <a:gd name="T22" fmla="*/ 2147483647 w 54"/>
                <a:gd name="T23" fmla="*/ 2147483647 h 73"/>
                <a:gd name="T24" fmla="*/ 2147483647 w 54"/>
                <a:gd name="T25" fmla="*/ 2147483647 h 73"/>
                <a:gd name="T26" fmla="*/ 2147483647 w 54"/>
                <a:gd name="T27" fmla="*/ 2147483647 h 73"/>
                <a:gd name="T28" fmla="*/ 2147483647 w 54"/>
                <a:gd name="T29" fmla="*/ 2147483647 h 73"/>
                <a:gd name="T30" fmla="*/ 2147483647 w 54"/>
                <a:gd name="T31" fmla="*/ 2147483647 h 73"/>
                <a:gd name="T32" fmla="*/ 2147483647 w 54"/>
                <a:gd name="T33" fmla="*/ 2147483647 h 73"/>
                <a:gd name="T34" fmla="*/ 2147483647 w 54"/>
                <a:gd name="T35" fmla="*/ 2147483647 h 73"/>
                <a:gd name="T36" fmla="*/ 2147483647 w 54"/>
                <a:gd name="T37" fmla="*/ 2147483647 h 73"/>
                <a:gd name="T38" fmla="*/ 2147483647 w 54"/>
                <a:gd name="T39" fmla="*/ 2147483647 h 73"/>
                <a:gd name="T40" fmla="*/ 2147483647 w 54"/>
                <a:gd name="T41" fmla="*/ 2147483647 h 73"/>
                <a:gd name="T42" fmla="*/ 2147483647 w 54"/>
                <a:gd name="T43" fmla="*/ 2147483647 h 73"/>
                <a:gd name="T44" fmla="*/ 2147483647 w 54"/>
                <a:gd name="T45" fmla="*/ 2147483647 h 73"/>
                <a:gd name="T46" fmla="*/ 2147483647 w 54"/>
                <a:gd name="T47" fmla="*/ 2147483647 h 73"/>
                <a:gd name="T48" fmla="*/ 2147483647 w 54"/>
                <a:gd name="T49" fmla="*/ 2147483647 h 73"/>
                <a:gd name="T50" fmla="*/ 2147483647 w 54"/>
                <a:gd name="T51" fmla="*/ 2147483647 h 73"/>
                <a:gd name="T52" fmla="*/ 2147483647 w 54"/>
                <a:gd name="T53" fmla="*/ 2147483647 h 73"/>
                <a:gd name="T54" fmla="*/ 2147483647 w 54"/>
                <a:gd name="T55" fmla="*/ 2147483647 h 73"/>
                <a:gd name="T56" fmla="*/ 2147483647 w 54"/>
                <a:gd name="T57" fmla="*/ 2147483647 h 73"/>
                <a:gd name="T58" fmla="*/ 2147483647 w 54"/>
                <a:gd name="T59" fmla="*/ 2147483647 h 73"/>
                <a:gd name="T60" fmla="*/ 2147483647 w 54"/>
                <a:gd name="T61" fmla="*/ 2147483647 h 73"/>
                <a:gd name="T62" fmla="*/ 2147483647 w 54"/>
                <a:gd name="T63" fmla="*/ 2147483647 h 73"/>
                <a:gd name="T64" fmla="*/ 2147483647 w 54"/>
                <a:gd name="T65" fmla="*/ 2147483647 h 73"/>
                <a:gd name="T66" fmla="*/ 2147483647 w 54"/>
                <a:gd name="T67" fmla="*/ 2147483647 h 73"/>
                <a:gd name="T68" fmla="*/ 2147483647 w 54"/>
                <a:gd name="T69" fmla="*/ 2147483647 h 73"/>
                <a:gd name="T70" fmla="*/ 2147483647 w 54"/>
                <a:gd name="T71" fmla="*/ 2147483647 h 73"/>
                <a:gd name="T72" fmla="*/ 2147483647 w 54"/>
                <a:gd name="T73" fmla="*/ 2147483647 h 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"/>
                <a:gd name="T112" fmla="*/ 0 h 73"/>
                <a:gd name="T113" fmla="*/ 54 w 54"/>
                <a:gd name="T114" fmla="*/ 73 h 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" h="73">
                  <a:moveTo>
                    <a:pt x="19" y="2"/>
                  </a:moveTo>
                  <a:cubicBezTo>
                    <a:pt x="18" y="1"/>
                    <a:pt x="17" y="0"/>
                    <a:pt x="16" y="0"/>
                  </a:cubicBezTo>
                  <a:cubicBezTo>
                    <a:pt x="12" y="0"/>
                    <a:pt x="6" y="5"/>
                    <a:pt x="4" y="8"/>
                  </a:cubicBezTo>
                  <a:cubicBezTo>
                    <a:pt x="3" y="9"/>
                    <a:pt x="4" y="11"/>
                    <a:pt x="3" y="12"/>
                  </a:cubicBezTo>
                  <a:cubicBezTo>
                    <a:pt x="3" y="13"/>
                    <a:pt x="3" y="14"/>
                    <a:pt x="3" y="15"/>
                  </a:cubicBezTo>
                  <a:cubicBezTo>
                    <a:pt x="0" y="15"/>
                    <a:pt x="0" y="22"/>
                    <a:pt x="0" y="24"/>
                  </a:cubicBezTo>
                  <a:cubicBezTo>
                    <a:pt x="0" y="25"/>
                    <a:pt x="0" y="29"/>
                    <a:pt x="1" y="30"/>
                  </a:cubicBezTo>
                  <a:cubicBezTo>
                    <a:pt x="1" y="32"/>
                    <a:pt x="5" y="37"/>
                    <a:pt x="8" y="37"/>
                  </a:cubicBezTo>
                  <a:cubicBezTo>
                    <a:pt x="8" y="37"/>
                    <a:pt x="11" y="36"/>
                    <a:pt x="12" y="36"/>
                  </a:cubicBezTo>
                  <a:cubicBezTo>
                    <a:pt x="13" y="35"/>
                    <a:pt x="16" y="36"/>
                    <a:pt x="16" y="36"/>
                  </a:cubicBezTo>
                  <a:cubicBezTo>
                    <a:pt x="19" y="34"/>
                    <a:pt x="18" y="31"/>
                    <a:pt x="19" y="29"/>
                  </a:cubicBezTo>
                  <a:cubicBezTo>
                    <a:pt x="20" y="27"/>
                    <a:pt x="26" y="26"/>
                    <a:pt x="28" y="26"/>
                  </a:cubicBezTo>
                  <a:cubicBezTo>
                    <a:pt x="29" y="26"/>
                    <a:pt x="29" y="26"/>
                    <a:pt x="30" y="26"/>
                  </a:cubicBezTo>
                  <a:cubicBezTo>
                    <a:pt x="30" y="27"/>
                    <a:pt x="30" y="28"/>
                    <a:pt x="30" y="28"/>
                  </a:cubicBezTo>
                  <a:cubicBezTo>
                    <a:pt x="29" y="29"/>
                    <a:pt x="27" y="30"/>
                    <a:pt x="27" y="35"/>
                  </a:cubicBezTo>
                  <a:cubicBezTo>
                    <a:pt x="26" y="37"/>
                    <a:pt x="25" y="37"/>
                    <a:pt x="25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41"/>
                    <a:pt x="24" y="44"/>
                    <a:pt x="23" y="45"/>
                  </a:cubicBezTo>
                  <a:cubicBezTo>
                    <a:pt x="23" y="46"/>
                    <a:pt x="26" y="45"/>
                    <a:pt x="28" y="44"/>
                  </a:cubicBezTo>
                  <a:cubicBezTo>
                    <a:pt x="32" y="44"/>
                    <a:pt x="36" y="44"/>
                    <a:pt x="37" y="44"/>
                  </a:cubicBezTo>
                  <a:cubicBezTo>
                    <a:pt x="37" y="46"/>
                    <a:pt x="37" y="46"/>
                    <a:pt x="37" y="47"/>
                  </a:cubicBezTo>
                  <a:cubicBezTo>
                    <a:pt x="37" y="49"/>
                    <a:pt x="35" y="55"/>
                    <a:pt x="35" y="59"/>
                  </a:cubicBezTo>
                  <a:cubicBezTo>
                    <a:pt x="35" y="62"/>
                    <a:pt x="38" y="67"/>
                    <a:pt x="41" y="67"/>
                  </a:cubicBezTo>
                  <a:cubicBezTo>
                    <a:pt x="44" y="67"/>
                    <a:pt x="45" y="64"/>
                    <a:pt x="47" y="64"/>
                  </a:cubicBezTo>
                  <a:cubicBezTo>
                    <a:pt x="51" y="64"/>
                    <a:pt x="51" y="68"/>
                    <a:pt x="54" y="68"/>
                  </a:cubicBezTo>
                  <a:cubicBezTo>
                    <a:pt x="53" y="69"/>
                    <a:pt x="52" y="71"/>
                    <a:pt x="51" y="73"/>
                  </a:cubicBezTo>
                  <a:cubicBezTo>
                    <a:pt x="51" y="72"/>
                    <a:pt x="49" y="71"/>
                    <a:pt x="49" y="71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49" y="68"/>
                    <a:pt x="48" y="68"/>
                    <a:pt x="47" y="66"/>
                  </a:cubicBezTo>
                  <a:cubicBezTo>
                    <a:pt x="45" y="67"/>
                    <a:pt x="44" y="69"/>
                    <a:pt x="44" y="71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1" y="71"/>
                    <a:pt x="41" y="69"/>
                    <a:pt x="39" y="69"/>
                  </a:cubicBezTo>
                  <a:cubicBezTo>
                    <a:pt x="37" y="69"/>
                    <a:pt x="38" y="69"/>
                    <a:pt x="37" y="69"/>
                  </a:cubicBezTo>
                  <a:cubicBezTo>
                    <a:pt x="35" y="69"/>
                    <a:pt x="35" y="66"/>
                    <a:pt x="33" y="65"/>
                  </a:cubicBezTo>
                  <a:cubicBezTo>
                    <a:pt x="33" y="65"/>
                    <a:pt x="33" y="66"/>
                    <a:pt x="33" y="66"/>
                  </a:cubicBezTo>
                  <a:cubicBezTo>
                    <a:pt x="33" y="66"/>
                    <a:pt x="31" y="63"/>
                    <a:pt x="30" y="62"/>
                  </a:cubicBezTo>
                  <a:cubicBezTo>
                    <a:pt x="30" y="62"/>
                    <a:pt x="31" y="63"/>
                    <a:pt x="31" y="6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49" name="Freeform 813"/>
            <p:cNvSpPr>
              <a:spLocks/>
            </p:cNvSpPr>
            <p:nvPr/>
          </p:nvSpPr>
          <p:spPr bwMode="auto">
            <a:xfrm>
              <a:off x="1629338" y="3243261"/>
              <a:ext cx="9600" cy="9525"/>
            </a:xfrm>
            <a:custGeom>
              <a:avLst/>
              <a:gdLst>
                <a:gd name="T0" fmla="*/ 36 w 1"/>
                <a:gd name="T1" fmla="*/ 0 h 1"/>
                <a:gd name="T2" fmla="*/ 36 w 1"/>
                <a:gd name="T3" fmla="*/ 36 h 1"/>
                <a:gd name="T4" fmla="*/ 0 w 1"/>
                <a:gd name="T5" fmla="*/ 36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0" name="Line 815"/>
            <p:cNvSpPr>
              <a:spLocks noChangeShapeType="1"/>
            </p:cNvSpPr>
            <p:nvPr/>
          </p:nvSpPr>
          <p:spPr bwMode="auto">
            <a:xfrm flipH="1">
              <a:off x="1240830" y="3033024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1" name="Line 816"/>
            <p:cNvSpPr>
              <a:spLocks noChangeShapeType="1"/>
            </p:cNvSpPr>
            <p:nvPr/>
          </p:nvSpPr>
          <p:spPr bwMode="auto">
            <a:xfrm flipV="1">
              <a:off x="891491" y="2552662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2" name="Freeform 817"/>
            <p:cNvSpPr>
              <a:spLocks/>
            </p:cNvSpPr>
            <p:nvPr/>
          </p:nvSpPr>
          <p:spPr bwMode="auto">
            <a:xfrm>
              <a:off x="931723" y="1871652"/>
              <a:ext cx="9600" cy="9525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3" name="Freeform 818"/>
            <p:cNvSpPr>
              <a:spLocks/>
            </p:cNvSpPr>
            <p:nvPr/>
          </p:nvSpPr>
          <p:spPr bwMode="auto">
            <a:xfrm>
              <a:off x="921434" y="1712029"/>
              <a:ext cx="39924" cy="160120"/>
            </a:xfrm>
            <a:custGeom>
              <a:avLst/>
              <a:gdLst>
                <a:gd name="T0" fmla="*/ 2147483647 w 4"/>
                <a:gd name="T1" fmla="*/ 2147483647 h 16"/>
                <a:gd name="T2" fmla="*/ 0 w 4"/>
                <a:gd name="T3" fmla="*/ 2147483647 h 16"/>
                <a:gd name="T4" fmla="*/ 2147483647 w 4"/>
                <a:gd name="T5" fmla="*/ 2147483647 h 16"/>
                <a:gd name="T6" fmla="*/ 2147483647 w 4"/>
                <a:gd name="T7" fmla="*/ 2147483647 h 16"/>
                <a:gd name="T8" fmla="*/ 2147483647 w 4"/>
                <a:gd name="T9" fmla="*/ 2147483647 h 16"/>
                <a:gd name="T10" fmla="*/ 2147483647 w 4"/>
                <a:gd name="T11" fmla="*/ 2147483647 h 16"/>
                <a:gd name="T12" fmla="*/ 0 w 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16"/>
                <a:gd name="T23" fmla="*/ 4 w 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16">
                  <a:moveTo>
                    <a:pt x="1" y="16"/>
                  </a:moveTo>
                  <a:cubicBezTo>
                    <a:pt x="1" y="16"/>
                    <a:pt x="1" y="15"/>
                    <a:pt x="0" y="15"/>
                  </a:cubicBezTo>
                  <a:cubicBezTo>
                    <a:pt x="1" y="14"/>
                    <a:pt x="2" y="14"/>
                    <a:pt x="2" y="13"/>
                  </a:cubicBezTo>
                  <a:cubicBezTo>
                    <a:pt x="1" y="12"/>
                    <a:pt x="3" y="12"/>
                    <a:pt x="4" y="11"/>
                  </a:cubicBezTo>
                  <a:cubicBezTo>
                    <a:pt x="3" y="11"/>
                    <a:pt x="3" y="8"/>
                    <a:pt x="3" y="7"/>
                  </a:cubicBezTo>
                  <a:cubicBezTo>
                    <a:pt x="3" y="7"/>
                    <a:pt x="3" y="2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4" name="Line 819"/>
            <p:cNvSpPr>
              <a:spLocks noChangeShapeType="1"/>
            </p:cNvSpPr>
            <p:nvPr/>
          </p:nvSpPr>
          <p:spPr bwMode="auto">
            <a:xfrm flipH="1">
              <a:off x="901471" y="1712029"/>
              <a:ext cx="1996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5" name="Freeform 820"/>
            <p:cNvSpPr>
              <a:spLocks/>
            </p:cNvSpPr>
            <p:nvPr/>
          </p:nvSpPr>
          <p:spPr bwMode="auto">
            <a:xfrm>
              <a:off x="771717" y="1671999"/>
              <a:ext cx="129754" cy="70052"/>
            </a:xfrm>
            <a:custGeom>
              <a:avLst/>
              <a:gdLst>
                <a:gd name="T0" fmla="*/ 2147483647 w 13"/>
                <a:gd name="T1" fmla="*/ 2147483647 h 7"/>
                <a:gd name="T2" fmla="*/ 2147483647 w 13"/>
                <a:gd name="T3" fmla="*/ 2147483647 h 7"/>
                <a:gd name="T4" fmla="*/ 0 w 13"/>
                <a:gd name="T5" fmla="*/ 0 h 7"/>
                <a:gd name="T6" fmla="*/ 0 60000 65536"/>
                <a:gd name="T7" fmla="*/ 0 60000 65536"/>
                <a:gd name="T8" fmla="*/ 0 60000 65536"/>
                <a:gd name="T9" fmla="*/ 0 w 13"/>
                <a:gd name="T10" fmla="*/ 0 h 7"/>
                <a:gd name="T11" fmla="*/ 13 w 13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7">
                  <a:moveTo>
                    <a:pt x="13" y="7"/>
                  </a:moveTo>
                  <a:cubicBezTo>
                    <a:pt x="13" y="5"/>
                    <a:pt x="12" y="5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6" name="Line 821"/>
            <p:cNvSpPr>
              <a:spLocks noChangeShapeType="1"/>
            </p:cNvSpPr>
            <p:nvPr/>
          </p:nvSpPr>
          <p:spPr bwMode="auto">
            <a:xfrm flipH="1">
              <a:off x="641962" y="1651983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7" name="Freeform 822"/>
            <p:cNvSpPr>
              <a:spLocks/>
            </p:cNvSpPr>
            <p:nvPr/>
          </p:nvSpPr>
          <p:spPr bwMode="auto">
            <a:xfrm>
              <a:off x="272660" y="1661991"/>
              <a:ext cx="169679" cy="150113"/>
            </a:xfrm>
            <a:custGeom>
              <a:avLst/>
              <a:gdLst>
                <a:gd name="T0" fmla="*/ 2147483647 w 17"/>
                <a:gd name="T1" fmla="*/ 2147483647 h 15"/>
                <a:gd name="T2" fmla="*/ 2147483647 w 17"/>
                <a:gd name="T3" fmla="*/ 2147483647 h 15"/>
                <a:gd name="T4" fmla="*/ 2147483647 w 17"/>
                <a:gd name="T5" fmla="*/ 2147483647 h 15"/>
                <a:gd name="T6" fmla="*/ 2147483647 w 17"/>
                <a:gd name="T7" fmla="*/ 2147483647 h 15"/>
                <a:gd name="T8" fmla="*/ 2147483647 w 17"/>
                <a:gd name="T9" fmla="*/ 2147483647 h 15"/>
                <a:gd name="T10" fmla="*/ 2147483647 w 17"/>
                <a:gd name="T11" fmla="*/ 2147483647 h 15"/>
                <a:gd name="T12" fmla="*/ 2147483647 w 17"/>
                <a:gd name="T13" fmla="*/ 2147483647 h 15"/>
                <a:gd name="T14" fmla="*/ 2147483647 w 17"/>
                <a:gd name="T15" fmla="*/ 0 h 15"/>
                <a:gd name="T16" fmla="*/ 2147483647 w 17"/>
                <a:gd name="T17" fmla="*/ 2147483647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5"/>
                <a:gd name="T29" fmla="*/ 17 w 1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5">
                  <a:moveTo>
                    <a:pt x="1" y="15"/>
                  </a:moveTo>
                  <a:cubicBezTo>
                    <a:pt x="1" y="14"/>
                    <a:pt x="0" y="15"/>
                    <a:pt x="1" y="14"/>
                  </a:cubicBezTo>
                  <a:cubicBezTo>
                    <a:pt x="3" y="12"/>
                    <a:pt x="6" y="12"/>
                    <a:pt x="7" y="12"/>
                  </a:cubicBezTo>
                  <a:cubicBezTo>
                    <a:pt x="11" y="11"/>
                    <a:pt x="14" y="8"/>
                    <a:pt x="17" y="6"/>
                  </a:cubicBezTo>
                  <a:cubicBezTo>
                    <a:pt x="16" y="6"/>
                    <a:pt x="16" y="5"/>
                    <a:pt x="15" y="5"/>
                  </a:cubicBezTo>
                  <a:cubicBezTo>
                    <a:pt x="14" y="5"/>
                    <a:pt x="14" y="6"/>
                    <a:pt x="13" y="6"/>
                  </a:cubicBezTo>
                  <a:cubicBezTo>
                    <a:pt x="12" y="6"/>
                    <a:pt x="8" y="6"/>
                    <a:pt x="8" y="5"/>
                  </a:cubicBezTo>
                  <a:cubicBezTo>
                    <a:pt x="8" y="4"/>
                    <a:pt x="12" y="2"/>
                    <a:pt x="12" y="0"/>
                  </a:cubicBezTo>
                  <a:cubicBezTo>
                    <a:pt x="10" y="1"/>
                    <a:pt x="8" y="3"/>
                    <a:pt x="6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58" name="Freeform 823"/>
            <p:cNvSpPr>
              <a:spLocks/>
            </p:cNvSpPr>
            <p:nvPr/>
          </p:nvSpPr>
          <p:spPr bwMode="auto">
            <a:xfrm>
              <a:off x="2139749" y="1562086"/>
              <a:ext cx="108802" cy="19050"/>
            </a:xfrm>
            <a:custGeom>
              <a:avLst/>
              <a:gdLst>
                <a:gd name="T0" fmla="*/ 0 w 11"/>
                <a:gd name="T1" fmla="*/ 0 h 2"/>
                <a:gd name="T2" fmla="*/ 108 w 11"/>
                <a:gd name="T3" fmla="*/ 72 h 2"/>
                <a:gd name="T4" fmla="*/ 288 w 11"/>
                <a:gd name="T5" fmla="*/ 0 h 2"/>
                <a:gd name="T6" fmla="*/ 396 w 11"/>
                <a:gd name="T7" fmla="*/ 7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"/>
                <a:gd name="T14" fmla="*/ 11 w 1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">
                  <a:moveTo>
                    <a:pt x="0" y="0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5" y="2"/>
                    <a:pt x="5" y="0"/>
                    <a:pt x="8" y="0"/>
                  </a:cubicBezTo>
                  <a:cubicBezTo>
                    <a:pt x="9" y="0"/>
                    <a:pt x="10" y="1"/>
                    <a:pt x="1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59" name="Freeform 824"/>
            <p:cNvSpPr>
              <a:spLocks/>
            </p:cNvSpPr>
            <p:nvPr/>
          </p:nvSpPr>
          <p:spPr bwMode="auto">
            <a:xfrm>
              <a:off x="2248552" y="1562086"/>
              <a:ext cx="20800" cy="19050"/>
            </a:xfrm>
            <a:custGeom>
              <a:avLst/>
              <a:gdLst>
                <a:gd name="T0" fmla="*/ 0 w 2"/>
                <a:gd name="T1" fmla="*/ 72 h 2"/>
                <a:gd name="T2" fmla="*/ 72 w 2"/>
                <a:gd name="T3" fmla="*/ 72 h 2"/>
                <a:gd name="T4" fmla="*/ 72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0" name="Freeform 825"/>
            <p:cNvSpPr>
              <a:spLocks/>
            </p:cNvSpPr>
            <p:nvPr/>
          </p:nvSpPr>
          <p:spPr bwMode="auto">
            <a:xfrm>
              <a:off x="2139455" y="1512099"/>
              <a:ext cx="129497" cy="49315"/>
            </a:xfrm>
            <a:custGeom>
              <a:avLst/>
              <a:gdLst>
                <a:gd name="T0" fmla="*/ 2147483647 w 13"/>
                <a:gd name="T1" fmla="*/ 2147483647 h 5"/>
                <a:gd name="T2" fmla="*/ 2147483647 w 13"/>
                <a:gd name="T3" fmla="*/ 2147483647 h 5"/>
                <a:gd name="T4" fmla="*/ 2147483647 w 13"/>
                <a:gd name="T5" fmla="*/ 2147483647 h 5"/>
                <a:gd name="T6" fmla="*/ 2147483647 w 13"/>
                <a:gd name="T7" fmla="*/ 0 h 5"/>
                <a:gd name="T8" fmla="*/ 0 w 13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5"/>
                <a:gd name="T17" fmla="*/ 13 w 1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5">
                  <a:moveTo>
                    <a:pt x="13" y="5"/>
                  </a:moveTo>
                  <a:cubicBezTo>
                    <a:pt x="12" y="5"/>
                    <a:pt x="12" y="5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0" y="2"/>
                    <a:pt x="8" y="2"/>
                    <a:pt x="6" y="0"/>
                  </a:cubicBezTo>
                  <a:cubicBezTo>
                    <a:pt x="4" y="1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1" name="Line 826"/>
            <p:cNvSpPr>
              <a:spLocks noChangeShapeType="1"/>
            </p:cNvSpPr>
            <p:nvPr/>
          </p:nvSpPr>
          <p:spPr bwMode="auto">
            <a:xfrm>
              <a:off x="2139131" y="156191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2" name="Freeform 827"/>
            <p:cNvSpPr>
              <a:spLocks/>
            </p:cNvSpPr>
            <p:nvPr/>
          </p:nvSpPr>
          <p:spPr bwMode="auto">
            <a:xfrm>
              <a:off x="2168550" y="1571612"/>
              <a:ext cx="51201" cy="41275"/>
            </a:xfrm>
            <a:custGeom>
              <a:avLst/>
              <a:gdLst>
                <a:gd name="T0" fmla="*/ 0 w 5"/>
                <a:gd name="T1" fmla="*/ 108 h 4"/>
                <a:gd name="T2" fmla="*/ 72 w 5"/>
                <a:gd name="T3" fmla="*/ 144 h 4"/>
                <a:gd name="T4" fmla="*/ 180 w 5"/>
                <a:gd name="T5" fmla="*/ 36 h 4"/>
                <a:gd name="T6" fmla="*/ 0 w 5"/>
                <a:gd name="T7" fmla="*/ 108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0" y="3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5" y="2"/>
                    <a:pt x="5" y="1"/>
                  </a:cubicBezTo>
                  <a:cubicBezTo>
                    <a:pt x="3" y="0"/>
                    <a:pt x="1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3" name="Line 829"/>
            <p:cNvSpPr>
              <a:spLocks noChangeShapeType="1"/>
            </p:cNvSpPr>
            <p:nvPr/>
          </p:nvSpPr>
          <p:spPr bwMode="auto">
            <a:xfrm>
              <a:off x="2170204" y="160241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4" name="Freeform 830"/>
            <p:cNvSpPr>
              <a:spLocks/>
            </p:cNvSpPr>
            <p:nvPr/>
          </p:nvSpPr>
          <p:spPr bwMode="auto">
            <a:xfrm>
              <a:off x="2250151" y="1601775"/>
              <a:ext cx="11201" cy="20637"/>
            </a:xfrm>
            <a:custGeom>
              <a:avLst/>
              <a:gdLst>
                <a:gd name="T0" fmla="*/ 36 w 1"/>
                <a:gd name="T1" fmla="*/ 0 h 2"/>
                <a:gd name="T2" fmla="*/ 0 w 1"/>
                <a:gd name="T3" fmla="*/ 36 h 2"/>
                <a:gd name="T4" fmla="*/ 0 w 1"/>
                <a:gd name="T5" fmla="*/ 72 h 2"/>
                <a:gd name="T6" fmla="*/ 36 w 1"/>
                <a:gd name="T7" fmla="*/ 7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5" name="Freeform 831"/>
            <p:cNvSpPr>
              <a:spLocks/>
            </p:cNvSpPr>
            <p:nvPr/>
          </p:nvSpPr>
          <p:spPr bwMode="auto">
            <a:xfrm>
              <a:off x="2261352" y="1601775"/>
              <a:ext cx="9600" cy="20637"/>
            </a:xfrm>
            <a:custGeom>
              <a:avLst/>
              <a:gdLst>
                <a:gd name="T0" fmla="*/ 0 w 1"/>
                <a:gd name="T1" fmla="*/ 72 h 2"/>
                <a:gd name="T2" fmla="*/ 36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66" name="Line 832"/>
            <p:cNvSpPr>
              <a:spLocks noChangeShapeType="1"/>
            </p:cNvSpPr>
            <p:nvPr/>
          </p:nvSpPr>
          <p:spPr bwMode="auto">
            <a:xfrm>
              <a:off x="2260093" y="160241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7" name="Freeform 833"/>
            <p:cNvSpPr>
              <a:spLocks/>
            </p:cNvSpPr>
            <p:nvPr/>
          </p:nvSpPr>
          <p:spPr bwMode="auto">
            <a:xfrm>
              <a:off x="2150228" y="1782712"/>
              <a:ext cx="39951" cy="20033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0 h 2"/>
                <a:gd name="T4" fmla="*/ 0 w 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2" y="2"/>
                    <a:pt x="3" y="1"/>
                    <a:pt x="4" y="0"/>
                  </a:cubicBezTo>
                  <a:cubicBezTo>
                    <a:pt x="2" y="0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8" name="Line 834"/>
            <p:cNvSpPr>
              <a:spLocks noChangeShapeType="1"/>
            </p:cNvSpPr>
            <p:nvPr/>
          </p:nvSpPr>
          <p:spPr bwMode="auto">
            <a:xfrm>
              <a:off x="2150228" y="180274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69" name="Freeform 835"/>
            <p:cNvSpPr>
              <a:spLocks/>
            </p:cNvSpPr>
            <p:nvPr/>
          </p:nvSpPr>
          <p:spPr bwMode="auto">
            <a:xfrm>
              <a:off x="2070326" y="1882878"/>
              <a:ext cx="9987" cy="1001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0" name="Line 836"/>
            <p:cNvSpPr>
              <a:spLocks noChangeShapeType="1"/>
            </p:cNvSpPr>
            <p:nvPr/>
          </p:nvSpPr>
          <p:spPr bwMode="auto">
            <a:xfrm>
              <a:off x="2080314" y="1892894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1" name="Freeform 837"/>
            <p:cNvSpPr>
              <a:spLocks/>
            </p:cNvSpPr>
            <p:nvPr/>
          </p:nvSpPr>
          <p:spPr bwMode="auto">
            <a:xfrm>
              <a:off x="2070326" y="1872862"/>
              <a:ext cx="19976" cy="20033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0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2" name="Line 838"/>
            <p:cNvSpPr>
              <a:spLocks noChangeShapeType="1"/>
            </p:cNvSpPr>
            <p:nvPr/>
          </p:nvSpPr>
          <p:spPr bwMode="auto">
            <a:xfrm>
              <a:off x="2070326" y="188287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3" name="Freeform 839"/>
            <p:cNvSpPr>
              <a:spLocks/>
            </p:cNvSpPr>
            <p:nvPr/>
          </p:nvSpPr>
          <p:spPr bwMode="auto">
            <a:xfrm>
              <a:off x="2339753" y="1522399"/>
              <a:ext cx="51201" cy="28575"/>
            </a:xfrm>
            <a:custGeom>
              <a:avLst/>
              <a:gdLst>
                <a:gd name="T0" fmla="*/ 0 w 5"/>
                <a:gd name="T1" fmla="*/ 72 h 3"/>
                <a:gd name="T2" fmla="*/ 72 w 5"/>
                <a:gd name="T3" fmla="*/ 108 h 3"/>
                <a:gd name="T4" fmla="*/ 180 w 5"/>
                <a:gd name="T5" fmla="*/ 0 h 3"/>
                <a:gd name="T6" fmla="*/ 0 w 5"/>
                <a:gd name="T7" fmla="*/ 7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2"/>
                  </a:moveTo>
                  <a:cubicBezTo>
                    <a:pt x="1" y="2"/>
                    <a:pt x="1" y="3"/>
                    <a:pt x="2" y="3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4" name="Line 840"/>
            <p:cNvSpPr>
              <a:spLocks noChangeShapeType="1"/>
            </p:cNvSpPr>
            <p:nvPr/>
          </p:nvSpPr>
          <p:spPr bwMode="auto">
            <a:xfrm>
              <a:off x="2339995" y="1542315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5" name="Freeform 841"/>
            <p:cNvSpPr>
              <a:spLocks/>
            </p:cNvSpPr>
            <p:nvPr/>
          </p:nvSpPr>
          <p:spPr bwMode="auto">
            <a:xfrm>
              <a:off x="2410155" y="1452549"/>
              <a:ext cx="49602" cy="20637"/>
            </a:xfrm>
            <a:custGeom>
              <a:avLst/>
              <a:gdLst>
                <a:gd name="T0" fmla="*/ 0 w 5"/>
                <a:gd name="T1" fmla="*/ 36 h 2"/>
                <a:gd name="T2" fmla="*/ 36 w 5"/>
                <a:gd name="T3" fmla="*/ 36 h 2"/>
                <a:gd name="T4" fmla="*/ 180 w 5"/>
                <a:gd name="T5" fmla="*/ 0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1"/>
                  </a:moveTo>
                  <a:cubicBezTo>
                    <a:pt x="0" y="2"/>
                    <a:pt x="0" y="1"/>
                    <a:pt x="1" y="1"/>
                  </a:cubicBezTo>
                  <a:cubicBezTo>
                    <a:pt x="2" y="1"/>
                    <a:pt x="3" y="1"/>
                    <a:pt x="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6" name="Line 842"/>
            <p:cNvSpPr>
              <a:spLocks noChangeShapeType="1"/>
            </p:cNvSpPr>
            <p:nvPr/>
          </p:nvSpPr>
          <p:spPr bwMode="auto">
            <a:xfrm flipV="1">
              <a:off x="2459848" y="144214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7" name="Freeform 843"/>
            <p:cNvSpPr>
              <a:spLocks/>
            </p:cNvSpPr>
            <p:nvPr/>
          </p:nvSpPr>
          <p:spPr bwMode="auto">
            <a:xfrm>
              <a:off x="2410155" y="1441436"/>
              <a:ext cx="49602" cy="20638"/>
            </a:xfrm>
            <a:custGeom>
              <a:avLst/>
              <a:gdLst>
                <a:gd name="T0" fmla="*/ 180 w 5"/>
                <a:gd name="T1" fmla="*/ 0 h 2"/>
                <a:gd name="T2" fmla="*/ 0 w 5"/>
                <a:gd name="T3" fmla="*/ 72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5" y="0"/>
                  </a:moveTo>
                  <a:cubicBezTo>
                    <a:pt x="4" y="0"/>
                    <a:pt x="1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78" name="Line 844"/>
            <p:cNvSpPr>
              <a:spLocks noChangeShapeType="1"/>
            </p:cNvSpPr>
            <p:nvPr/>
          </p:nvSpPr>
          <p:spPr bwMode="auto">
            <a:xfrm>
              <a:off x="2409909" y="146218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79" name="Freeform 845"/>
            <p:cNvSpPr>
              <a:spLocks/>
            </p:cNvSpPr>
            <p:nvPr/>
          </p:nvSpPr>
          <p:spPr bwMode="auto">
            <a:xfrm>
              <a:off x="2139455" y="1291822"/>
              <a:ext cx="121301" cy="50959"/>
            </a:xfrm>
            <a:custGeom>
              <a:avLst/>
              <a:gdLst>
                <a:gd name="T0" fmla="*/ 2147483647 w 12"/>
                <a:gd name="T1" fmla="*/ 2147483647 h 5"/>
                <a:gd name="T2" fmla="*/ 0 w 12"/>
                <a:gd name="T3" fmla="*/ 2147483647 h 5"/>
                <a:gd name="T4" fmla="*/ 2147483647 w 12"/>
                <a:gd name="T5" fmla="*/ 0 h 5"/>
                <a:gd name="T6" fmla="*/ 2147483647 w 12"/>
                <a:gd name="T7" fmla="*/ 0 h 5"/>
                <a:gd name="T8" fmla="*/ 2147483647 w 12"/>
                <a:gd name="T9" fmla="*/ 2147483647 h 5"/>
                <a:gd name="T10" fmla="*/ 2147483647 w 12"/>
                <a:gd name="T11" fmla="*/ 2147483647 h 5"/>
                <a:gd name="T12" fmla="*/ 2147483647 w 12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5"/>
                <a:gd name="T23" fmla="*/ 12 w 12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5">
                  <a:moveTo>
                    <a:pt x="2" y="5"/>
                  </a:move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6" y="0"/>
                    <a:pt x="7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2" y="2"/>
                    <a:pt x="9" y="4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4" y="4"/>
                    <a:pt x="3" y="5"/>
                    <a:pt x="2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0" name="Line 846"/>
            <p:cNvSpPr>
              <a:spLocks noChangeShapeType="1"/>
            </p:cNvSpPr>
            <p:nvPr/>
          </p:nvSpPr>
          <p:spPr bwMode="auto">
            <a:xfrm>
              <a:off x="2160215" y="134198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1" name="Freeform 847"/>
            <p:cNvSpPr>
              <a:spLocks/>
            </p:cNvSpPr>
            <p:nvPr/>
          </p:nvSpPr>
          <p:spPr bwMode="auto">
            <a:xfrm>
              <a:off x="2019746" y="1343010"/>
              <a:ext cx="20801" cy="1588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2" name="Line 848"/>
            <p:cNvSpPr>
              <a:spLocks noChangeShapeType="1"/>
            </p:cNvSpPr>
            <p:nvPr/>
          </p:nvSpPr>
          <p:spPr bwMode="auto">
            <a:xfrm flipV="1">
              <a:off x="2020387" y="1331967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3" name="Freeform 849"/>
            <p:cNvSpPr>
              <a:spLocks/>
            </p:cNvSpPr>
            <p:nvPr/>
          </p:nvSpPr>
          <p:spPr bwMode="auto">
            <a:xfrm>
              <a:off x="2019746" y="1301735"/>
              <a:ext cx="100803" cy="30163"/>
            </a:xfrm>
            <a:custGeom>
              <a:avLst/>
              <a:gdLst>
                <a:gd name="T0" fmla="*/ 0 w 10"/>
                <a:gd name="T1" fmla="*/ 108 h 3"/>
                <a:gd name="T2" fmla="*/ 36 w 10"/>
                <a:gd name="T3" fmla="*/ 72 h 3"/>
                <a:gd name="T4" fmla="*/ 72 w 10"/>
                <a:gd name="T5" fmla="*/ 72 h 3"/>
                <a:gd name="T6" fmla="*/ 252 w 10"/>
                <a:gd name="T7" fmla="*/ 0 h 3"/>
                <a:gd name="T8" fmla="*/ 288 w 10"/>
                <a:gd name="T9" fmla="*/ 36 h 3"/>
                <a:gd name="T10" fmla="*/ 360 w 10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"/>
                <a:gd name="T20" fmla="*/ 10 w 10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1"/>
                    <a:pt x="10" y="0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4" name="Line 850"/>
            <p:cNvSpPr>
              <a:spLocks noChangeShapeType="1"/>
            </p:cNvSpPr>
            <p:nvPr/>
          </p:nvSpPr>
          <p:spPr bwMode="auto">
            <a:xfrm>
              <a:off x="2120265" y="1301918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5" name="Freeform 851"/>
            <p:cNvSpPr>
              <a:spLocks/>
            </p:cNvSpPr>
            <p:nvPr/>
          </p:nvSpPr>
          <p:spPr bwMode="auto">
            <a:xfrm>
              <a:off x="2041103" y="1301685"/>
              <a:ext cx="88517" cy="60822"/>
            </a:xfrm>
            <a:custGeom>
              <a:avLst/>
              <a:gdLst>
                <a:gd name="T0" fmla="*/ 2147483647 w 9"/>
                <a:gd name="T1" fmla="*/ 0 h 6"/>
                <a:gd name="T2" fmla="*/ 2147483647 w 9"/>
                <a:gd name="T3" fmla="*/ 2147483647 h 6"/>
                <a:gd name="T4" fmla="*/ 2147483647 w 9"/>
                <a:gd name="T5" fmla="*/ 2147483647 h 6"/>
                <a:gd name="T6" fmla="*/ 2147483647 w 9"/>
                <a:gd name="T7" fmla="*/ 2147483647 h 6"/>
                <a:gd name="T8" fmla="*/ 2147483647 w 9"/>
                <a:gd name="T9" fmla="*/ 2147483647 h 6"/>
                <a:gd name="T10" fmla="*/ 0 w 9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9" y="0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6" name="Line 852"/>
            <p:cNvSpPr>
              <a:spLocks noChangeShapeType="1"/>
            </p:cNvSpPr>
            <p:nvPr/>
          </p:nvSpPr>
          <p:spPr bwMode="auto">
            <a:xfrm>
              <a:off x="2040363" y="134198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7" name="Freeform 853"/>
            <p:cNvSpPr>
              <a:spLocks/>
            </p:cNvSpPr>
            <p:nvPr/>
          </p:nvSpPr>
          <p:spPr bwMode="auto">
            <a:xfrm>
              <a:off x="1990946" y="1382698"/>
              <a:ext cx="70402" cy="58737"/>
            </a:xfrm>
            <a:custGeom>
              <a:avLst/>
              <a:gdLst>
                <a:gd name="T0" fmla="*/ 0 w 7"/>
                <a:gd name="T1" fmla="*/ 180 h 6"/>
                <a:gd name="T2" fmla="*/ 252 w 7"/>
                <a:gd name="T3" fmla="*/ 180 h 6"/>
                <a:gd name="T4" fmla="*/ 0 w 7"/>
                <a:gd name="T5" fmla="*/ 18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5"/>
                  </a:moveTo>
                  <a:cubicBezTo>
                    <a:pt x="3" y="6"/>
                    <a:pt x="5" y="5"/>
                    <a:pt x="7" y="5"/>
                  </a:cubicBezTo>
                  <a:cubicBezTo>
                    <a:pt x="6" y="0"/>
                    <a:pt x="2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88" name="Line 854"/>
            <p:cNvSpPr>
              <a:spLocks noChangeShapeType="1"/>
            </p:cNvSpPr>
            <p:nvPr/>
          </p:nvSpPr>
          <p:spPr bwMode="auto">
            <a:xfrm>
              <a:off x="1990425" y="1432133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89" name="Freeform 855"/>
            <p:cNvSpPr>
              <a:spLocks/>
            </p:cNvSpPr>
            <p:nvPr/>
          </p:nvSpPr>
          <p:spPr bwMode="auto">
            <a:xfrm>
              <a:off x="1550981" y="1281959"/>
              <a:ext cx="229489" cy="90411"/>
            </a:xfrm>
            <a:custGeom>
              <a:avLst/>
              <a:gdLst>
                <a:gd name="T0" fmla="*/ 0 w 23"/>
                <a:gd name="T1" fmla="*/ 2147483647 h 9"/>
                <a:gd name="T2" fmla="*/ 2147483647 w 23"/>
                <a:gd name="T3" fmla="*/ 2147483647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0 h 9"/>
                <a:gd name="T10" fmla="*/ 2147483647 w 23"/>
                <a:gd name="T11" fmla="*/ 0 h 9"/>
                <a:gd name="T12" fmla="*/ 0 w 23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9"/>
                <a:gd name="T23" fmla="*/ 23 w 23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9">
                  <a:moveTo>
                    <a:pt x="0" y="7"/>
                  </a:moveTo>
                  <a:cubicBezTo>
                    <a:pt x="0" y="9"/>
                    <a:pt x="2" y="9"/>
                    <a:pt x="3" y="9"/>
                  </a:cubicBezTo>
                  <a:cubicBezTo>
                    <a:pt x="6" y="9"/>
                    <a:pt x="9" y="6"/>
                    <a:pt x="13" y="5"/>
                  </a:cubicBezTo>
                  <a:cubicBezTo>
                    <a:pt x="15" y="5"/>
                    <a:pt x="23" y="4"/>
                    <a:pt x="23" y="2"/>
                  </a:cubicBezTo>
                  <a:cubicBezTo>
                    <a:pt x="19" y="1"/>
                    <a:pt x="16" y="0"/>
                    <a:pt x="11" y="0"/>
                  </a:cubicBezTo>
                  <a:cubicBezTo>
                    <a:pt x="10" y="0"/>
                    <a:pt x="9" y="1"/>
                    <a:pt x="8" y="0"/>
                  </a:cubicBezTo>
                  <a:cubicBezTo>
                    <a:pt x="8" y="5"/>
                    <a:pt x="0" y="3"/>
                    <a:pt x="0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0" name="Line 856"/>
            <p:cNvSpPr>
              <a:spLocks noChangeShapeType="1"/>
            </p:cNvSpPr>
            <p:nvPr/>
          </p:nvSpPr>
          <p:spPr bwMode="auto">
            <a:xfrm>
              <a:off x="1550965" y="135200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1" name="Line 857"/>
            <p:cNvSpPr>
              <a:spLocks noChangeShapeType="1"/>
            </p:cNvSpPr>
            <p:nvPr/>
          </p:nvSpPr>
          <p:spPr bwMode="auto">
            <a:xfrm flipV="1">
              <a:off x="1670817" y="1311934"/>
              <a:ext cx="119853" cy="4006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2" name="Freeform 858"/>
            <p:cNvSpPr>
              <a:spLocks/>
            </p:cNvSpPr>
            <p:nvPr/>
          </p:nvSpPr>
          <p:spPr bwMode="auto">
            <a:xfrm>
              <a:off x="1779741" y="1311260"/>
              <a:ext cx="51201" cy="31750"/>
            </a:xfrm>
            <a:custGeom>
              <a:avLst/>
              <a:gdLst>
                <a:gd name="T0" fmla="*/ 36 w 5"/>
                <a:gd name="T1" fmla="*/ 0 h 3"/>
                <a:gd name="T2" fmla="*/ 0 w 5"/>
                <a:gd name="T3" fmla="*/ 72 h 3"/>
                <a:gd name="T4" fmla="*/ 144 w 5"/>
                <a:gd name="T5" fmla="*/ 36 h 3"/>
                <a:gd name="T6" fmla="*/ 144 w 5"/>
                <a:gd name="T7" fmla="*/ 108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5" y="2"/>
                    <a:pt x="4" y="3"/>
                    <a:pt x="4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3" name="Freeform 859"/>
            <p:cNvSpPr>
              <a:spLocks/>
            </p:cNvSpPr>
            <p:nvPr/>
          </p:nvSpPr>
          <p:spPr bwMode="auto">
            <a:xfrm>
              <a:off x="1821342" y="1320785"/>
              <a:ext cx="59202" cy="22225"/>
            </a:xfrm>
            <a:custGeom>
              <a:avLst/>
              <a:gdLst>
                <a:gd name="T0" fmla="*/ 0 w 6"/>
                <a:gd name="T1" fmla="*/ 72 h 2"/>
                <a:gd name="T2" fmla="*/ 72 w 6"/>
                <a:gd name="T3" fmla="*/ 72 h 2"/>
                <a:gd name="T4" fmla="*/ 216 w 6"/>
                <a:gd name="T5" fmla="*/ 0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2"/>
                  </a:moveTo>
                  <a:lnTo>
                    <a:pt x="2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4" name="Freeform 860"/>
            <p:cNvSpPr>
              <a:spLocks/>
            </p:cNvSpPr>
            <p:nvPr/>
          </p:nvSpPr>
          <p:spPr bwMode="auto">
            <a:xfrm>
              <a:off x="1880461" y="1311549"/>
              <a:ext cx="90156" cy="80548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0 h 8"/>
                <a:gd name="T10" fmla="*/ 2147483647 w 9"/>
                <a:gd name="T11" fmla="*/ 2147483647 h 8"/>
                <a:gd name="T12" fmla="*/ 2147483647 w 9"/>
                <a:gd name="T13" fmla="*/ 2147483647 h 8"/>
                <a:gd name="T14" fmla="*/ 2147483647 w 9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8"/>
                <a:gd name="T26" fmla="*/ 9 w 9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8">
                  <a:moveTo>
                    <a:pt x="0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3" y="3"/>
                    <a:pt x="3" y="3"/>
                    <a:pt x="3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8" y="4"/>
                    <a:pt x="6" y="6"/>
                    <a:pt x="6" y="6"/>
                  </a:cubicBezTo>
                  <a:cubicBezTo>
                    <a:pt x="7" y="7"/>
                    <a:pt x="8" y="7"/>
                    <a:pt x="9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5" name="Line 861"/>
            <p:cNvSpPr>
              <a:spLocks noChangeShapeType="1"/>
            </p:cNvSpPr>
            <p:nvPr/>
          </p:nvSpPr>
          <p:spPr bwMode="auto">
            <a:xfrm>
              <a:off x="1970450" y="1392067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6" name="Line 863"/>
            <p:cNvSpPr>
              <a:spLocks noChangeShapeType="1"/>
            </p:cNvSpPr>
            <p:nvPr/>
          </p:nvSpPr>
          <p:spPr bwMode="auto">
            <a:xfrm flipV="1">
              <a:off x="1680805" y="1422116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597" name="Freeform 864"/>
            <p:cNvSpPr>
              <a:spLocks/>
            </p:cNvSpPr>
            <p:nvPr/>
          </p:nvSpPr>
          <p:spPr bwMode="auto">
            <a:xfrm>
              <a:off x="1640539" y="1392223"/>
              <a:ext cx="110402" cy="30162"/>
            </a:xfrm>
            <a:custGeom>
              <a:avLst/>
              <a:gdLst>
                <a:gd name="T0" fmla="*/ 144 w 11"/>
                <a:gd name="T1" fmla="*/ 108 h 3"/>
                <a:gd name="T2" fmla="*/ 0 w 11"/>
                <a:gd name="T3" fmla="*/ 36 h 3"/>
                <a:gd name="T4" fmla="*/ 180 w 11"/>
                <a:gd name="T5" fmla="*/ 0 h 3"/>
                <a:gd name="T6" fmla="*/ 396 w 1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"/>
                <a:gd name="T14" fmla="*/ 11 w 1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">
                  <a:moveTo>
                    <a:pt x="4" y="3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9" y="1"/>
                    <a:pt x="1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8" name="Freeform 865"/>
            <p:cNvSpPr>
              <a:spLocks/>
            </p:cNvSpPr>
            <p:nvPr/>
          </p:nvSpPr>
          <p:spPr bwMode="auto">
            <a:xfrm>
              <a:off x="1651738" y="1382698"/>
              <a:ext cx="99202" cy="9525"/>
            </a:xfrm>
            <a:custGeom>
              <a:avLst/>
              <a:gdLst>
                <a:gd name="T0" fmla="*/ 360 w 10"/>
                <a:gd name="T1" fmla="*/ 36 h 1"/>
                <a:gd name="T2" fmla="*/ 180 w 10"/>
                <a:gd name="T3" fmla="*/ 0 h 1"/>
                <a:gd name="T4" fmla="*/ 0 w 10"/>
                <a:gd name="T5" fmla="*/ 0 h 1"/>
                <a:gd name="T6" fmla="*/ 0 60000 65536"/>
                <a:gd name="T7" fmla="*/ 0 60000 65536"/>
                <a:gd name="T8" fmla="*/ 0 60000 65536"/>
                <a:gd name="T9" fmla="*/ 0 w 10"/>
                <a:gd name="T10" fmla="*/ 0 h 1"/>
                <a:gd name="T11" fmla="*/ 10 w 1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">
                  <a:moveTo>
                    <a:pt x="10" y="1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99" name="Freeform 866"/>
            <p:cNvSpPr>
              <a:spLocks/>
            </p:cNvSpPr>
            <p:nvPr/>
          </p:nvSpPr>
          <p:spPr bwMode="auto">
            <a:xfrm>
              <a:off x="1651738" y="1352535"/>
              <a:ext cx="80002" cy="30163"/>
            </a:xfrm>
            <a:custGeom>
              <a:avLst/>
              <a:gdLst>
                <a:gd name="T0" fmla="*/ 0 w 8"/>
                <a:gd name="T1" fmla="*/ 108 h 3"/>
                <a:gd name="T2" fmla="*/ 288 w 8"/>
                <a:gd name="T3" fmla="*/ 36 h 3"/>
                <a:gd name="T4" fmla="*/ 36 w 8"/>
                <a:gd name="T5" fmla="*/ 72 h 3"/>
                <a:gd name="T6" fmla="*/ 36 w 8"/>
                <a:gd name="T7" fmla="*/ 0 h 3"/>
                <a:gd name="T8" fmla="*/ 72 w 8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"/>
                <a:gd name="T17" fmla="*/ 8 w 8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">
                  <a:moveTo>
                    <a:pt x="0" y="3"/>
                  </a:moveTo>
                  <a:cubicBezTo>
                    <a:pt x="2" y="2"/>
                    <a:pt x="6" y="2"/>
                    <a:pt x="8" y="1"/>
                  </a:cubicBezTo>
                  <a:cubicBezTo>
                    <a:pt x="6" y="0"/>
                    <a:pt x="3" y="2"/>
                    <a:pt x="1" y="2"/>
                  </a:cubicBezTo>
                  <a:cubicBezTo>
                    <a:pt x="1" y="2"/>
                    <a:pt x="2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0" name="Line 867"/>
            <p:cNvSpPr>
              <a:spLocks noChangeShapeType="1"/>
            </p:cNvSpPr>
            <p:nvPr/>
          </p:nvSpPr>
          <p:spPr bwMode="auto">
            <a:xfrm>
              <a:off x="1670817" y="135200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1" name="Freeform 868"/>
            <p:cNvSpPr>
              <a:spLocks/>
            </p:cNvSpPr>
            <p:nvPr/>
          </p:nvSpPr>
          <p:spPr bwMode="auto">
            <a:xfrm>
              <a:off x="1960546" y="1301735"/>
              <a:ext cx="40000" cy="19050"/>
            </a:xfrm>
            <a:custGeom>
              <a:avLst/>
              <a:gdLst>
                <a:gd name="T0" fmla="*/ 144 w 4"/>
                <a:gd name="T1" fmla="*/ 0 h 2"/>
                <a:gd name="T2" fmla="*/ 72 w 4"/>
                <a:gd name="T3" fmla="*/ 0 h 2"/>
                <a:gd name="T4" fmla="*/ 0 w 4"/>
                <a:gd name="T5" fmla="*/ 36 h 2"/>
                <a:gd name="T6" fmla="*/ 72 w 4"/>
                <a:gd name="T7" fmla="*/ 72 h 2"/>
                <a:gd name="T8" fmla="*/ 108 w 4"/>
                <a:gd name="T9" fmla="*/ 3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2" name="Freeform 869"/>
            <p:cNvSpPr>
              <a:spLocks/>
            </p:cNvSpPr>
            <p:nvPr/>
          </p:nvSpPr>
          <p:spPr bwMode="auto">
            <a:xfrm>
              <a:off x="1990425" y="1301918"/>
              <a:ext cx="9987" cy="1001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3" name="Freeform 870"/>
            <p:cNvSpPr>
              <a:spLocks/>
            </p:cNvSpPr>
            <p:nvPr/>
          </p:nvSpPr>
          <p:spPr bwMode="auto">
            <a:xfrm>
              <a:off x="1731294" y="1201410"/>
              <a:ext cx="159003" cy="50960"/>
            </a:xfrm>
            <a:custGeom>
              <a:avLst/>
              <a:gdLst>
                <a:gd name="T0" fmla="*/ 2147483647 w 16"/>
                <a:gd name="T1" fmla="*/ 2147483647 h 5"/>
                <a:gd name="T2" fmla="*/ 2147483647 w 16"/>
                <a:gd name="T3" fmla="*/ 2147483647 h 5"/>
                <a:gd name="T4" fmla="*/ 2147483647 w 16"/>
                <a:gd name="T5" fmla="*/ 0 h 5"/>
                <a:gd name="T6" fmla="*/ 0 w 16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5"/>
                <a:gd name="T14" fmla="*/ 16 w 1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5">
                  <a:moveTo>
                    <a:pt x="5" y="5"/>
                  </a:moveTo>
                  <a:cubicBezTo>
                    <a:pt x="8" y="3"/>
                    <a:pt x="14" y="4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0" y="0"/>
                    <a:pt x="1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4" name="Freeform 871"/>
            <p:cNvSpPr>
              <a:spLocks/>
            </p:cNvSpPr>
            <p:nvPr/>
          </p:nvSpPr>
          <p:spPr bwMode="auto">
            <a:xfrm>
              <a:off x="1730744" y="1251835"/>
              <a:ext cx="49939" cy="1670"/>
            </a:xfrm>
            <a:custGeom>
              <a:avLst/>
              <a:gdLst>
                <a:gd name="T0" fmla="*/ 0 w 5"/>
                <a:gd name="T1" fmla="*/ 0 h 1"/>
                <a:gd name="T2" fmla="*/ 2147483647 w 5"/>
                <a:gd name="T3" fmla="*/ 0 h 1"/>
                <a:gd name="T4" fmla="*/ 2147483647 w 5"/>
                <a:gd name="T5" fmla="*/ 0 h 1"/>
                <a:gd name="T6" fmla="*/ 0 60000 65536"/>
                <a:gd name="T7" fmla="*/ 0 60000 65536"/>
                <a:gd name="T8" fmla="*/ 0 60000 65536"/>
                <a:gd name="T9" fmla="*/ 0 w 5"/>
                <a:gd name="T10" fmla="*/ 0 h 1"/>
                <a:gd name="T11" fmla="*/ 5 w 5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1">
                  <a:moveTo>
                    <a:pt x="0" y="0"/>
                  </a:moveTo>
                  <a:lnTo>
                    <a:pt x="5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5" name="Freeform 872"/>
            <p:cNvSpPr>
              <a:spLocks/>
            </p:cNvSpPr>
            <p:nvPr/>
          </p:nvSpPr>
          <p:spPr bwMode="auto">
            <a:xfrm>
              <a:off x="1809976" y="1221136"/>
              <a:ext cx="231127" cy="70686"/>
            </a:xfrm>
            <a:custGeom>
              <a:avLst/>
              <a:gdLst>
                <a:gd name="T0" fmla="*/ 0 w 23"/>
                <a:gd name="T1" fmla="*/ 2147483647 h 7"/>
                <a:gd name="T2" fmla="*/ 2147483647 w 23"/>
                <a:gd name="T3" fmla="*/ 2147483647 h 7"/>
                <a:gd name="T4" fmla="*/ 2147483647 w 23"/>
                <a:gd name="T5" fmla="*/ 2147483647 h 7"/>
                <a:gd name="T6" fmla="*/ 2147483647 w 23"/>
                <a:gd name="T7" fmla="*/ 2147483647 h 7"/>
                <a:gd name="T8" fmla="*/ 2147483647 w 23"/>
                <a:gd name="T9" fmla="*/ 2147483647 h 7"/>
                <a:gd name="T10" fmla="*/ 2147483647 w 23"/>
                <a:gd name="T11" fmla="*/ 2147483647 h 7"/>
                <a:gd name="T12" fmla="*/ 2147483647 w 23"/>
                <a:gd name="T13" fmla="*/ 2147483647 h 7"/>
                <a:gd name="T14" fmla="*/ 2147483647 w 23"/>
                <a:gd name="T15" fmla="*/ 2147483647 h 7"/>
                <a:gd name="T16" fmla="*/ 2147483647 w 2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7"/>
                <a:gd name="T29" fmla="*/ 23 w 2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7">
                  <a:moveTo>
                    <a:pt x="0" y="5"/>
                  </a:moveTo>
                  <a:cubicBezTo>
                    <a:pt x="1" y="5"/>
                    <a:pt x="4" y="4"/>
                    <a:pt x="5" y="4"/>
                  </a:cubicBezTo>
                  <a:cubicBezTo>
                    <a:pt x="5" y="4"/>
                    <a:pt x="4" y="6"/>
                    <a:pt x="4" y="6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7" y="7"/>
                    <a:pt x="10" y="5"/>
                    <a:pt x="12" y="5"/>
                  </a:cubicBezTo>
                  <a:cubicBezTo>
                    <a:pt x="12" y="5"/>
                    <a:pt x="15" y="5"/>
                    <a:pt x="15" y="5"/>
                  </a:cubicBezTo>
                  <a:cubicBezTo>
                    <a:pt x="18" y="5"/>
                    <a:pt x="21" y="5"/>
                    <a:pt x="23" y="3"/>
                  </a:cubicBezTo>
                  <a:cubicBezTo>
                    <a:pt x="21" y="2"/>
                    <a:pt x="21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6" name="Line 873"/>
            <p:cNvSpPr>
              <a:spLocks noChangeShapeType="1"/>
            </p:cNvSpPr>
            <p:nvPr/>
          </p:nvSpPr>
          <p:spPr bwMode="auto">
            <a:xfrm flipH="1">
              <a:off x="2000411" y="1221785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7" name="Freeform 874"/>
            <p:cNvSpPr>
              <a:spLocks/>
            </p:cNvSpPr>
            <p:nvPr/>
          </p:nvSpPr>
          <p:spPr bwMode="auto">
            <a:xfrm>
              <a:off x="1810142" y="1220772"/>
              <a:ext cx="190404" cy="50800"/>
            </a:xfrm>
            <a:custGeom>
              <a:avLst/>
              <a:gdLst>
                <a:gd name="T0" fmla="*/ 684 w 19"/>
                <a:gd name="T1" fmla="*/ 0 h 5"/>
                <a:gd name="T2" fmla="*/ 504 w 19"/>
                <a:gd name="T3" fmla="*/ 144 h 5"/>
                <a:gd name="T4" fmla="*/ 360 w 19"/>
                <a:gd name="T5" fmla="*/ 72 h 5"/>
                <a:gd name="T6" fmla="*/ 0 w 19"/>
                <a:gd name="T7" fmla="*/ 18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5"/>
                <a:gd name="T14" fmla="*/ 19 w 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5">
                  <a:moveTo>
                    <a:pt x="19" y="0"/>
                  </a:moveTo>
                  <a:cubicBezTo>
                    <a:pt x="17" y="1"/>
                    <a:pt x="17" y="4"/>
                    <a:pt x="14" y="4"/>
                  </a:cubicBezTo>
                  <a:cubicBezTo>
                    <a:pt x="12" y="4"/>
                    <a:pt x="11" y="2"/>
                    <a:pt x="10" y="2"/>
                  </a:cubicBezTo>
                  <a:cubicBezTo>
                    <a:pt x="7" y="1"/>
                    <a:pt x="1" y="3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08" name="Line 875"/>
            <p:cNvSpPr>
              <a:spLocks noChangeShapeType="1"/>
            </p:cNvSpPr>
            <p:nvPr/>
          </p:nvSpPr>
          <p:spPr bwMode="auto">
            <a:xfrm>
              <a:off x="1810646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09" name="Freeform 876"/>
            <p:cNvSpPr>
              <a:spLocks/>
            </p:cNvSpPr>
            <p:nvPr/>
          </p:nvSpPr>
          <p:spPr bwMode="auto">
            <a:xfrm>
              <a:off x="1950945" y="1201722"/>
              <a:ext cx="19200" cy="9525"/>
            </a:xfrm>
            <a:custGeom>
              <a:avLst/>
              <a:gdLst>
                <a:gd name="T0" fmla="*/ 0 w 2"/>
                <a:gd name="T1" fmla="*/ 0 h 1"/>
                <a:gd name="T2" fmla="*/ 72 w 2"/>
                <a:gd name="T3" fmla="*/ 36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0" name="Line 877"/>
            <p:cNvSpPr>
              <a:spLocks noChangeShapeType="1"/>
            </p:cNvSpPr>
            <p:nvPr/>
          </p:nvSpPr>
          <p:spPr bwMode="auto">
            <a:xfrm>
              <a:off x="1970450" y="1211769"/>
              <a:ext cx="39951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1" name="Freeform 878"/>
            <p:cNvSpPr>
              <a:spLocks/>
            </p:cNvSpPr>
            <p:nvPr/>
          </p:nvSpPr>
          <p:spPr bwMode="auto">
            <a:xfrm>
              <a:off x="1950945" y="1201722"/>
              <a:ext cx="59201" cy="9525"/>
            </a:xfrm>
            <a:custGeom>
              <a:avLst/>
              <a:gdLst>
                <a:gd name="T0" fmla="*/ 216 w 6"/>
                <a:gd name="T1" fmla="*/ 36 h 1"/>
                <a:gd name="T2" fmla="*/ 0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6" y="1"/>
                  </a:move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2" name="Line 879"/>
            <p:cNvSpPr>
              <a:spLocks noChangeShapeType="1"/>
            </p:cNvSpPr>
            <p:nvPr/>
          </p:nvSpPr>
          <p:spPr bwMode="auto">
            <a:xfrm>
              <a:off x="1950474" y="12017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3" name="Freeform 880"/>
            <p:cNvSpPr>
              <a:spLocks/>
            </p:cNvSpPr>
            <p:nvPr/>
          </p:nvSpPr>
          <p:spPr bwMode="auto">
            <a:xfrm>
              <a:off x="1979746" y="1192197"/>
              <a:ext cx="49601" cy="9525"/>
            </a:xfrm>
            <a:custGeom>
              <a:avLst/>
              <a:gdLst>
                <a:gd name="T0" fmla="*/ 0 w 5"/>
                <a:gd name="T1" fmla="*/ 0 h 1"/>
                <a:gd name="T2" fmla="*/ 180 w 5"/>
                <a:gd name="T3" fmla="*/ 36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0"/>
                  </a:moveTo>
                  <a:cubicBezTo>
                    <a:pt x="0" y="0"/>
                    <a:pt x="4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4" name="Line 881"/>
            <p:cNvSpPr>
              <a:spLocks noChangeShapeType="1"/>
            </p:cNvSpPr>
            <p:nvPr/>
          </p:nvSpPr>
          <p:spPr bwMode="auto">
            <a:xfrm flipV="1">
              <a:off x="2030375" y="1191736"/>
              <a:ext cx="29963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5" name="Freeform 882"/>
            <p:cNvSpPr>
              <a:spLocks/>
            </p:cNvSpPr>
            <p:nvPr/>
          </p:nvSpPr>
          <p:spPr bwMode="auto">
            <a:xfrm>
              <a:off x="1979746" y="1152509"/>
              <a:ext cx="81601" cy="39688"/>
            </a:xfrm>
            <a:custGeom>
              <a:avLst/>
              <a:gdLst>
                <a:gd name="T0" fmla="*/ 288 w 8"/>
                <a:gd name="T1" fmla="*/ 144 h 4"/>
                <a:gd name="T2" fmla="*/ 0 w 8"/>
                <a:gd name="T3" fmla="*/ 144 h 4"/>
                <a:gd name="T4" fmla="*/ 0 60000 65536"/>
                <a:gd name="T5" fmla="*/ 0 60000 65536"/>
                <a:gd name="T6" fmla="*/ 0 w 8"/>
                <a:gd name="T7" fmla="*/ 0 h 4"/>
                <a:gd name="T8" fmla="*/ 8 w 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" h="4">
                  <a:moveTo>
                    <a:pt x="8" y="4"/>
                  </a:moveTo>
                  <a:cubicBezTo>
                    <a:pt x="8" y="4"/>
                    <a:pt x="0" y="0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6" name="Line 883"/>
            <p:cNvSpPr>
              <a:spLocks noChangeShapeType="1"/>
            </p:cNvSpPr>
            <p:nvPr/>
          </p:nvSpPr>
          <p:spPr bwMode="auto">
            <a:xfrm>
              <a:off x="1980438" y="119173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7" name="Freeform 884"/>
            <p:cNvSpPr>
              <a:spLocks/>
            </p:cNvSpPr>
            <p:nvPr/>
          </p:nvSpPr>
          <p:spPr bwMode="auto">
            <a:xfrm>
              <a:off x="2029347" y="1262047"/>
              <a:ext cx="20801" cy="9525"/>
            </a:xfrm>
            <a:custGeom>
              <a:avLst/>
              <a:gdLst>
                <a:gd name="T0" fmla="*/ 0 w 2"/>
                <a:gd name="T1" fmla="*/ 36 h 1"/>
                <a:gd name="T2" fmla="*/ 36 w 2"/>
                <a:gd name="T3" fmla="*/ 36 h 1"/>
                <a:gd name="T4" fmla="*/ 72 w 2"/>
                <a:gd name="T5" fmla="*/ 0 h 1"/>
                <a:gd name="T6" fmla="*/ 0 w 2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18" name="Line 885"/>
            <p:cNvSpPr>
              <a:spLocks noChangeShapeType="1"/>
            </p:cNvSpPr>
            <p:nvPr/>
          </p:nvSpPr>
          <p:spPr bwMode="auto">
            <a:xfrm>
              <a:off x="2030375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19" name="Line 886"/>
            <p:cNvSpPr>
              <a:spLocks noChangeShapeType="1"/>
            </p:cNvSpPr>
            <p:nvPr/>
          </p:nvSpPr>
          <p:spPr bwMode="auto">
            <a:xfrm>
              <a:off x="2090301" y="1201752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0" name="Freeform 887"/>
            <p:cNvSpPr>
              <a:spLocks/>
            </p:cNvSpPr>
            <p:nvPr/>
          </p:nvSpPr>
          <p:spPr bwMode="auto">
            <a:xfrm>
              <a:off x="2090148" y="1201722"/>
              <a:ext cx="9600" cy="19050"/>
            </a:xfrm>
            <a:custGeom>
              <a:avLst/>
              <a:gdLst>
                <a:gd name="T0" fmla="*/ 0 w 1"/>
                <a:gd name="T1" fmla="*/ 72 h 2"/>
                <a:gd name="T2" fmla="*/ 36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1" name="Freeform 888"/>
            <p:cNvSpPr>
              <a:spLocks/>
            </p:cNvSpPr>
            <p:nvPr/>
          </p:nvSpPr>
          <p:spPr bwMode="auto">
            <a:xfrm>
              <a:off x="2090301" y="1201752"/>
              <a:ext cx="9987" cy="1670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2" name="Freeform 889"/>
            <p:cNvSpPr>
              <a:spLocks/>
            </p:cNvSpPr>
            <p:nvPr/>
          </p:nvSpPr>
          <p:spPr bwMode="auto">
            <a:xfrm>
              <a:off x="2070947" y="1230297"/>
              <a:ext cx="59202" cy="31750"/>
            </a:xfrm>
            <a:custGeom>
              <a:avLst/>
              <a:gdLst>
                <a:gd name="T0" fmla="*/ 72 w 6"/>
                <a:gd name="T1" fmla="*/ 36 h 3"/>
                <a:gd name="T2" fmla="*/ 0 w 6"/>
                <a:gd name="T3" fmla="*/ 72 h 3"/>
                <a:gd name="T4" fmla="*/ 72 w 6"/>
                <a:gd name="T5" fmla="*/ 108 h 3"/>
                <a:gd name="T6" fmla="*/ 216 w 6"/>
                <a:gd name="T7" fmla="*/ 36 h 3"/>
                <a:gd name="T8" fmla="*/ 72 w 6"/>
                <a:gd name="T9" fmla="*/ 3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2" y="1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3" name="Line 890"/>
            <p:cNvSpPr>
              <a:spLocks noChangeShapeType="1"/>
            </p:cNvSpPr>
            <p:nvPr/>
          </p:nvSpPr>
          <p:spPr bwMode="auto">
            <a:xfrm>
              <a:off x="2090301" y="124181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4" name="Freeform 891"/>
            <p:cNvSpPr>
              <a:spLocks/>
            </p:cNvSpPr>
            <p:nvPr/>
          </p:nvSpPr>
          <p:spPr bwMode="auto">
            <a:xfrm>
              <a:off x="2120549" y="1220772"/>
              <a:ext cx="80002" cy="50800"/>
            </a:xfrm>
            <a:custGeom>
              <a:avLst/>
              <a:gdLst>
                <a:gd name="T0" fmla="*/ 0 w 8"/>
                <a:gd name="T1" fmla="*/ 180 h 5"/>
                <a:gd name="T2" fmla="*/ 72 w 8"/>
                <a:gd name="T3" fmla="*/ 180 h 5"/>
                <a:gd name="T4" fmla="*/ 288 w 8"/>
                <a:gd name="T5" fmla="*/ 36 h 5"/>
                <a:gd name="T6" fmla="*/ 72 w 8"/>
                <a:gd name="T7" fmla="*/ 36 h 5"/>
                <a:gd name="T8" fmla="*/ 72 w 8"/>
                <a:gd name="T9" fmla="*/ 72 h 5"/>
                <a:gd name="T10" fmla="*/ 0 w 8"/>
                <a:gd name="T11" fmla="*/ 18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0" y="5"/>
                  </a:move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7" y="3"/>
                    <a:pt x="8" y="1"/>
                  </a:cubicBezTo>
                  <a:cubicBezTo>
                    <a:pt x="5" y="1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5" name="Line 892"/>
            <p:cNvSpPr>
              <a:spLocks noChangeShapeType="1"/>
            </p:cNvSpPr>
            <p:nvPr/>
          </p:nvSpPr>
          <p:spPr bwMode="auto">
            <a:xfrm>
              <a:off x="2120265" y="1271868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6" name="Freeform 893"/>
            <p:cNvSpPr>
              <a:spLocks/>
            </p:cNvSpPr>
            <p:nvPr/>
          </p:nvSpPr>
          <p:spPr bwMode="auto">
            <a:xfrm>
              <a:off x="2200551" y="1252522"/>
              <a:ext cx="38401" cy="30162"/>
            </a:xfrm>
            <a:custGeom>
              <a:avLst/>
              <a:gdLst>
                <a:gd name="T0" fmla="*/ 0 w 4"/>
                <a:gd name="T1" fmla="*/ 72 h 3"/>
                <a:gd name="T2" fmla="*/ 72 w 4"/>
                <a:gd name="T3" fmla="*/ 108 h 3"/>
                <a:gd name="T4" fmla="*/ 144 w 4"/>
                <a:gd name="T5" fmla="*/ 36 h 3"/>
                <a:gd name="T6" fmla="*/ 108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2"/>
                  </a:moveTo>
                  <a:cubicBezTo>
                    <a:pt x="0" y="3"/>
                    <a:pt x="1" y="3"/>
                    <a:pt x="2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7" name="Freeform 894"/>
            <p:cNvSpPr>
              <a:spLocks/>
            </p:cNvSpPr>
            <p:nvPr/>
          </p:nvSpPr>
          <p:spPr bwMode="auto">
            <a:xfrm>
              <a:off x="2200166" y="1251835"/>
              <a:ext cx="29963" cy="20033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28" name="Freeform 895"/>
            <p:cNvSpPr>
              <a:spLocks/>
            </p:cNvSpPr>
            <p:nvPr/>
          </p:nvSpPr>
          <p:spPr bwMode="auto">
            <a:xfrm>
              <a:off x="2179750" y="1201722"/>
              <a:ext cx="20801" cy="1587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29" name="Freeform 896"/>
            <p:cNvSpPr>
              <a:spLocks/>
            </p:cNvSpPr>
            <p:nvPr/>
          </p:nvSpPr>
          <p:spPr bwMode="auto">
            <a:xfrm>
              <a:off x="2160549" y="1201722"/>
              <a:ext cx="19200" cy="1587"/>
            </a:xfrm>
            <a:custGeom>
              <a:avLst/>
              <a:gdLst>
                <a:gd name="T0" fmla="*/ 72 w 2"/>
                <a:gd name="T1" fmla="*/ 0 h 1"/>
                <a:gd name="T2" fmla="*/ 36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0" name="Freeform 897"/>
            <p:cNvSpPr>
              <a:spLocks/>
            </p:cNvSpPr>
            <p:nvPr/>
          </p:nvSpPr>
          <p:spPr bwMode="auto">
            <a:xfrm>
              <a:off x="2139749" y="1162034"/>
              <a:ext cx="89602" cy="39688"/>
            </a:xfrm>
            <a:custGeom>
              <a:avLst/>
              <a:gdLst>
                <a:gd name="T0" fmla="*/ 72 w 9"/>
                <a:gd name="T1" fmla="*/ 144 h 4"/>
                <a:gd name="T2" fmla="*/ 72 w 9"/>
                <a:gd name="T3" fmla="*/ 108 h 4"/>
                <a:gd name="T4" fmla="*/ 0 w 9"/>
                <a:gd name="T5" fmla="*/ 72 h 4"/>
                <a:gd name="T6" fmla="*/ 144 w 9"/>
                <a:gd name="T7" fmla="*/ 0 h 4"/>
                <a:gd name="T8" fmla="*/ 324 w 9"/>
                <a:gd name="T9" fmla="*/ 36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4"/>
                <a:gd name="T17" fmla="*/ 9 w 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4">
                  <a:moveTo>
                    <a:pt x="2" y="4"/>
                  </a:moveTo>
                  <a:cubicBezTo>
                    <a:pt x="2" y="4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0"/>
                    <a:pt x="3" y="0"/>
                    <a:pt x="4" y="0"/>
                  </a:cubicBezTo>
                  <a:cubicBezTo>
                    <a:pt x="6" y="0"/>
                    <a:pt x="7" y="1"/>
                    <a:pt x="9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1" name="Line 898"/>
            <p:cNvSpPr>
              <a:spLocks noChangeShapeType="1"/>
            </p:cNvSpPr>
            <p:nvPr/>
          </p:nvSpPr>
          <p:spPr bwMode="auto">
            <a:xfrm>
              <a:off x="2230129" y="1171703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2" name="Freeform 899"/>
            <p:cNvSpPr>
              <a:spLocks/>
            </p:cNvSpPr>
            <p:nvPr/>
          </p:nvSpPr>
          <p:spPr bwMode="auto">
            <a:xfrm>
              <a:off x="2190951" y="1192197"/>
              <a:ext cx="38401" cy="9525"/>
            </a:xfrm>
            <a:custGeom>
              <a:avLst/>
              <a:gdLst>
                <a:gd name="T0" fmla="*/ 144 w 4"/>
                <a:gd name="T1" fmla="*/ 0 h 1"/>
                <a:gd name="T2" fmla="*/ 0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4" y="0"/>
                  </a:moveTo>
                  <a:cubicBezTo>
                    <a:pt x="3" y="1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3" name="Freeform 900"/>
            <p:cNvSpPr>
              <a:spLocks/>
            </p:cNvSpPr>
            <p:nvPr/>
          </p:nvSpPr>
          <p:spPr bwMode="auto">
            <a:xfrm>
              <a:off x="2190951" y="1192197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36 w 1"/>
                <a:gd name="T5" fmla="*/ 36 h 1"/>
                <a:gd name="T6" fmla="*/ 36 w 1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4" name="Freeform 901"/>
            <p:cNvSpPr>
              <a:spLocks/>
            </p:cNvSpPr>
            <p:nvPr/>
          </p:nvSpPr>
          <p:spPr bwMode="auto">
            <a:xfrm>
              <a:off x="2250151" y="1171559"/>
              <a:ext cx="59202" cy="30163"/>
            </a:xfrm>
            <a:custGeom>
              <a:avLst/>
              <a:gdLst>
                <a:gd name="T0" fmla="*/ 36 w 6"/>
                <a:gd name="T1" fmla="*/ 108 h 3"/>
                <a:gd name="T2" fmla="*/ 216 w 6"/>
                <a:gd name="T3" fmla="*/ 36 h 3"/>
                <a:gd name="T4" fmla="*/ 0 w 6"/>
                <a:gd name="T5" fmla="*/ 36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1" y="3"/>
                  </a:moveTo>
                  <a:cubicBezTo>
                    <a:pt x="4" y="3"/>
                    <a:pt x="5" y="3"/>
                    <a:pt x="6" y="1"/>
                  </a:cubicBezTo>
                  <a:cubicBezTo>
                    <a:pt x="3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5" name="Line 902"/>
            <p:cNvSpPr>
              <a:spLocks noChangeShapeType="1"/>
            </p:cNvSpPr>
            <p:nvPr/>
          </p:nvSpPr>
          <p:spPr bwMode="auto">
            <a:xfrm>
              <a:off x="2250105" y="118171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6" name="Freeform 903"/>
            <p:cNvSpPr>
              <a:spLocks/>
            </p:cNvSpPr>
            <p:nvPr/>
          </p:nvSpPr>
          <p:spPr bwMode="auto">
            <a:xfrm>
              <a:off x="2250151" y="1192197"/>
              <a:ext cx="11201" cy="9525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7" name="Line 904"/>
            <p:cNvSpPr>
              <a:spLocks noChangeShapeType="1"/>
            </p:cNvSpPr>
            <p:nvPr/>
          </p:nvSpPr>
          <p:spPr bwMode="auto">
            <a:xfrm>
              <a:off x="2260093" y="12017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38" name="Freeform 905"/>
            <p:cNvSpPr>
              <a:spLocks/>
            </p:cNvSpPr>
            <p:nvPr/>
          </p:nvSpPr>
          <p:spPr bwMode="auto">
            <a:xfrm>
              <a:off x="2238952" y="1211247"/>
              <a:ext cx="41601" cy="31750"/>
            </a:xfrm>
            <a:custGeom>
              <a:avLst/>
              <a:gdLst>
                <a:gd name="T0" fmla="*/ 36 w 4"/>
                <a:gd name="T1" fmla="*/ 0 h 3"/>
                <a:gd name="T2" fmla="*/ 0 w 4"/>
                <a:gd name="T3" fmla="*/ 72 h 3"/>
                <a:gd name="T4" fmla="*/ 72 w 4"/>
                <a:gd name="T5" fmla="*/ 108 h 3"/>
                <a:gd name="T6" fmla="*/ 144 w 4"/>
                <a:gd name="T7" fmla="*/ 36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39" name="Freeform 906"/>
            <p:cNvSpPr>
              <a:spLocks/>
            </p:cNvSpPr>
            <p:nvPr/>
          </p:nvSpPr>
          <p:spPr bwMode="auto">
            <a:xfrm>
              <a:off x="2250105" y="1211769"/>
              <a:ext cx="29963" cy="10017"/>
            </a:xfrm>
            <a:custGeom>
              <a:avLst/>
              <a:gdLst>
                <a:gd name="T0" fmla="*/ 2147483647 w 3"/>
                <a:gd name="T1" fmla="*/ 2147483647 h 1"/>
                <a:gd name="T2" fmla="*/ 0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0" name="Freeform 907"/>
            <p:cNvSpPr>
              <a:spLocks/>
            </p:cNvSpPr>
            <p:nvPr/>
          </p:nvSpPr>
          <p:spPr bwMode="auto">
            <a:xfrm>
              <a:off x="2280552" y="1230297"/>
              <a:ext cx="89602" cy="52387"/>
            </a:xfrm>
            <a:custGeom>
              <a:avLst/>
              <a:gdLst>
                <a:gd name="T0" fmla="*/ 144 w 9"/>
                <a:gd name="T1" fmla="*/ 0 h 5"/>
                <a:gd name="T2" fmla="*/ 72 w 9"/>
                <a:gd name="T3" fmla="*/ 0 h 5"/>
                <a:gd name="T4" fmla="*/ 36 w 9"/>
                <a:gd name="T5" fmla="*/ 36 h 5"/>
                <a:gd name="T6" fmla="*/ 36 w 9"/>
                <a:gd name="T7" fmla="*/ 72 h 5"/>
                <a:gd name="T8" fmla="*/ 0 w 9"/>
                <a:gd name="T9" fmla="*/ 108 h 5"/>
                <a:gd name="T10" fmla="*/ 324 w 9"/>
                <a:gd name="T11" fmla="*/ 18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4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4"/>
                    <a:pt x="8" y="5"/>
                    <a:pt x="9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1" name="Line 908"/>
            <p:cNvSpPr>
              <a:spLocks noChangeShapeType="1"/>
            </p:cNvSpPr>
            <p:nvPr/>
          </p:nvSpPr>
          <p:spPr bwMode="auto">
            <a:xfrm>
              <a:off x="2369959" y="1281885"/>
              <a:ext cx="89890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2" name="Freeform 909"/>
            <p:cNvSpPr>
              <a:spLocks/>
            </p:cNvSpPr>
            <p:nvPr/>
          </p:nvSpPr>
          <p:spPr bwMode="auto">
            <a:xfrm>
              <a:off x="2459756" y="1262047"/>
              <a:ext cx="49601" cy="20637"/>
            </a:xfrm>
            <a:custGeom>
              <a:avLst/>
              <a:gdLst>
                <a:gd name="T0" fmla="*/ 0 w 5"/>
                <a:gd name="T1" fmla="*/ 72 h 2"/>
                <a:gd name="T2" fmla="*/ 180 w 5"/>
                <a:gd name="T3" fmla="*/ 36 h 2"/>
                <a:gd name="T4" fmla="*/ 0 60000 65536"/>
                <a:gd name="T5" fmla="*/ 0 60000 65536"/>
                <a:gd name="T6" fmla="*/ 0 w 5"/>
                <a:gd name="T7" fmla="*/ 0 h 2"/>
                <a:gd name="T8" fmla="*/ 5 w 5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2">
                  <a:moveTo>
                    <a:pt x="0" y="2"/>
                  </a:moveTo>
                  <a:cubicBezTo>
                    <a:pt x="1" y="0"/>
                    <a:pt x="3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3" name="Line 910"/>
            <p:cNvSpPr>
              <a:spLocks noChangeShapeType="1"/>
            </p:cNvSpPr>
            <p:nvPr/>
          </p:nvSpPr>
          <p:spPr bwMode="auto">
            <a:xfrm flipV="1">
              <a:off x="2509787" y="1251835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4" name="Freeform 911"/>
            <p:cNvSpPr>
              <a:spLocks/>
            </p:cNvSpPr>
            <p:nvPr/>
          </p:nvSpPr>
          <p:spPr bwMode="auto">
            <a:xfrm>
              <a:off x="2309932" y="1230999"/>
              <a:ext cx="199983" cy="21371"/>
            </a:xfrm>
            <a:custGeom>
              <a:avLst/>
              <a:gdLst>
                <a:gd name="T0" fmla="*/ 2147483647 w 20"/>
                <a:gd name="T1" fmla="*/ 2147483647 h 2"/>
                <a:gd name="T2" fmla="*/ 2147483647 w 20"/>
                <a:gd name="T3" fmla="*/ 2147483647 h 2"/>
                <a:gd name="T4" fmla="*/ 2147483647 w 20"/>
                <a:gd name="T5" fmla="*/ 2147483647 h 2"/>
                <a:gd name="T6" fmla="*/ 2147483647 w 20"/>
                <a:gd name="T7" fmla="*/ 2147483647 h 2"/>
                <a:gd name="T8" fmla="*/ 0 w 20"/>
                <a:gd name="T9" fmla="*/ 2147483647 h 2"/>
                <a:gd name="T10" fmla="*/ 2147483647 w 20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"/>
                <a:gd name="T20" fmla="*/ 20 w 20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">
                  <a:moveTo>
                    <a:pt x="20" y="2"/>
                  </a:moveTo>
                  <a:cubicBezTo>
                    <a:pt x="19" y="2"/>
                    <a:pt x="19" y="1"/>
                    <a:pt x="18" y="1"/>
                  </a:cubicBezTo>
                  <a:cubicBezTo>
                    <a:pt x="16" y="1"/>
                    <a:pt x="13" y="2"/>
                    <a:pt x="10" y="2"/>
                  </a:cubicBezTo>
                  <a:cubicBezTo>
                    <a:pt x="6" y="2"/>
                    <a:pt x="5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5" name="Line 912"/>
            <p:cNvSpPr>
              <a:spLocks noChangeShapeType="1"/>
            </p:cNvSpPr>
            <p:nvPr/>
          </p:nvSpPr>
          <p:spPr bwMode="auto">
            <a:xfrm>
              <a:off x="2320019" y="123180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6" name="Freeform 913"/>
            <p:cNvSpPr>
              <a:spLocks/>
            </p:cNvSpPr>
            <p:nvPr/>
          </p:nvSpPr>
          <p:spPr bwMode="auto">
            <a:xfrm>
              <a:off x="2448556" y="1282685"/>
              <a:ext cx="81602" cy="49213"/>
            </a:xfrm>
            <a:custGeom>
              <a:avLst/>
              <a:gdLst>
                <a:gd name="T0" fmla="*/ 108 w 8"/>
                <a:gd name="T1" fmla="*/ 144 h 5"/>
                <a:gd name="T2" fmla="*/ 0 w 8"/>
                <a:gd name="T3" fmla="*/ 72 h 5"/>
                <a:gd name="T4" fmla="*/ 108 w 8"/>
                <a:gd name="T5" fmla="*/ 72 h 5"/>
                <a:gd name="T6" fmla="*/ 288 w 8"/>
                <a:gd name="T7" fmla="*/ 108 h 5"/>
                <a:gd name="T8" fmla="*/ 108 w 8"/>
                <a:gd name="T9" fmla="*/ 14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5"/>
                <a:gd name="T17" fmla="*/ 8 w 8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5">
                  <a:moveTo>
                    <a:pt x="3" y="4"/>
                  </a:moveTo>
                  <a:cubicBezTo>
                    <a:pt x="2" y="4"/>
                    <a:pt x="0" y="3"/>
                    <a:pt x="0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8" y="0"/>
                    <a:pt x="8" y="3"/>
                  </a:cubicBezTo>
                  <a:cubicBezTo>
                    <a:pt x="8" y="5"/>
                    <a:pt x="4" y="4"/>
                    <a:pt x="3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47" name="Line 914"/>
            <p:cNvSpPr>
              <a:spLocks noChangeShapeType="1"/>
            </p:cNvSpPr>
            <p:nvPr/>
          </p:nvSpPr>
          <p:spPr bwMode="auto">
            <a:xfrm>
              <a:off x="2479823" y="132195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8" name="Freeform 915"/>
            <p:cNvSpPr>
              <a:spLocks/>
            </p:cNvSpPr>
            <p:nvPr/>
          </p:nvSpPr>
          <p:spPr bwMode="auto">
            <a:xfrm>
              <a:off x="2339438" y="1120861"/>
              <a:ext cx="160642" cy="60822"/>
            </a:xfrm>
            <a:custGeom>
              <a:avLst/>
              <a:gdLst>
                <a:gd name="T0" fmla="*/ 2147483647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0 h 6"/>
                <a:gd name="T8" fmla="*/ 2147483647 w 16"/>
                <a:gd name="T9" fmla="*/ 0 h 6"/>
                <a:gd name="T10" fmla="*/ 0 w 16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6"/>
                <a:gd name="T20" fmla="*/ 16 w 16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6">
                  <a:moveTo>
                    <a:pt x="6" y="6"/>
                  </a:moveTo>
                  <a:cubicBezTo>
                    <a:pt x="9" y="5"/>
                    <a:pt x="15" y="4"/>
                    <a:pt x="16" y="3"/>
                  </a:cubicBezTo>
                  <a:cubicBezTo>
                    <a:pt x="15" y="2"/>
                    <a:pt x="13" y="2"/>
                    <a:pt x="11" y="2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0" y="1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49" name="Freeform 916"/>
            <p:cNvSpPr>
              <a:spLocks/>
            </p:cNvSpPr>
            <p:nvPr/>
          </p:nvSpPr>
          <p:spPr bwMode="auto">
            <a:xfrm>
              <a:off x="2339753" y="1152509"/>
              <a:ext cx="40001" cy="9525"/>
            </a:xfrm>
            <a:custGeom>
              <a:avLst/>
              <a:gdLst>
                <a:gd name="T0" fmla="*/ 0 w 4"/>
                <a:gd name="T1" fmla="*/ 0 h 1"/>
                <a:gd name="T2" fmla="*/ 72 w 4"/>
                <a:gd name="T3" fmla="*/ 36 h 1"/>
                <a:gd name="T4" fmla="*/ 144 w 4"/>
                <a:gd name="T5" fmla="*/ 36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2" y="1"/>
                  </a:lnTo>
                  <a:lnTo>
                    <a:pt x="4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0" name="Freeform 917"/>
            <p:cNvSpPr>
              <a:spLocks/>
            </p:cNvSpPr>
            <p:nvPr/>
          </p:nvSpPr>
          <p:spPr bwMode="auto">
            <a:xfrm>
              <a:off x="2360554" y="1162034"/>
              <a:ext cx="40000" cy="30163"/>
            </a:xfrm>
            <a:custGeom>
              <a:avLst/>
              <a:gdLst>
                <a:gd name="T0" fmla="*/ 72 w 4"/>
                <a:gd name="T1" fmla="*/ 0 h 3"/>
                <a:gd name="T2" fmla="*/ 0 w 4"/>
                <a:gd name="T3" fmla="*/ 36 h 3"/>
                <a:gd name="T4" fmla="*/ 36 w 4"/>
                <a:gd name="T5" fmla="*/ 108 h 3"/>
                <a:gd name="T6" fmla="*/ 36 w 4"/>
                <a:gd name="T7" fmla="*/ 108 h 3"/>
                <a:gd name="T8" fmla="*/ 144 w 4"/>
                <a:gd name="T9" fmla="*/ 108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3" y="3"/>
                    <a:pt x="4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1" name="Freeform 918"/>
            <p:cNvSpPr>
              <a:spLocks/>
            </p:cNvSpPr>
            <p:nvPr/>
          </p:nvSpPr>
          <p:spPr bwMode="auto">
            <a:xfrm>
              <a:off x="2400555" y="1181084"/>
              <a:ext cx="9600" cy="11113"/>
            </a:xfrm>
            <a:custGeom>
              <a:avLst/>
              <a:gdLst>
                <a:gd name="T0" fmla="*/ 0 w 1"/>
                <a:gd name="T1" fmla="*/ 36 h 1"/>
                <a:gd name="T2" fmla="*/ 36 w 1"/>
                <a:gd name="T3" fmla="*/ 36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2" name="Line 919"/>
            <p:cNvSpPr>
              <a:spLocks noChangeShapeType="1"/>
            </p:cNvSpPr>
            <p:nvPr/>
          </p:nvSpPr>
          <p:spPr bwMode="auto">
            <a:xfrm flipH="1">
              <a:off x="2250105" y="1362017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3" name="Freeform 920"/>
            <p:cNvSpPr>
              <a:spLocks/>
            </p:cNvSpPr>
            <p:nvPr/>
          </p:nvSpPr>
          <p:spPr bwMode="auto">
            <a:xfrm>
              <a:off x="2238952" y="1292210"/>
              <a:ext cx="91201" cy="69850"/>
            </a:xfrm>
            <a:custGeom>
              <a:avLst/>
              <a:gdLst>
                <a:gd name="T0" fmla="*/ 36 w 9"/>
                <a:gd name="T1" fmla="*/ 252 h 7"/>
                <a:gd name="T2" fmla="*/ 0 w 9"/>
                <a:gd name="T3" fmla="*/ 216 h 7"/>
                <a:gd name="T4" fmla="*/ 324 w 9"/>
                <a:gd name="T5" fmla="*/ 0 h 7"/>
                <a:gd name="T6" fmla="*/ 0 60000 65536"/>
                <a:gd name="T7" fmla="*/ 0 60000 65536"/>
                <a:gd name="T8" fmla="*/ 0 60000 65536"/>
                <a:gd name="T9" fmla="*/ 0 w 9"/>
                <a:gd name="T10" fmla="*/ 0 h 7"/>
                <a:gd name="T11" fmla="*/ 9 w 9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7">
                  <a:moveTo>
                    <a:pt x="1" y="7"/>
                  </a:move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7" y="2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4" name="Line 921"/>
            <p:cNvSpPr>
              <a:spLocks noChangeShapeType="1"/>
            </p:cNvSpPr>
            <p:nvPr/>
          </p:nvSpPr>
          <p:spPr bwMode="auto">
            <a:xfrm>
              <a:off x="2330007" y="1291901"/>
              <a:ext cx="29963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5" name="Freeform 922"/>
            <p:cNvSpPr>
              <a:spLocks/>
            </p:cNvSpPr>
            <p:nvPr/>
          </p:nvSpPr>
          <p:spPr bwMode="auto">
            <a:xfrm>
              <a:off x="2319767" y="1291822"/>
              <a:ext cx="280304" cy="80548"/>
            </a:xfrm>
            <a:custGeom>
              <a:avLst/>
              <a:gdLst>
                <a:gd name="T0" fmla="*/ 2147483647 w 28"/>
                <a:gd name="T1" fmla="*/ 0 h 8"/>
                <a:gd name="T2" fmla="*/ 0 w 28"/>
                <a:gd name="T3" fmla="*/ 2147483647 h 8"/>
                <a:gd name="T4" fmla="*/ 0 w 28"/>
                <a:gd name="T5" fmla="*/ 2147483647 h 8"/>
                <a:gd name="T6" fmla="*/ 2147483647 w 28"/>
                <a:gd name="T7" fmla="*/ 2147483647 h 8"/>
                <a:gd name="T8" fmla="*/ 2147483647 w 28"/>
                <a:gd name="T9" fmla="*/ 2147483647 h 8"/>
                <a:gd name="T10" fmla="*/ 2147483647 w 28"/>
                <a:gd name="T11" fmla="*/ 2147483647 h 8"/>
                <a:gd name="T12" fmla="*/ 2147483647 w 28"/>
                <a:gd name="T13" fmla="*/ 2147483647 h 8"/>
                <a:gd name="T14" fmla="*/ 2147483647 w 28"/>
                <a:gd name="T15" fmla="*/ 2147483647 h 8"/>
                <a:gd name="T16" fmla="*/ 2147483647 w 28"/>
                <a:gd name="T17" fmla="*/ 2147483647 h 8"/>
                <a:gd name="T18" fmla="*/ 2147483647 w 28"/>
                <a:gd name="T19" fmla="*/ 2147483647 h 8"/>
                <a:gd name="T20" fmla="*/ 2147483647 w 28"/>
                <a:gd name="T21" fmla="*/ 2147483647 h 8"/>
                <a:gd name="T22" fmla="*/ 2147483647 w 28"/>
                <a:gd name="T23" fmla="*/ 2147483647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8"/>
                <a:gd name="T38" fmla="*/ 28 w 2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8">
                  <a:moveTo>
                    <a:pt x="4" y="0"/>
                  </a:moveTo>
                  <a:cubicBezTo>
                    <a:pt x="3" y="3"/>
                    <a:pt x="0" y="2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2" y="1"/>
                    <a:pt x="13" y="3"/>
                    <a:pt x="13" y="3"/>
                  </a:cubicBezTo>
                  <a:cubicBezTo>
                    <a:pt x="12" y="4"/>
                    <a:pt x="12" y="4"/>
                    <a:pt x="12" y="5"/>
                  </a:cubicBezTo>
                  <a:cubicBezTo>
                    <a:pt x="14" y="5"/>
                    <a:pt x="17" y="5"/>
                    <a:pt x="18" y="5"/>
                  </a:cubicBezTo>
                  <a:cubicBezTo>
                    <a:pt x="19" y="5"/>
                    <a:pt x="21" y="5"/>
                    <a:pt x="22" y="5"/>
                  </a:cubicBezTo>
                  <a:cubicBezTo>
                    <a:pt x="25" y="5"/>
                    <a:pt x="25" y="6"/>
                    <a:pt x="27" y="6"/>
                  </a:cubicBezTo>
                  <a:cubicBezTo>
                    <a:pt x="26" y="8"/>
                    <a:pt x="28" y="7"/>
                    <a:pt x="27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6" name="Line 923"/>
            <p:cNvSpPr>
              <a:spLocks noChangeShapeType="1"/>
            </p:cNvSpPr>
            <p:nvPr/>
          </p:nvSpPr>
          <p:spPr bwMode="auto">
            <a:xfrm flipH="1">
              <a:off x="2569713" y="1372034"/>
              <a:ext cx="1997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7" name="Freeform 924"/>
            <p:cNvSpPr>
              <a:spLocks/>
            </p:cNvSpPr>
            <p:nvPr/>
          </p:nvSpPr>
          <p:spPr bwMode="auto">
            <a:xfrm>
              <a:off x="2568559" y="1382698"/>
              <a:ext cx="32001" cy="9525"/>
            </a:xfrm>
            <a:custGeom>
              <a:avLst/>
              <a:gdLst>
                <a:gd name="T0" fmla="*/ 0 w 3"/>
                <a:gd name="T1" fmla="*/ 36 h 1"/>
                <a:gd name="T2" fmla="*/ 108 w 3"/>
                <a:gd name="T3" fmla="*/ 0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58" name="Line 925"/>
            <p:cNvSpPr>
              <a:spLocks noChangeShapeType="1"/>
            </p:cNvSpPr>
            <p:nvPr/>
          </p:nvSpPr>
          <p:spPr bwMode="auto">
            <a:xfrm>
              <a:off x="2599677" y="1382049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59" name="Freeform 926"/>
            <p:cNvSpPr>
              <a:spLocks/>
            </p:cNvSpPr>
            <p:nvPr/>
          </p:nvSpPr>
          <p:spPr bwMode="auto">
            <a:xfrm>
              <a:off x="2610160" y="1382698"/>
              <a:ext cx="38401" cy="19050"/>
            </a:xfrm>
            <a:custGeom>
              <a:avLst/>
              <a:gdLst>
                <a:gd name="T0" fmla="*/ 0 w 4"/>
                <a:gd name="T1" fmla="*/ 0 h 2"/>
                <a:gd name="T2" fmla="*/ 144 w 4"/>
                <a:gd name="T3" fmla="*/ 72 h 2"/>
                <a:gd name="T4" fmla="*/ 0 60000 65536"/>
                <a:gd name="T5" fmla="*/ 0 60000 65536"/>
                <a:gd name="T6" fmla="*/ 0 w 4"/>
                <a:gd name="T7" fmla="*/ 0 h 2"/>
                <a:gd name="T8" fmla="*/ 4 w 4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2">
                  <a:moveTo>
                    <a:pt x="0" y="0"/>
                  </a:moveTo>
                  <a:cubicBezTo>
                    <a:pt x="0" y="1"/>
                    <a:pt x="4" y="1"/>
                    <a:pt x="4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0" name="Line 927"/>
            <p:cNvSpPr>
              <a:spLocks noChangeShapeType="1"/>
            </p:cNvSpPr>
            <p:nvPr/>
          </p:nvSpPr>
          <p:spPr bwMode="auto">
            <a:xfrm>
              <a:off x="2649615" y="1402083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1" name="Freeform 928"/>
            <p:cNvSpPr>
              <a:spLocks/>
            </p:cNvSpPr>
            <p:nvPr/>
          </p:nvSpPr>
          <p:spPr bwMode="auto">
            <a:xfrm>
              <a:off x="2590236" y="1421687"/>
              <a:ext cx="139331" cy="110139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2147483647 w 14"/>
                <a:gd name="T5" fmla="*/ 2147483647 h 11"/>
                <a:gd name="T6" fmla="*/ 2147483647 w 14"/>
                <a:gd name="T7" fmla="*/ 2147483647 h 11"/>
                <a:gd name="T8" fmla="*/ 2147483647 w 14"/>
                <a:gd name="T9" fmla="*/ 2147483647 h 11"/>
                <a:gd name="T10" fmla="*/ 2147483647 w 14"/>
                <a:gd name="T11" fmla="*/ 2147483647 h 11"/>
                <a:gd name="T12" fmla="*/ 2147483647 w 14"/>
                <a:gd name="T13" fmla="*/ 2147483647 h 11"/>
                <a:gd name="T14" fmla="*/ 2147483647 w 14"/>
                <a:gd name="T15" fmla="*/ 2147483647 h 11"/>
                <a:gd name="T16" fmla="*/ 2147483647 w 14"/>
                <a:gd name="T17" fmla="*/ 2147483647 h 11"/>
                <a:gd name="T18" fmla="*/ 2147483647 w 14"/>
                <a:gd name="T19" fmla="*/ 2147483647 h 11"/>
                <a:gd name="T20" fmla="*/ 2147483647 w 14"/>
                <a:gd name="T21" fmla="*/ 2147483647 h 11"/>
                <a:gd name="T22" fmla="*/ 2147483647 w 14"/>
                <a:gd name="T23" fmla="*/ 2147483647 h 11"/>
                <a:gd name="T24" fmla="*/ 2147483647 w 14"/>
                <a:gd name="T25" fmla="*/ 2147483647 h 11"/>
                <a:gd name="T26" fmla="*/ 0 w 14"/>
                <a:gd name="T27" fmla="*/ 2147483647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1"/>
                <a:gd name="T44" fmla="*/ 14 w 14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1">
                  <a:moveTo>
                    <a:pt x="6" y="0"/>
                  </a:moveTo>
                  <a:cubicBezTo>
                    <a:pt x="6" y="1"/>
                    <a:pt x="2" y="0"/>
                    <a:pt x="2" y="1"/>
                  </a:cubicBezTo>
                  <a:cubicBezTo>
                    <a:pt x="4" y="2"/>
                    <a:pt x="5" y="3"/>
                    <a:pt x="8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9" y="5"/>
                    <a:pt x="11" y="5"/>
                    <a:pt x="12" y="5"/>
                  </a:cubicBezTo>
                  <a:cubicBezTo>
                    <a:pt x="12" y="6"/>
                    <a:pt x="13" y="6"/>
                    <a:pt x="14" y="6"/>
                  </a:cubicBezTo>
                  <a:cubicBezTo>
                    <a:pt x="12" y="7"/>
                    <a:pt x="10" y="9"/>
                    <a:pt x="8" y="9"/>
                  </a:cubicBezTo>
                  <a:cubicBezTo>
                    <a:pt x="7" y="9"/>
                    <a:pt x="7" y="11"/>
                    <a:pt x="6" y="11"/>
                  </a:cubicBezTo>
                  <a:cubicBezTo>
                    <a:pt x="5" y="11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2" name="Freeform 929"/>
            <p:cNvSpPr>
              <a:spLocks/>
            </p:cNvSpPr>
            <p:nvPr/>
          </p:nvSpPr>
          <p:spPr bwMode="auto">
            <a:xfrm>
              <a:off x="2568559" y="1501761"/>
              <a:ext cx="22400" cy="11113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w 2"/>
                <a:gd name="T5" fmla="*/ 36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3" name="Freeform 930"/>
            <p:cNvSpPr>
              <a:spLocks/>
            </p:cNvSpPr>
            <p:nvPr/>
          </p:nvSpPr>
          <p:spPr bwMode="auto">
            <a:xfrm>
              <a:off x="2539420" y="1512099"/>
              <a:ext cx="70486" cy="80548"/>
            </a:xfrm>
            <a:custGeom>
              <a:avLst/>
              <a:gdLst>
                <a:gd name="T0" fmla="*/ 2147483647 w 7"/>
                <a:gd name="T1" fmla="*/ 0 h 8"/>
                <a:gd name="T2" fmla="*/ 2147483647 w 7"/>
                <a:gd name="T3" fmla="*/ 2147483647 h 8"/>
                <a:gd name="T4" fmla="*/ 2147483647 w 7"/>
                <a:gd name="T5" fmla="*/ 2147483647 h 8"/>
                <a:gd name="T6" fmla="*/ 2147483647 w 7"/>
                <a:gd name="T7" fmla="*/ 2147483647 h 8"/>
                <a:gd name="T8" fmla="*/ 0 w 7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8"/>
                <a:gd name="T17" fmla="*/ 7 w 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8">
                  <a:moveTo>
                    <a:pt x="3" y="0"/>
                  </a:moveTo>
                  <a:cubicBezTo>
                    <a:pt x="4" y="0"/>
                    <a:pt x="7" y="5"/>
                    <a:pt x="7" y="5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6" y="7"/>
                    <a:pt x="6" y="8"/>
                    <a:pt x="5" y="8"/>
                  </a:cubicBezTo>
                  <a:cubicBezTo>
                    <a:pt x="3" y="8"/>
                    <a:pt x="1" y="7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4" name="Line 931"/>
            <p:cNvSpPr>
              <a:spLocks noChangeShapeType="1"/>
            </p:cNvSpPr>
            <p:nvPr/>
          </p:nvSpPr>
          <p:spPr bwMode="auto">
            <a:xfrm flipH="1">
              <a:off x="2529762" y="1562348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5" name="Freeform 932"/>
            <p:cNvSpPr>
              <a:spLocks/>
            </p:cNvSpPr>
            <p:nvPr/>
          </p:nvSpPr>
          <p:spPr bwMode="auto">
            <a:xfrm>
              <a:off x="2400088" y="1492373"/>
              <a:ext cx="159003" cy="120001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0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13" y="7"/>
                  </a:moveTo>
                  <a:cubicBezTo>
                    <a:pt x="14" y="10"/>
                    <a:pt x="16" y="10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3" y="12"/>
                    <a:pt x="7" y="10"/>
                    <a:pt x="6" y="9"/>
                  </a:cubicBezTo>
                  <a:cubicBezTo>
                    <a:pt x="6" y="7"/>
                    <a:pt x="4" y="6"/>
                    <a:pt x="4" y="6"/>
                  </a:cubicBezTo>
                  <a:cubicBezTo>
                    <a:pt x="2" y="5"/>
                    <a:pt x="0" y="5"/>
                    <a:pt x="0" y="4"/>
                  </a:cubicBezTo>
                  <a:cubicBezTo>
                    <a:pt x="0" y="3"/>
                    <a:pt x="4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7" y="1"/>
                    <a:pt x="8" y="0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6" name="Line 933"/>
            <p:cNvSpPr>
              <a:spLocks noChangeShapeType="1"/>
            </p:cNvSpPr>
            <p:nvPr/>
          </p:nvSpPr>
          <p:spPr bwMode="auto">
            <a:xfrm>
              <a:off x="2489811" y="1492233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7" name="Freeform 934"/>
            <p:cNvSpPr>
              <a:spLocks/>
            </p:cNvSpPr>
            <p:nvPr/>
          </p:nvSpPr>
          <p:spPr bwMode="auto">
            <a:xfrm>
              <a:off x="2509357" y="1492236"/>
              <a:ext cx="59202" cy="20638"/>
            </a:xfrm>
            <a:custGeom>
              <a:avLst/>
              <a:gdLst>
                <a:gd name="T0" fmla="*/ 0 w 6"/>
                <a:gd name="T1" fmla="*/ 0 h 2"/>
                <a:gd name="T2" fmla="*/ 108 w 6"/>
                <a:gd name="T3" fmla="*/ 36 h 2"/>
                <a:gd name="T4" fmla="*/ 216 w 6"/>
                <a:gd name="T5" fmla="*/ 36 h 2"/>
                <a:gd name="T6" fmla="*/ 216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0" y="0"/>
                  </a:moveTo>
                  <a:cubicBezTo>
                    <a:pt x="0" y="2"/>
                    <a:pt x="1" y="1"/>
                    <a:pt x="3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8" name="Line 935"/>
            <p:cNvSpPr>
              <a:spLocks noChangeShapeType="1"/>
            </p:cNvSpPr>
            <p:nvPr/>
          </p:nvSpPr>
          <p:spPr bwMode="auto">
            <a:xfrm flipH="1" flipV="1">
              <a:off x="2519774" y="1482215"/>
              <a:ext cx="49939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69" name="Line 937"/>
            <p:cNvSpPr>
              <a:spLocks noChangeShapeType="1"/>
            </p:cNvSpPr>
            <p:nvPr/>
          </p:nvSpPr>
          <p:spPr bwMode="auto">
            <a:xfrm flipH="1">
              <a:off x="2389933" y="1402083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0" name="Freeform 938"/>
            <p:cNvSpPr>
              <a:spLocks/>
            </p:cNvSpPr>
            <p:nvPr/>
          </p:nvSpPr>
          <p:spPr bwMode="auto">
            <a:xfrm>
              <a:off x="2229351" y="1362060"/>
              <a:ext cx="161603" cy="39688"/>
            </a:xfrm>
            <a:custGeom>
              <a:avLst/>
              <a:gdLst>
                <a:gd name="T0" fmla="*/ 576 w 16"/>
                <a:gd name="T1" fmla="*/ 144 h 4"/>
                <a:gd name="T2" fmla="*/ 288 w 16"/>
                <a:gd name="T3" fmla="*/ 72 h 4"/>
                <a:gd name="T4" fmla="*/ 144 w 16"/>
                <a:gd name="T5" fmla="*/ 144 h 4"/>
                <a:gd name="T6" fmla="*/ 108 w 16"/>
                <a:gd name="T7" fmla="*/ 72 h 4"/>
                <a:gd name="T8" fmla="*/ 0 w 16"/>
                <a:gd name="T9" fmla="*/ 72 h 4"/>
                <a:gd name="T10" fmla="*/ 144 w 16"/>
                <a:gd name="T11" fmla="*/ 36 h 4"/>
                <a:gd name="T12" fmla="*/ 144 w 1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"/>
                <a:gd name="T23" fmla="*/ 16 w 1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">
                  <a:moveTo>
                    <a:pt x="16" y="4"/>
                  </a:moveTo>
                  <a:cubicBezTo>
                    <a:pt x="13" y="3"/>
                    <a:pt x="11" y="2"/>
                    <a:pt x="8" y="2"/>
                  </a:cubicBezTo>
                  <a:cubicBezTo>
                    <a:pt x="6" y="2"/>
                    <a:pt x="5" y="4"/>
                    <a:pt x="4" y="4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1" name="Freeform 939"/>
            <p:cNvSpPr>
              <a:spLocks/>
            </p:cNvSpPr>
            <p:nvPr/>
          </p:nvSpPr>
          <p:spPr bwMode="auto">
            <a:xfrm>
              <a:off x="2270081" y="1362017"/>
              <a:ext cx="1666" cy="167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2" name="Freeform 940"/>
            <p:cNvSpPr>
              <a:spLocks/>
            </p:cNvSpPr>
            <p:nvPr/>
          </p:nvSpPr>
          <p:spPr bwMode="auto">
            <a:xfrm>
              <a:off x="2739762" y="1081071"/>
              <a:ext cx="238406" cy="50800"/>
            </a:xfrm>
            <a:custGeom>
              <a:avLst/>
              <a:gdLst>
                <a:gd name="T0" fmla="*/ 0 w 24"/>
                <a:gd name="T1" fmla="*/ 36 h 5"/>
                <a:gd name="T2" fmla="*/ 36 w 24"/>
                <a:gd name="T3" fmla="*/ 72 h 5"/>
                <a:gd name="T4" fmla="*/ 108 w 24"/>
                <a:gd name="T5" fmla="*/ 0 h 5"/>
                <a:gd name="T6" fmla="*/ 180 w 24"/>
                <a:gd name="T7" fmla="*/ 36 h 5"/>
                <a:gd name="T8" fmla="*/ 432 w 24"/>
                <a:gd name="T9" fmla="*/ 0 h 5"/>
                <a:gd name="T10" fmla="*/ 576 w 24"/>
                <a:gd name="T11" fmla="*/ 36 h 5"/>
                <a:gd name="T12" fmla="*/ 648 w 24"/>
                <a:gd name="T13" fmla="*/ 36 h 5"/>
                <a:gd name="T14" fmla="*/ 864 w 24"/>
                <a:gd name="T15" fmla="*/ 72 h 5"/>
                <a:gd name="T16" fmla="*/ 468 w 24"/>
                <a:gd name="T17" fmla="*/ 144 h 5"/>
                <a:gd name="T18" fmla="*/ 432 w 24"/>
                <a:gd name="T19" fmla="*/ 180 h 5"/>
                <a:gd name="T20" fmla="*/ 360 w 24"/>
                <a:gd name="T21" fmla="*/ 18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5"/>
                <a:gd name="T35" fmla="*/ 24 w 24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5">
                  <a:moveTo>
                    <a:pt x="0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0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8" y="1"/>
                    <a:pt x="9" y="0"/>
                    <a:pt x="12" y="0"/>
                  </a:cubicBezTo>
                  <a:cubicBezTo>
                    <a:pt x="13" y="0"/>
                    <a:pt x="15" y="1"/>
                    <a:pt x="16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21" y="1"/>
                    <a:pt x="22" y="1"/>
                    <a:pt x="24" y="2"/>
                  </a:cubicBezTo>
                  <a:cubicBezTo>
                    <a:pt x="23" y="4"/>
                    <a:pt x="16" y="3"/>
                    <a:pt x="13" y="4"/>
                  </a:cubicBezTo>
                  <a:cubicBezTo>
                    <a:pt x="13" y="4"/>
                    <a:pt x="13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3" name="Line 941"/>
            <p:cNvSpPr>
              <a:spLocks noChangeShapeType="1"/>
            </p:cNvSpPr>
            <p:nvPr/>
          </p:nvSpPr>
          <p:spPr bwMode="auto">
            <a:xfrm flipH="1">
              <a:off x="2819406" y="1131637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4" name="Freeform 942"/>
            <p:cNvSpPr>
              <a:spLocks/>
            </p:cNvSpPr>
            <p:nvPr/>
          </p:nvSpPr>
          <p:spPr bwMode="auto">
            <a:xfrm>
              <a:off x="2669360" y="1131871"/>
              <a:ext cx="150403" cy="39687"/>
            </a:xfrm>
            <a:custGeom>
              <a:avLst/>
              <a:gdLst>
                <a:gd name="T0" fmla="*/ 540 w 15"/>
                <a:gd name="T1" fmla="*/ 0 h 4"/>
                <a:gd name="T2" fmla="*/ 540 w 15"/>
                <a:gd name="T3" fmla="*/ 36 h 4"/>
                <a:gd name="T4" fmla="*/ 0 w 15"/>
                <a:gd name="T5" fmla="*/ 144 h 4"/>
                <a:gd name="T6" fmla="*/ 0 60000 65536"/>
                <a:gd name="T7" fmla="*/ 0 60000 65536"/>
                <a:gd name="T8" fmla="*/ 0 60000 65536"/>
                <a:gd name="T9" fmla="*/ 0 w 15"/>
                <a:gd name="T10" fmla="*/ 0 h 4"/>
                <a:gd name="T11" fmla="*/ 15 w 1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4">
                  <a:moveTo>
                    <a:pt x="15" y="0"/>
                  </a:moveTo>
                  <a:cubicBezTo>
                    <a:pt x="15" y="0"/>
                    <a:pt x="15" y="1"/>
                    <a:pt x="15" y="1"/>
                  </a:cubicBezTo>
                  <a:cubicBezTo>
                    <a:pt x="12" y="1"/>
                    <a:pt x="2" y="1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5" name="Line 943"/>
            <p:cNvSpPr>
              <a:spLocks noChangeShapeType="1"/>
            </p:cNvSpPr>
            <p:nvPr/>
          </p:nvSpPr>
          <p:spPr bwMode="auto">
            <a:xfrm flipH="1">
              <a:off x="2659602" y="1171703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6" name="Freeform 944"/>
            <p:cNvSpPr>
              <a:spLocks/>
            </p:cNvSpPr>
            <p:nvPr/>
          </p:nvSpPr>
          <p:spPr bwMode="auto">
            <a:xfrm>
              <a:off x="2549358" y="1162034"/>
              <a:ext cx="110402" cy="49213"/>
            </a:xfrm>
            <a:custGeom>
              <a:avLst/>
              <a:gdLst>
                <a:gd name="T0" fmla="*/ 396 w 11"/>
                <a:gd name="T1" fmla="*/ 36 h 5"/>
                <a:gd name="T2" fmla="*/ 396 w 11"/>
                <a:gd name="T3" fmla="*/ 0 h 5"/>
                <a:gd name="T4" fmla="*/ 288 w 11"/>
                <a:gd name="T5" fmla="*/ 0 h 5"/>
                <a:gd name="T6" fmla="*/ 396 w 11"/>
                <a:gd name="T7" fmla="*/ 108 h 5"/>
                <a:gd name="T8" fmla="*/ 252 w 11"/>
                <a:gd name="T9" fmla="*/ 144 h 5"/>
                <a:gd name="T10" fmla="*/ 144 w 11"/>
                <a:gd name="T11" fmla="*/ 144 h 5"/>
                <a:gd name="T12" fmla="*/ 0 w 11"/>
                <a:gd name="T13" fmla="*/ 180 h 5"/>
                <a:gd name="T14" fmla="*/ 72 w 11"/>
                <a:gd name="T15" fmla="*/ 18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5"/>
                <a:gd name="T26" fmla="*/ 11 w 11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5">
                  <a:moveTo>
                    <a:pt x="11" y="1"/>
                  </a:moveTo>
                  <a:cubicBezTo>
                    <a:pt x="11" y="1"/>
                    <a:pt x="11" y="1"/>
                    <a:pt x="11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9" y="1"/>
                    <a:pt x="10" y="1"/>
                    <a:pt x="11" y="3"/>
                  </a:cubicBezTo>
                  <a:cubicBezTo>
                    <a:pt x="10" y="3"/>
                    <a:pt x="8" y="4"/>
                    <a:pt x="7" y="4"/>
                  </a:cubicBezTo>
                  <a:cubicBezTo>
                    <a:pt x="6" y="4"/>
                    <a:pt x="6" y="4"/>
                    <a:pt x="4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7" name="Line 945"/>
            <p:cNvSpPr>
              <a:spLocks noChangeShapeType="1"/>
            </p:cNvSpPr>
            <p:nvPr/>
          </p:nvSpPr>
          <p:spPr bwMode="auto">
            <a:xfrm>
              <a:off x="2569713" y="1211769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78" name="Freeform 946"/>
            <p:cNvSpPr>
              <a:spLocks/>
            </p:cNvSpPr>
            <p:nvPr/>
          </p:nvSpPr>
          <p:spPr bwMode="auto">
            <a:xfrm>
              <a:off x="2370154" y="1192197"/>
              <a:ext cx="198404" cy="60325"/>
            </a:xfrm>
            <a:custGeom>
              <a:avLst/>
              <a:gdLst>
                <a:gd name="T0" fmla="*/ 720 w 20"/>
                <a:gd name="T1" fmla="*/ 108 h 6"/>
                <a:gd name="T2" fmla="*/ 612 w 20"/>
                <a:gd name="T3" fmla="*/ 216 h 6"/>
                <a:gd name="T4" fmla="*/ 432 w 20"/>
                <a:gd name="T5" fmla="*/ 144 h 6"/>
                <a:gd name="T6" fmla="*/ 0 w 20"/>
                <a:gd name="T7" fmla="*/ 144 h 6"/>
                <a:gd name="T8" fmla="*/ 216 w 20"/>
                <a:gd name="T9" fmla="*/ 36 h 6"/>
                <a:gd name="T10" fmla="*/ 252 w 20"/>
                <a:gd name="T11" fmla="*/ 36 h 6"/>
                <a:gd name="T12" fmla="*/ 324 w 20"/>
                <a:gd name="T13" fmla="*/ 0 h 6"/>
                <a:gd name="T14" fmla="*/ 432 w 20"/>
                <a:gd name="T15" fmla="*/ 7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6"/>
                <a:gd name="T26" fmla="*/ 20 w 20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6">
                  <a:moveTo>
                    <a:pt x="20" y="3"/>
                  </a:moveTo>
                  <a:cubicBezTo>
                    <a:pt x="20" y="4"/>
                    <a:pt x="17" y="6"/>
                    <a:pt x="17" y="6"/>
                  </a:cubicBezTo>
                  <a:cubicBezTo>
                    <a:pt x="15" y="6"/>
                    <a:pt x="14" y="4"/>
                    <a:pt x="12" y="4"/>
                  </a:cubicBezTo>
                  <a:cubicBezTo>
                    <a:pt x="7" y="4"/>
                    <a:pt x="4" y="3"/>
                    <a:pt x="0" y="4"/>
                  </a:cubicBezTo>
                  <a:cubicBezTo>
                    <a:pt x="0" y="2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0"/>
                    <a:pt x="9" y="0"/>
                  </a:cubicBezTo>
                  <a:cubicBezTo>
                    <a:pt x="10" y="0"/>
                    <a:pt x="11" y="2"/>
                    <a:pt x="1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79" name="Line 947"/>
            <p:cNvSpPr>
              <a:spLocks noChangeShapeType="1"/>
            </p:cNvSpPr>
            <p:nvPr/>
          </p:nvSpPr>
          <p:spPr bwMode="auto">
            <a:xfrm flipV="1">
              <a:off x="2489811" y="1191736"/>
              <a:ext cx="1666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0" name="Freeform 948"/>
            <p:cNvSpPr>
              <a:spLocks/>
            </p:cNvSpPr>
            <p:nvPr/>
          </p:nvSpPr>
          <p:spPr bwMode="auto">
            <a:xfrm>
              <a:off x="2459756" y="1152509"/>
              <a:ext cx="120002" cy="39688"/>
            </a:xfrm>
            <a:custGeom>
              <a:avLst/>
              <a:gdLst>
                <a:gd name="T0" fmla="*/ 108 w 12"/>
                <a:gd name="T1" fmla="*/ 144 h 4"/>
                <a:gd name="T2" fmla="*/ 0 w 12"/>
                <a:gd name="T3" fmla="*/ 108 h 4"/>
                <a:gd name="T4" fmla="*/ 108 w 12"/>
                <a:gd name="T5" fmla="*/ 72 h 4"/>
                <a:gd name="T6" fmla="*/ 252 w 12"/>
                <a:gd name="T7" fmla="*/ 72 h 4"/>
                <a:gd name="T8" fmla="*/ 396 w 12"/>
                <a:gd name="T9" fmla="*/ 72 h 4"/>
                <a:gd name="T10" fmla="*/ 180 w 12"/>
                <a:gd name="T11" fmla="*/ 0 h 4"/>
                <a:gd name="T12" fmla="*/ 396 w 12"/>
                <a:gd name="T13" fmla="*/ 0 h 4"/>
                <a:gd name="T14" fmla="*/ 432 w 12"/>
                <a:gd name="T15" fmla="*/ 36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4"/>
                <a:gd name="T26" fmla="*/ 12 w 12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4">
                  <a:moveTo>
                    <a:pt x="3" y="4"/>
                  </a:moveTo>
                  <a:cubicBezTo>
                    <a:pt x="2" y="4"/>
                    <a:pt x="0" y="4"/>
                    <a:pt x="0" y="3"/>
                  </a:cubicBez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9" y="1"/>
                    <a:pt x="6" y="2"/>
                    <a:pt x="5" y="0"/>
                  </a:cubicBezTo>
                  <a:cubicBezTo>
                    <a:pt x="7" y="0"/>
                    <a:pt x="8" y="0"/>
                    <a:pt x="11" y="0"/>
                  </a:cubicBezTo>
                  <a:cubicBezTo>
                    <a:pt x="11" y="0"/>
                    <a:pt x="12" y="1"/>
                    <a:pt x="1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1" name="Line 949"/>
            <p:cNvSpPr>
              <a:spLocks noChangeShapeType="1"/>
            </p:cNvSpPr>
            <p:nvPr/>
          </p:nvSpPr>
          <p:spPr bwMode="auto">
            <a:xfrm>
              <a:off x="2579701" y="1161686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2" name="Freeform 950"/>
            <p:cNvSpPr>
              <a:spLocks/>
            </p:cNvSpPr>
            <p:nvPr/>
          </p:nvSpPr>
          <p:spPr bwMode="auto">
            <a:xfrm>
              <a:off x="2600559" y="1142984"/>
              <a:ext cx="1600" cy="19050"/>
            </a:xfrm>
            <a:custGeom>
              <a:avLst/>
              <a:gdLst>
                <a:gd name="T0" fmla="*/ 0 w 1"/>
                <a:gd name="T1" fmla="*/ 72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3" name="Line 951"/>
            <p:cNvSpPr>
              <a:spLocks noChangeShapeType="1"/>
            </p:cNvSpPr>
            <p:nvPr/>
          </p:nvSpPr>
          <p:spPr bwMode="auto">
            <a:xfrm>
              <a:off x="2599677" y="1141652"/>
              <a:ext cx="79901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4" name="Freeform 952"/>
            <p:cNvSpPr>
              <a:spLocks/>
            </p:cNvSpPr>
            <p:nvPr/>
          </p:nvSpPr>
          <p:spPr bwMode="auto">
            <a:xfrm>
              <a:off x="2470956" y="1101708"/>
              <a:ext cx="219205" cy="50800"/>
            </a:xfrm>
            <a:custGeom>
              <a:avLst/>
              <a:gdLst>
                <a:gd name="T0" fmla="*/ 756 w 22"/>
                <a:gd name="T1" fmla="*/ 144 h 5"/>
                <a:gd name="T2" fmla="*/ 792 w 22"/>
                <a:gd name="T3" fmla="*/ 72 h 5"/>
                <a:gd name="T4" fmla="*/ 684 w 22"/>
                <a:gd name="T5" fmla="*/ 144 h 5"/>
                <a:gd name="T6" fmla="*/ 504 w 22"/>
                <a:gd name="T7" fmla="*/ 108 h 5"/>
                <a:gd name="T8" fmla="*/ 36 w 22"/>
                <a:gd name="T9" fmla="*/ 72 h 5"/>
                <a:gd name="T10" fmla="*/ 432 w 22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5"/>
                <a:gd name="T20" fmla="*/ 22 w 2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5">
                  <a:moveTo>
                    <a:pt x="21" y="4"/>
                  </a:moveTo>
                  <a:cubicBezTo>
                    <a:pt x="21" y="3"/>
                    <a:pt x="21" y="3"/>
                    <a:pt x="22" y="2"/>
                  </a:cubicBezTo>
                  <a:cubicBezTo>
                    <a:pt x="21" y="2"/>
                    <a:pt x="20" y="4"/>
                    <a:pt x="19" y="4"/>
                  </a:cubicBezTo>
                  <a:cubicBezTo>
                    <a:pt x="18" y="4"/>
                    <a:pt x="15" y="3"/>
                    <a:pt x="14" y="3"/>
                  </a:cubicBezTo>
                  <a:cubicBezTo>
                    <a:pt x="12" y="3"/>
                    <a:pt x="4" y="5"/>
                    <a:pt x="1" y="2"/>
                  </a:cubicBezTo>
                  <a:cubicBezTo>
                    <a:pt x="0" y="2"/>
                    <a:pt x="12" y="0"/>
                    <a:pt x="1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5" name="Freeform 953"/>
            <p:cNvSpPr>
              <a:spLocks/>
            </p:cNvSpPr>
            <p:nvPr/>
          </p:nvSpPr>
          <p:spPr bwMode="auto">
            <a:xfrm>
              <a:off x="2590959" y="1101708"/>
              <a:ext cx="57601" cy="1588"/>
            </a:xfrm>
            <a:custGeom>
              <a:avLst/>
              <a:gdLst>
                <a:gd name="T0" fmla="*/ 0 w 6"/>
                <a:gd name="T1" fmla="*/ 0 h 1"/>
                <a:gd name="T2" fmla="*/ 144 w 6"/>
                <a:gd name="T3" fmla="*/ 0 h 1"/>
                <a:gd name="T4" fmla="*/ 216 w 6"/>
                <a:gd name="T5" fmla="*/ 0 h 1"/>
                <a:gd name="T6" fmla="*/ 0 60000 65536"/>
                <a:gd name="T7" fmla="*/ 0 60000 65536"/>
                <a:gd name="T8" fmla="*/ 0 60000 65536"/>
                <a:gd name="T9" fmla="*/ 0 w 6"/>
                <a:gd name="T10" fmla="*/ 0 h 1"/>
                <a:gd name="T11" fmla="*/ 6 w 6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1">
                  <a:moveTo>
                    <a:pt x="0" y="0"/>
                  </a:moveTo>
                  <a:lnTo>
                    <a:pt x="4" y="0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6" name="Freeform 954"/>
            <p:cNvSpPr>
              <a:spLocks/>
            </p:cNvSpPr>
            <p:nvPr/>
          </p:nvSpPr>
          <p:spPr bwMode="auto">
            <a:xfrm>
              <a:off x="2648560" y="1090596"/>
              <a:ext cx="91201" cy="11112"/>
            </a:xfrm>
            <a:custGeom>
              <a:avLst/>
              <a:gdLst>
                <a:gd name="T0" fmla="*/ 0 w 9"/>
                <a:gd name="T1" fmla="*/ 36 h 1"/>
                <a:gd name="T2" fmla="*/ 180 w 9"/>
                <a:gd name="T3" fmla="*/ 0 h 1"/>
                <a:gd name="T4" fmla="*/ 324 w 9"/>
                <a:gd name="T5" fmla="*/ 0 h 1"/>
                <a:gd name="T6" fmla="*/ 0 60000 65536"/>
                <a:gd name="T7" fmla="*/ 0 60000 65536"/>
                <a:gd name="T8" fmla="*/ 0 60000 65536"/>
                <a:gd name="T9" fmla="*/ 0 w 9"/>
                <a:gd name="T10" fmla="*/ 0 h 1"/>
                <a:gd name="T11" fmla="*/ 9 w 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">
                  <a:moveTo>
                    <a:pt x="0" y="1"/>
                  </a:moveTo>
                  <a:cubicBezTo>
                    <a:pt x="2" y="1"/>
                    <a:pt x="3" y="0"/>
                    <a:pt x="5" y="0"/>
                  </a:cubicBezTo>
                  <a:cubicBezTo>
                    <a:pt x="7" y="0"/>
                    <a:pt x="7" y="0"/>
                    <a:pt x="9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7" name="Freeform 955"/>
            <p:cNvSpPr>
              <a:spLocks/>
            </p:cNvSpPr>
            <p:nvPr/>
          </p:nvSpPr>
          <p:spPr bwMode="auto">
            <a:xfrm>
              <a:off x="2739505" y="1091571"/>
              <a:ext cx="1666" cy="167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88" name="Freeform 956"/>
            <p:cNvSpPr>
              <a:spLocks/>
            </p:cNvSpPr>
            <p:nvPr/>
          </p:nvSpPr>
          <p:spPr bwMode="auto">
            <a:xfrm>
              <a:off x="2309353" y="1582725"/>
              <a:ext cx="11200" cy="9525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89" name="Line 957"/>
            <p:cNvSpPr>
              <a:spLocks noChangeShapeType="1"/>
            </p:cNvSpPr>
            <p:nvPr/>
          </p:nvSpPr>
          <p:spPr bwMode="auto">
            <a:xfrm flipV="1">
              <a:off x="2320019" y="1582381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0" name="Freeform 958"/>
            <p:cNvSpPr>
              <a:spLocks/>
            </p:cNvSpPr>
            <p:nvPr/>
          </p:nvSpPr>
          <p:spPr bwMode="auto">
            <a:xfrm>
              <a:off x="2309353" y="1573200"/>
              <a:ext cx="11200" cy="9525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1" name="Line 959"/>
            <p:cNvSpPr>
              <a:spLocks noChangeShapeType="1"/>
            </p:cNvSpPr>
            <p:nvPr/>
          </p:nvSpPr>
          <p:spPr bwMode="auto">
            <a:xfrm>
              <a:off x="2310032" y="158238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2" name="Freeform 960"/>
            <p:cNvSpPr>
              <a:spLocks/>
            </p:cNvSpPr>
            <p:nvPr/>
          </p:nvSpPr>
          <p:spPr bwMode="auto">
            <a:xfrm>
              <a:off x="2629360" y="1922452"/>
              <a:ext cx="80002" cy="160338"/>
            </a:xfrm>
            <a:custGeom>
              <a:avLst/>
              <a:gdLst>
                <a:gd name="T0" fmla="*/ 0 w 8"/>
                <a:gd name="T1" fmla="*/ 2147483647 h 16"/>
                <a:gd name="T2" fmla="*/ 2147483647 w 8"/>
                <a:gd name="T3" fmla="*/ 2147483647 h 16"/>
                <a:gd name="T4" fmla="*/ 0 w 8"/>
                <a:gd name="T5" fmla="*/ 2147483647 h 16"/>
                <a:gd name="T6" fmla="*/ 2147483647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2147483647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0" y="3"/>
                  </a:moveTo>
                  <a:cubicBezTo>
                    <a:pt x="0" y="3"/>
                    <a:pt x="3" y="0"/>
                    <a:pt x="3" y="1"/>
                  </a:cubicBezTo>
                  <a:cubicBezTo>
                    <a:pt x="3" y="2"/>
                    <a:pt x="2" y="5"/>
                    <a:pt x="0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8" y="8"/>
                    <a:pt x="8" y="8"/>
                  </a:cubicBezTo>
                  <a:cubicBezTo>
                    <a:pt x="7" y="8"/>
                    <a:pt x="6" y="9"/>
                    <a:pt x="6" y="9"/>
                  </a:cubicBezTo>
                  <a:cubicBezTo>
                    <a:pt x="6" y="10"/>
                    <a:pt x="8" y="10"/>
                    <a:pt x="8" y="11"/>
                  </a:cubicBezTo>
                  <a:cubicBezTo>
                    <a:pt x="4" y="13"/>
                    <a:pt x="3" y="13"/>
                    <a:pt x="1" y="16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93" name="Line 961"/>
            <p:cNvSpPr>
              <a:spLocks noChangeShapeType="1"/>
            </p:cNvSpPr>
            <p:nvPr/>
          </p:nvSpPr>
          <p:spPr bwMode="auto">
            <a:xfrm flipH="1" flipV="1">
              <a:off x="2629639" y="2063176"/>
              <a:ext cx="9987" cy="2003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4" name="Freeform 962"/>
            <p:cNvSpPr>
              <a:spLocks/>
            </p:cNvSpPr>
            <p:nvPr/>
          </p:nvSpPr>
          <p:spPr bwMode="auto">
            <a:xfrm>
              <a:off x="2549737" y="1952993"/>
              <a:ext cx="89890" cy="110182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0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8" y="11"/>
                  </a:moveTo>
                  <a:cubicBezTo>
                    <a:pt x="8" y="11"/>
                    <a:pt x="9" y="10"/>
                    <a:pt x="9" y="10"/>
                  </a:cubicBezTo>
                  <a:cubicBezTo>
                    <a:pt x="6" y="10"/>
                    <a:pt x="2" y="10"/>
                    <a:pt x="1" y="10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3" y="6"/>
                    <a:pt x="4" y="5"/>
                  </a:cubicBezTo>
                  <a:cubicBezTo>
                    <a:pt x="6" y="4"/>
                    <a:pt x="5" y="0"/>
                    <a:pt x="8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5" name="Line 963"/>
            <p:cNvSpPr>
              <a:spLocks noChangeShapeType="1"/>
            </p:cNvSpPr>
            <p:nvPr/>
          </p:nvSpPr>
          <p:spPr bwMode="auto">
            <a:xfrm>
              <a:off x="2629639" y="1952993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6" name="Freeform 964"/>
            <p:cNvSpPr>
              <a:spLocks/>
            </p:cNvSpPr>
            <p:nvPr/>
          </p:nvSpPr>
          <p:spPr bwMode="auto">
            <a:xfrm>
              <a:off x="2449860" y="1983044"/>
              <a:ext cx="49939" cy="20033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0 w 5"/>
                <a:gd name="T5" fmla="*/ 0 h 2"/>
                <a:gd name="T6" fmla="*/ 2147483647 w 5"/>
                <a:gd name="T7" fmla="*/ 2147483647 h 2"/>
                <a:gd name="T8" fmla="*/ 2147483647 w 5"/>
                <a:gd name="T9" fmla="*/ 2147483647 h 2"/>
                <a:gd name="T10" fmla="*/ 2147483647 w 5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2"/>
                <a:gd name="T20" fmla="*/ 5 w 5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2">
                  <a:moveTo>
                    <a:pt x="4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4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7" name="Line 965"/>
            <p:cNvSpPr>
              <a:spLocks noChangeShapeType="1"/>
            </p:cNvSpPr>
            <p:nvPr/>
          </p:nvSpPr>
          <p:spPr bwMode="auto">
            <a:xfrm>
              <a:off x="2489811" y="1993060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8" name="Freeform 966"/>
            <p:cNvSpPr>
              <a:spLocks/>
            </p:cNvSpPr>
            <p:nvPr/>
          </p:nvSpPr>
          <p:spPr bwMode="auto">
            <a:xfrm>
              <a:off x="2479823" y="2043144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699" name="Freeform 967"/>
            <p:cNvSpPr>
              <a:spLocks/>
            </p:cNvSpPr>
            <p:nvPr/>
          </p:nvSpPr>
          <p:spPr bwMode="auto">
            <a:xfrm>
              <a:off x="2479823" y="2043144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0" name="Freeform 968"/>
            <p:cNvSpPr>
              <a:spLocks/>
            </p:cNvSpPr>
            <p:nvPr/>
          </p:nvSpPr>
          <p:spPr bwMode="auto">
            <a:xfrm>
              <a:off x="2479823" y="2063176"/>
              <a:ext cx="29963" cy="40066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0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4"/>
                  </a:moveTo>
                  <a:cubicBezTo>
                    <a:pt x="2" y="3"/>
                    <a:pt x="3" y="2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1" name="Line 969"/>
            <p:cNvSpPr>
              <a:spLocks noChangeShapeType="1"/>
            </p:cNvSpPr>
            <p:nvPr/>
          </p:nvSpPr>
          <p:spPr bwMode="auto">
            <a:xfrm>
              <a:off x="2479823" y="210324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2" name="Freeform 970"/>
            <p:cNvSpPr>
              <a:spLocks/>
            </p:cNvSpPr>
            <p:nvPr/>
          </p:nvSpPr>
          <p:spPr bwMode="auto">
            <a:xfrm>
              <a:off x="2489811" y="2093225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3" name="Line 971"/>
            <p:cNvSpPr>
              <a:spLocks noChangeShapeType="1"/>
            </p:cNvSpPr>
            <p:nvPr/>
          </p:nvSpPr>
          <p:spPr bwMode="auto">
            <a:xfrm>
              <a:off x="2509787" y="2093225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4" name="Freeform 972"/>
            <p:cNvSpPr>
              <a:spLocks/>
            </p:cNvSpPr>
            <p:nvPr/>
          </p:nvSpPr>
          <p:spPr bwMode="auto">
            <a:xfrm>
              <a:off x="2409909" y="2073192"/>
              <a:ext cx="49939" cy="30050"/>
            </a:xfrm>
            <a:custGeom>
              <a:avLst/>
              <a:gdLst>
                <a:gd name="T0" fmla="*/ 2147483647 w 5"/>
                <a:gd name="T1" fmla="*/ 0 h 3"/>
                <a:gd name="T2" fmla="*/ 0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2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5" name="Line 973"/>
            <p:cNvSpPr>
              <a:spLocks noChangeShapeType="1"/>
            </p:cNvSpPr>
            <p:nvPr/>
          </p:nvSpPr>
          <p:spPr bwMode="auto">
            <a:xfrm>
              <a:off x="2429884" y="207319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6" name="Freeform 974"/>
            <p:cNvSpPr>
              <a:spLocks/>
            </p:cNvSpPr>
            <p:nvPr/>
          </p:nvSpPr>
          <p:spPr bwMode="auto">
            <a:xfrm>
              <a:off x="1680539" y="2824158"/>
              <a:ext cx="80002" cy="39687"/>
            </a:xfrm>
            <a:custGeom>
              <a:avLst/>
              <a:gdLst>
                <a:gd name="T0" fmla="*/ 2147483647 w 8"/>
                <a:gd name="T1" fmla="*/ 0 h 4"/>
                <a:gd name="T2" fmla="*/ 2147483647 w 8"/>
                <a:gd name="T3" fmla="*/ 2147483647 h 4"/>
                <a:gd name="T4" fmla="*/ 2147483647 w 8"/>
                <a:gd name="T5" fmla="*/ 2147483647 h 4"/>
                <a:gd name="T6" fmla="*/ 2147483647 w 8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8" y="0"/>
                  </a:moveTo>
                  <a:cubicBezTo>
                    <a:pt x="6" y="0"/>
                    <a:pt x="3" y="1"/>
                    <a:pt x="2" y="2"/>
                  </a:cubicBezTo>
                  <a:cubicBezTo>
                    <a:pt x="2" y="2"/>
                    <a:pt x="0" y="4"/>
                    <a:pt x="1" y="4"/>
                  </a:cubicBezTo>
                  <a:cubicBezTo>
                    <a:pt x="3" y="4"/>
                    <a:pt x="4" y="3"/>
                    <a:pt x="7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7" name="Line 975"/>
            <p:cNvSpPr>
              <a:spLocks noChangeShapeType="1"/>
            </p:cNvSpPr>
            <p:nvPr/>
          </p:nvSpPr>
          <p:spPr bwMode="auto">
            <a:xfrm flipH="1">
              <a:off x="1957789" y="2844467"/>
              <a:ext cx="74859" cy="4803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8" name="Line 977"/>
            <p:cNvSpPr>
              <a:spLocks noChangeShapeType="1"/>
            </p:cNvSpPr>
            <p:nvPr/>
          </p:nvSpPr>
          <p:spPr bwMode="auto">
            <a:xfrm flipV="1">
              <a:off x="1910523" y="2924599"/>
              <a:ext cx="39951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09" name="Freeform 978"/>
            <p:cNvSpPr>
              <a:spLocks/>
            </p:cNvSpPr>
            <p:nvPr/>
          </p:nvSpPr>
          <p:spPr bwMode="auto">
            <a:xfrm>
              <a:off x="1830942" y="2833684"/>
              <a:ext cx="129603" cy="90488"/>
            </a:xfrm>
            <a:custGeom>
              <a:avLst/>
              <a:gdLst>
                <a:gd name="T0" fmla="*/ 2147483647 w 13"/>
                <a:gd name="T1" fmla="*/ 2147483647 h 9"/>
                <a:gd name="T2" fmla="*/ 2147483647 w 13"/>
                <a:gd name="T3" fmla="*/ 2147483647 h 9"/>
                <a:gd name="T4" fmla="*/ 2147483647 w 13"/>
                <a:gd name="T5" fmla="*/ 2147483647 h 9"/>
                <a:gd name="T6" fmla="*/ 2147483647 w 13"/>
                <a:gd name="T7" fmla="*/ 2147483647 h 9"/>
                <a:gd name="T8" fmla="*/ 0 w 13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9"/>
                <a:gd name="T17" fmla="*/ 13 w 1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9">
                  <a:moveTo>
                    <a:pt x="12" y="9"/>
                  </a:moveTo>
                  <a:cubicBezTo>
                    <a:pt x="12" y="9"/>
                    <a:pt x="13" y="8"/>
                    <a:pt x="13" y="8"/>
                  </a:cubicBezTo>
                  <a:cubicBezTo>
                    <a:pt x="13" y="8"/>
                    <a:pt x="13" y="7"/>
                    <a:pt x="13" y="7"/>
                  </a:cubicBezTo>
                  <a:cubicBezTo>
                    <a:pt x="10" y="7"/>
                    <a:pt x="5" y="3"/>
                    <a:pt x="3" y="2"/>
                  </a:cubicBezTo>
                  <a:cubicBezTo>
                    <a:pt x="2" y="1"/>
                    <a:pt x="0" y="3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0" name="Freeform 979"/>
            <p:cNvSpPr>
              <a:spLocks/>
            </p:cNvSpPr>
            <p:nvPr/>
          </p:nvSpPr>
          <p:spPr bwMode="auto">
            <a:xfrm>
              <a:off x="1760707" y="2824434"/>
              <a:ext cx="69914" cy="10017"/>
            </a:xfrm>
            <a:custGeom>
              <a:avLst/>
              <a:gdLst>
                <a:gd name="T0" fmla="*/ 2147483647 w 7"/>
                <a:gd name="T1" fmla="*/ 2147483647 h 1"/>
                <a:gd name="T2" fmla="*/ 0 w 7"/>
                <a:gd name="T3" fmla="*/ 0 h 1"/>
                <a:gd name="T4" fmla="*/ 0 w 7"/>
                <a:gd name="T5" fmla="*/ 0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7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1" name="Line 980"/>
            <p:cNvSpPr>
              <a:spLocks noChangeShapeType="1"/>
            </p:cNvSpPr>
            <p:nvPr/>
          </p:nvSpPr>
          <p:spPr bwMode="auto">
            <a:xfrm>
              <a:off x="1730744" y="2864500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2" name="Freeform 981"/>
            <p:cNvSpPr>
              <a:spLocks/>
            </p:cNvSpPr>
            <p:nvPr/>
          </p:nvSpPr>
          <p:spPr bwMode="auto">
            <a:xfrm>
              <a:off x="1730744" y="2864500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3" name="Line 982"/>
            <p:cNvSpPr>
              <a:spLocks noChangeShapeType="1"/>
            </p:cNvSpPr>
            <p:nvPr/>
          </p:nvSpPr>
          <p:spPr bwMode="auto">
            <a:xfrm>
              <a:off x="1730744" y="2864500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4" name="Freeform 983"/>
            <p:cNvSpPr>
              <a:spLocks/>
            </p:cNvSpPr>
            <p:nvPr/>
          </p:nvSpPr>
          <p:spPr bwMode="auto">
            <a:xfrm>
              <a:off x="1870944" y="2714620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5" name="Line 984"/>
            <p:cNvSpPr>
              <a:spLocks noChangeShapeType="1"/>
            </p:cNvSpPr>
            <p:nvPr/>
          </p:nvSpPr>
          <p:spPr bwMode="auto">
            <a:xfrm>
              <a:off x="1870573" y="2714251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6" name="Freeform 985"/>
            <p:cNvSpPr>
              <a:spLocks/>
            </p:cNvSpPr>
            <p:nvPr/>
          </p:nvSpPr>
          <p:spPr bwMode="auto">
            <a:xfrm>
              <a:off x="1880544" y="2693983"/>
              <a:ext cx="19200" cy="9525"/>
            </a:xfrm>
            <a:custGeom>
              <a:avLst/>
              <a:gdLst>
                <a:gd name="T0" fmla="*/ 2147483647 w 2"/>
                <a:gd name="T1" fmla="*/ 2147483647 h 1"/>
                <a:gd name="T2" fmla="*/ 2147483647 w 2"/>
                <a:gd name="T3" fmla="*/ 0 h 1"/>
                <a:gd name="T4" fmla="*/ 0 w 2"/>
                <a:gd name="T5" fmla="*/ 0 h 1"/>
                <a:gd name="T6" fmla="*/ 2147483647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7" name="Freeform 986"/>
            <p:cNvSpPr>
              <a:spLocks/>
            </p:cNvSpPr>
            <p:nvPr/>
          </p:nvSpPr>
          <p:spPr bwMode="auto">
            <a:xfrm>
              <a:off x="1899744" y="2693983"/>
              <a:ext cx="20800" cy="50800"/>
            </a:xfrm>
            <a:custGeom>
              <a:avLst/>
              <a:gdLst>
                <a:gd name="T0" fmla="*/ 0 w 2"/>
                <a:gd name="T1" fmla="*/ 0 h 5"/>
                <a:gd name="T2" fmla="*/ 2147483647 w 2"/>
                <a:gd name="T3" fmla="*/ 2147483647 h 5"/>
                <a:gd name="T4" fmla="*/ 2147483647 w 2"/>
                <a:gd name="T5" fmla="*/ 2147483647 h 5"/>
                <a:gd name="T6" fmla="*/ 2147483647 w 2"/>
                <a:gd name="T7" fmla="*/ 2147483647 h 5"/>
                <a:gd name="T8" fmla="*/ 2147483647 w 2"/>
                <a:gd name="T9" fmla="*/ 2147483647 h 5"/>
                <a:gd name="T10" fmla="*/ 0 w 2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"/>
                <a:gd name="T19" fmla="*/ 0 h 5"/>
                <a:gd name="T20" fmla="*/ 2 w 2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" h="5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18" name="Line 987"/>
            <p:cNvSpPr>
              <a:spLocks noChangeShapeType="1"/>
            </p:cNvSpPr>
            <p:nvPr/>
          </p:nvSpPr>
          <p:spPr bwMode="auto">
            <a:xfrm>
              <a:off x="1900535" y="270423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19" name="Freeform 988"/>
            <p:cNvSpPr>
              <a:spLocks/>
            </p:cNvSpPr>
            <p:nvPr/>
          </p:nvSpPr>
          <p:spPr bwMode="auto">
            <a:xfrm>
              <a:off x="1870944" y="2754308"/>
              <a:ext cx="40000" cy="50800"/>
            </a:xfrm>
            <a:custGeom>
              <a:avLst/>
              <a:gdLst>
                <a:gd name="T0" fmla="*/ 2147483647 w 4"/>
                <a:gd name="T1" fmla="*/ 2147483647 h 5"/>
                <a:gd name="T2" fmla="*/ 2147483647 w 4"/>
                <a:gd name="T3" fmla="*/ 0 h 5"/>
                <a:gd name="T4" fmla="*/ 0 w 4"/>
                <a:gd name="T5" fmla="*/ 2147483647 h 5"/>
                <a:gd name="T6" fmla="*/ 2147483647 w 4"/>
                <a:gd name="T7" fmla="*/ 2147483647 h 5"/>
                <a:gd name="T8" fmla="*/ 2147483647 w 4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1" y="4"/>
                    <a:pt x="2" y="5"/>
                  </a:cubicBezTo>
                  <a:cubicBezTo>
                    <a:pt x="2" y="4"/>
                    <a:pt x="4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0" name="Line 989"/>
            <p:cNvSpPr>
              <a:spLocks noChangeShapeType="1"/>
            </p:cNvSpPr>
            <p:nvPr/>
          </p:nvSpPr>
          <p:spPr bwMode="auto">
            <a:xfrm>
              <a:off x="1890548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1" name="Line 990"/>
            <p:cNvSpPr>
              <a:spLocks noChangeShapeType="1"/>
            </p:cNvSpPr>
            <p:nvPr/>
          </p:nvSpPr>
          <p:spPr bwMode="auto">
            <a:xfrm>
              <a:off x="1910523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2" name="Freeform 991"/>
            <p:cNvSpPr>
              <a:spLocks/>
            </p:cNvSpPr>
            <p:nvPr/>
          </p:nvSpPr>
          <p:spPr bwMode="auto">
            <a:xfrm>
              <a:off x="1910944" y="2763833"/>
              <a:ext cx="1601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3" name="Line 992"/>
            <p:cNvSpPr>
              <a:spLocks noChangeShapeType="1"/>
            </p:cNvSpPr>
            <p:nvPr/>
          </p:nvSpPr>
          <p:spPr bwMode="auto">
            <a:xfrm>
              <a:off x="1910523" y="27643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4" name="Freeform 993"/>
            <p:cNvSpPr>
              <a:spLocks/>
            </p:cNvSpPr>
            <p:nvPr/>
          </p:nvSpPr>
          <p:spPr bwMode="auto">
            <a:xfrm>
              <a:off x="1920544" y="2754308"/>
              <a:ext cx="19200" cy="20637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2147483647 w 2"/>
                <a:gd name="T5" fmla="*/ 2147483647 h 2"/>
                <a:gd name="T6" fmla="*/ 0 w 2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5" name="Line 994"/>
            <p:cNvSpPr>
              <a:spLocks noChangeShapeType="1"/>
            </p:cNvSpPr>
            <p:nvPr/>
          </p:nvSpPr>
          <p:spPr bwMode="auto">
            <a:xfrm>
              <a:off x="1920511" y="2754319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6" name="Freeform 995"/>
            <p:cNvSpPr>
              <a:spLocks/>
            </p:cNvSpPr>
            <p:nvPr/>
          </p:nvSpPr>
          <p:spPr bwMode="auto">
            <a:xfrm>
              <a:off x="1939745" y="2774945"/>
              <a:ext cx="11201" cy="19050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7" name="Line 996"/>
            <p:cNvSpPr>
              <a:spLocks noChangeShapeType="1"/>
            </p:cNvSpPr>
            <p:nvPr/>
          </p:nvSpPr>
          <p:spPr bwMode="auto">
            <a:xfrm>
              <a:off x="1950474" y="2774352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28" name="Freeform 997"/>
            <p:cNvSpPr>
              <a:spLocks/>
            </p:cNvSpPr>
            <p:nvPr/>
          </p:nvSpPr>
          <p:spPr bwMode="auto">
            <a:xfrm>
              <a:off x="1939745" y="2805108"/>
              <a:ext cx="20801" cy="19050"/>
            </a:xfrm>
            <a:custGeom>
              <a:avLst/>
              <a:gdLst>
                <a:gd name="T0" fmla="*/ 2147483647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2"/>
                    <a:pt x="0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29" name="Line 998"/>
            <p:cNvSpPr>
              <a:spLocks noChangeShapeType="1"/>
            </p:cNvSpPr>
            <p:nvPr/>
          </p:nvSpPr>
          <p:spPr bwMode="auto">
            <a:xfrm>
              <a:off x="1960462" y="28244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0" name="Freeform 999"/>
            <p:cNvSpPr>
              <a:spLocks/>
            </p:cNvSpPr>
            <p:nvPr/>
          </p:nvSpPr>
          <p:spPr bwMode="auto">
            <a:xfrm>
              <a:off x="1970146" y="2824158"/>
              <a:ext cx="20800" cy="30162"/>
            </a:xfrm>
            <a:custGeom>
              <a:avLst/>
              <a:gdLst>
                <a:gd name="T0" fmla="*/ 2147483647 w 2"/>
                <a:gd name="T1" fmla="*/ 0 h 3"/>
                <a:gd name="T2" fmla="*/ 2147483647 w 2"/>
                <a:gd name="T3" fmla="*/ 2147483647 h 3"/>
                <a:gd name="T4" fmla="*/ 0 w 2"/>
                <a:gd name="T5" fmla="*/ 2147483647 h 3"/>
                <a:gd name="T6" fmla="*/ 2147483647 w 2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2" y="0"/>
                  </a:moveTo>
                  <a:cubicBezTo>
                    <a:pt x="2" y="1"/>
                    <a:pt x="2" y="1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1" name="Line 1000"/>
            <p:cNvSpPr>
              <a:spLocks noChangeShapeType="1"/>
            </p:cNvSpPr>
            <p:nvPr/>
          </p:nvSpPr>
          <p:spPr bwMode="auto">
            <a:xfrm>
              <a:off x="1990425" y="2824434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2" name="Freeform 1001"/>
            <p:cNvSpPr>
              <a:spLocks/>
            </p:cNvSpPr>
            <p:nvPr/>
          </p:nvSpPr>
          <p:spPr bwMode="auto">
            <a:xfrm>
              <a:off x="2010146" y="2844796"/>
              <a:ext cx="9600" cy="9525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3" name="Line 1002"/>
            <p:cNvSpPr>
              <a:spLocks noChangeShapeType="1"/>
            </p:cNvSpPr>
            <p:nvPr/>
          </p:nvSpPr>
          <p:spPr bwMode="auto">
            <a:xfrm>
              <a:off x="2010401" y="2844467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4" name="Freeform 1003"/>
            <p:cNvSpPr>
              <a:spLocks/>
            </p:cNvSpPr>
            <p:nvPr/>
          </p:nvSpPr>
          <p:spPr bwMode="auto">
            <a:xfrm>
              <a:off x="901858" y="1962515"/>
              <a:ext cx="80320" cy="60822"/>
            </a:xfrm>
            <a:custGeom>
              <a:avLst/>
              <a:gdLst>
                <a:gd name="T0" fmla="*/ 0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2147483647 w 8"/>
                <a:gd name="T9" fmla="*/ 0 h 6"/>
                <a:gd name="T10" fmla="*/ 2147483647 w 8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0" y="0"/>
                  </a:moveTo>
                  <a:cubicBezTo>
                    <a:pt x="0" y="2"/>
                    <a:pt x="4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7" y="4"/>
                    <a:pt x="6" y="4"/>
                    <a:pt x="6" y="2"/>
                  </a:cubicBezTo>
                  <a:cubicBezTo>
                    <a:pt x="5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5" name="Freeform 1004"/>
            <p:cNvSpPr>
              <a:spLocks/>
            </p:cNvSpPr>
            <p:nvPr/>
          </p:nvSpPr>
          <p:spPr bwMode="auto">
            <a:xfrm>
              <a:off x="901762" y="1963011"/>
              <a:ext cx="19976" cy="1670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6" name="Freeform 1005"/>
            <p:cNvSpPr>
              <a:spLocks/>
            </p:cNvSpPr>
            <p:nvPr/>
          </p:nvSpPr>
          <p:spPr bwMode="auto">
            <a:xfrm>
              <a:off x="882122" y="1852602"/>
              <a:ext cx="19200" cy="60325"/>
            </a:xfrm>
            <a:custGeom>
              <a:avLst/>
              <a:gdLst>
                <a:gd name="T0" fmla="*/ 0 w 2"/>
                <a:gd name="T1" fmla="*/ 216 h 6"/>
                <a:gd name="T2" fmla="*/ 72 w 2"/>
                <a:gd name="T3" fmla="*/ 36 h 6"/>
                <a:gd name="T4" fmla="*/ 72 w 2"/>
                <a:gd name="T5" fmla="*/ 0 h 6"/>
                <a:gd name="T6" fmla="*/ 0 60000 65536"/>
                <a:gd name="T7" fmla="*/ 0 60000 65536"/>
                <a:gd name="T8" fmla="*/ 0 60000 65536"/>
                <a:gd name="T9" fmla="*/ 0 w 2"/>
                <a:gd name="T10" fmla="*/ 0 h 6"/>
                <a:gd name="T11" fmla="*/ 2 w 2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6">
                  <a:moveTo>
                    <a:pt x="0" y="6"/>
                  </a:moveTo>
                  <a:lnTo>
                    <a:pt x="2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7" name="Freeform 1006"/>
            <p:cNvSpPr>
              <a:spLocks/>
            </p:cNvSpPr>
            <p:nvPr/>
          </p:nvSpPr>
          <p:spPr bwMode="auto">
            <a:xfrm>
              <a:off x="882122" y="1852602"/>
              <a:ext cx="19200" cy="1587"/>
            </a:xfrm>
            <a:custGeom>
              <a:avLst/>
              <a:gdLst>
                <a:gd name="T0" fmla="*/ 72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38" name="Line 1007"/>
            <p:cNvSpPr>
              <a:spLocks noChangeShapeType="1"/>
            </p:cNvSpPr>
            <p:nvPr/>
          </p:nvSpPr>
          <p:spPr bwMode="auto">
            <a:xfrm flipH="1">
              <a:off x="861812" y="1852829"/>
              <a:ext cx="1997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39" name="Line 1009"/>
            <p:cNvSpPr>
              <a:spLocks noChangeShapeType="1"/>
            </p:cNvSpPr>
            <p:nvPr/>
          </p:nvSpPr>
          <p:spPr bwMode="auto">
            <a:xfrm>
              <a:off x="881787" y="1912927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0" name="Freeform 1010"/>
            <p:cNvSpPr>
              <a:spLocks/>
            </p:cNvSpPr>
            <p:nvPr/>
          </p:nvSpPr>
          <p:spPr bwMode="auto">
            <a:xfrm>
              <a:off x="911751" y="1772696"/>
              <a:ext cx="9987" cy="20033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2147483647 h 2"/>
                <a:gd name="T4" fmla="*/ 0 w 1"/>
                <a:gd name="T5" fmla="*/ 0 h 2"/>
                <a:gd name="T6" fmla="*/ 0 w 1"/>
                <a:gd name="T7" fmla="*/ 2147483647 h 2"/>
                <a:gd name="T8" fmla="*/ 2147483647 w 1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1" name="Line 1011"/>
            <p:cNvSpPr>
              <a:spLocks noChangeShapeType="1"/>
            </p:cNvSpPr>
            <p:nvPr/>
          </p:nvSpPr>
          <p:spPr bwMode="auto">
            <a:xfrm>
              <a:off x="921738" y="1792729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2" name="Freeform 1012"/>
            <p:cNvSpPr>
              <a:spLocks/>
            </p:cNvSpPr>
            <p:nvPr/>
          </p:nvSpPr>
          <p:spPr bwMode="auto">
            <a:xfrm>
              <a:off x="901762" y="1732630"/>
              <a:ext cx="29963" cy="20033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cubicBezTo>
                    <a:pt x="2" y="0"/>
                    <a:pt x="1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3" name="Line 1013"/>
            <p:cNvSpPr>
              <a:spLocks noChangeShapeType="1"/>
            </p:cNvSpPr>
            <p:nvPr/>
          </p:nvSpPr>
          <p:spPr bwMode="auto">
            <a:xfrm>
              <a:off x="901762" y="1752663"/>
              <a:ext cx="9987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4" name="Freeform 1014"/>
            <p:cNvSpPr>
              <a:spLocks/>
            </p:cNvSpPr>
            <p:nvPr/>
          </p:nvSpPr>
          <p:spPr bwMode="auto">
            <a:xfrm>
              <a:off x="911751" y="1742645"/>
              <a:ext cx="19976" cy="1001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5" name="Freeform 1015"/>
            <p:cNvSpPr>
              <a:spLocks/>
            </p:cNvSpPr>
            <p:nvPr/>
          </p:nvSpPr>
          <p:spPr bwMode="auto">
            <a:xfrm>
              <a:off x="931726" y="1732630"/>
              <a:ext cx="1666" cy="1001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6" name="Line 1016"/>
            <p:cNvSpPr>
              <a:spLocks noChangeShapeType="1"/>
            </p:cNvSpPr>
            <p:nvPr/>
          </p:nvSpPr>
          <p:spPr bwMode="auto">
            <a:xfrm>
              <a:off x="941713" y="1732630"/>
              <a:ext cx="9987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7" name="Freeform 1017"/>
            <p:cNvSpPr>
              <a:spLocks/>
            </p:cNvSpPr>
            <p:nvPr/>
          </p:nvSpPr>
          <p:spPr bwMode="auto">
            <a:xfrm>
              <a:off x="951701" y="1732630"/>
              <a:ext cx="1666" cy="10017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8" name="Freeform 1018"/>
            <p:cNvSpPr>
              <a:spLocks/>
            </p:cNvSpPr>
            <p:nvPr/>
          </p:nvSpPr>
          <p:spPr bwMode="auto">
            <a:xfrm>
              <a:off x="891775" y="1762679"/>
              <a:ext cx="19976" cy="10017"/>
            </a:xfrm>
            <a:custGeom>
              <a:avLst/>
              <a:gdLst>
                <a:gd name="T0" fmla="*/ 2147483647 w 2"/>
                <a:gd name="T1" fmla="*/ 0 h 1"/>
                <a:gd name="T2" fmla="*/ 2147483647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1" y="0"/>
                  </a:moveTo>
                  <a:cubicBezTo>
                    <a:pt x="0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49" name="Freeform 1019"/>
            <p:cNvSpPr>
              <a:spLocks/>
            </p:cNvSpPr>
            <p:nvPr/>
          </p:nvSpPr>
          <p:spPr bwMode="auto">
            <a:xfrm>
              <a:off x="901762" y="1762679"/>
              <a:ext cx="9987" cy="1001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0" name="Freeform 1020"/>
            <p:cNvSpPr>
              <a:spLocks/>
            </p:cNvSpPr>
            <p:nvPr/>
          </p:nvSpPr>
          <p:spPr bwMode="auto">
            <a:xfrm>
              <a:off x="921738" y="1802746"/>
              <a:ext cx="9987" cy="20033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1" name="Freeform 1021"/>
            <p:cNvSpPr>
              <a:spLocks/>
            </p:cNvSpPr>
            <p:nvPr/>
          </p:nvSpPr>
          <p:spPr bwMode="auto">
            <a:xfrm>
              <a:off x="931726" y="1782712"/>
              <a:ext cx="9987" cy="40066"/>
            </a:xfrm>
            <a:custGeom>
              <a:avLst/>
              <a:gdLst>
                <a:gd name="T0" fmla="*/ 0 w 1"/>
                <a:gd name="T1" fmla="*/ 2147483647 h 4"/>
                <a:gd name="T2" fmla="*/ 2147483647 w 1"/>
                <a:gd name="T3" fmla="*/ 2147483647 h 4"/>
                <a:gd name="T4" fmla="*/ 2147483647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2" name="Freeform 1022"/>
            <p:cNvSpPr>
              <a:spLocks/>
            </p:cNvSpPr>
            <p:nvPr/>
          </p:nvSpPr>
          <p:spPr bwMode="auto">
            <a:xfrm>
              <a:off x="921738" y="1782712"/>
              <a:ext cx="19976" cy="20033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3" name="Line 1023"/>
            <p:cNvSpPr>
              <a:spLocks noChangeShapeType="1"/>
            </p:cNvSpPr>
            <p:nvPr/>
          </p:nvSpPr>
          <p:spPr bwMode="auto">
            <a:xfrm>
              <a:off x="921738" y="1802746"/>
              <a:ext cx="1666" cy="167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4" name="Line 0"/>
            <p:cNvSpPr>
              <a:spLocks noChangeShapeType="1"/>
            </p:cNvSpPr>
            <p:nvPr/>
          </p:nvSpPr>
          <p:spPr bwMode="auto">
            <a:xfrm>
              <a:off x="931726" y="1752663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5" name="Freeform 1"/>
            <p:cNvSpPr>
              <a:spLocks/>
            </p:cNvSpPr>
            <p:nvPr/>
          </p:nvSpPr>
          <p:spPr bwMode="auto">
            <a:xfrm>
              <a:off x="931726" y="1762679"/>
              <a:ext cx="9987" cy="1670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6" name="Freeform 2"/>
            <p:cNvSpPr>
              <a:spLocks/>
            </p:cNvSpPr>
            <p:nvPr/>
          </p:nvSpPr>
          <p:spPr bwMode="auto">
            <a:xfrm>
              <a:off x="931726" y="1752663"/>
              <a:ext cx="9987" cy="10017"/>
            </a:xfrm>
            <a:custGeom>
              <a:avLst/>
              <a:gdLst>
                <a:gd name="T0" fmla="*/ 2147483647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7" name="Line 3"/>
            <p:cNvSpPr>
              <a:spLocks noChangeShapeType="1"/>
            </p:cNvSpPr>
            <p:nvPr/>
          </p:nvSpPr>
          <p:spPr bwMode="auto">
            <a:xfrm>
              <a:off x="462302" y="1772696"/>
              <a:ext cx="1666" cy="1001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8" name="Freeform 4"/>
            <p:cNvSpPr>
              <a:spLocks/>
            </p:cNvSpPr>
            <p:nvPr/>
          </p:nvSpPr>
          <p:spPr bwMode="auto">
            <a:xfrm>
              <a:off x="462302" y="1772696"/>
              <a:ext cx="9987" cy="1001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59" name="Line 6"/>
            <p:cNvSpPr>
              <a:spLocks noChangeShapeType="1"/>
            </p:cNvSpPr>
            <p:nvPr/>
          </p:nvSpPr>
          <p:spPr bwMode="auto">
            <a:xfrm>
              <a:off x="462302" y="177177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0" name="Line 7"/>
            <p:cNvSpPr>
              <a:spLocks noChangeShapeType="1"/>
            </p:cNvSpPr>
            <p:nvPr/>
          </p:nvSpPr>
          <p:spPr bwMode="auto">
            <a:xfrm>
              <a:off x="2109857" y="2271944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1" name="Freeform 8"/>
            <p:cNvSpPr>
              <a:spLocks/>
            </p:cNvSpPr>
            <p:nvPr/>
          </p:nvSpPr>
          <p:spPr bwMode="auto">
            <a:xfrm>
              <a:off x="2109857" y="2251938"/>
              <a:ext cx="49926" cy="20007"/>
            </a:xfrm>
            <a:custGeom>
              <a:avLst/>
              <a:gdLst>
                <a:gd name="T0" fmla="*/ 2147483647 w 5"/>
                <a:gd name="T1" fmla="*/ 2147483647 h 2"/>
                <a:gd name="T2" fmla="*/ 2147483647 w 5"/>
                <a:gd name="T3" fmla="*/ 0 h 2"/>
                <a:gd name="T4" fmla="*/ 0 w 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2" y="2"/>
                  </a:moveTo>
                  <a:cubicBezTo>
                    <a:pt x="3" y="1"/>
                    <a:pt x="5" y="1"/>
                    <a:pt x="5" y="0"/>
                  </a:cubicBezTo>
                  <a:cubicBezTo>
                    <a:pt x="4" y="0"/>
                    <a:pt x="0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2" name="Line 9"/>
            <p:cNvSpPr>
              <a:spLocks noChangeShapeType="1"/>
            </p:cNvSpPr>
            <p:nvPr/>
          </p:nvSpPr>
          <p:spPr bwMode="auto">
            <a:xfrm>
              <a:off x="2109857" y="2271944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3" name="Freeform 10"/>
            <p:cNvSpPr>
              <a:spLocks/>
            </p:cNvSpPr>
            <p:nvPr/>
          </p:nvSpPr>
          <p:spPr bwMode="auto">
            <a:xfrm>
              <a:off x="7581738" y="4662738"/>
              <a:ext cx="39941" cy="10003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2147483647 w 4"/>
                <a:gd name="T5" fmla="*/ 2147483647 h 1"/>
                <a:gd name="T6" fmla="*/ 0 w 4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4" name="Line 11"/>
            <p:cNvSpPr>
              <a:spLocks noChangeShapeType="1"/>
            </p:cNvSpPr>
            <p:nvPr/>
          </p:nvSpPr>
          <p:spPr bwMode="auto">
            <a:xfrm>
              <a:off x="7581738" y="4672741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5" name="Freeform 12"/>
            <p:cNvSpPr>
              <a:spLocks/>
            </p:cNvSpPr>
            <p:nvPr/>
          </p:nvSpPr>
          <p:spPr bwMode="auto">
            <a:xfrm>
              <a:off x="7711545" y="4792781"/>
              <a:ext cx="1664" cy="166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6" name="Line 13"/>
            <p:cNvSpPr>
              <a:spLocks noChangeShapeType="1"/>
            </p:cNvSpPr>
            <p:nvPr/>
          </p:nvSpPr>
          <p:spPr bwMode="auto">
            <a:xfrm flipV="1">
              <a:off x="7811397" y="4792781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7" name="Freeform 14"/>
            <p:cNvSpPr>
              <a:spLocks/>
            </p:cNvSpPr>
            <p:nvPr/>
          </p:nvSpPr>
          <p:spPr bwMode="auto">
            <a:xfrm>
              <a:off x="7811397" y="4792781"/>
              <a:ext cx="9985" cy="1000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8" name="Freeform 15"/>
            <p:cNvSpPr>
              <a:spLocks/>
            </p:cNvSpPr>
            <p:nvPr/>
          </p:nvSpPr>
          <p:spPr bwMode="auto">
            <a:xfrm>
              <a:off x="8140908" y="4272609"/>
              <a:ext cx="19971" cy="20007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69" name="Line 16"/>
            <p:cNvSpPr>
              <a:spLocks noChangeShapeType="1"/>
            </p:cNvSpPr>
            <p:nvPr/>
          </p:nvSpPr>
          <p:spPr bwMode="auto">
            <a:xfrm>
              <a:off x="8160879" y="4292615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0" name="Freeform 17"/>
            <p:cNvSpPr>
              <a:spLocks/>
            </p:cNvSpPr>
            <p:nvPr/>
          </p:nvSpPr>
          <p:spPr bwMode="auto">
            <a:xfrm>
              <a:off x="8140908" y="4262605"/>
              <a:ext cx="29956" cy="30010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0 h 3"/>
                <a:gd name="T4" fmla="*/ 0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cubicBezTo>
                    <a:pt x="2" y="2"/>
                    <a:pt x="1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1" name="Line 18"/>
            <p:cNvSpPr>
              <a:spLocks noChangeShapeType="1"/>
            </p:cNvSpPr>
            <p:nvPr/>
          </p:nvSpPr>
          <p:spPr bwMode="auto">
            <a:xfrm>
              <a:off x="8140908" y="427260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2" name="Freeform 19"/>
            <p:cNvSpPr>
              <a:spLocks/>
            </p:cNvSpPr>
            <p:nvPr/>
          </p:nvSpPr>
          <p:spPr bwMode="auto">
            <a:xfrm>
              <a:off x="8150893" y="4192582"/>
              <a:ext cx="29956" cy="40013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2147483647 h 4"/>
                <a:gd name="T4" fmla="*/ 2147483647 w 3"/>
                <a:gd name="T5" fmla="*/ 2147483647 h 4"/>
                <a:gd name="T6" fmla="*/ 2147483647 w 3"/>
                <a:gd name="T7" fmla="*/ 0 h 4"/>
                <a:gd name="T8" fmla="*/ 2147483647 w 3"/>
                <a:gd name="T9" fmla="*/ 0 h 4"/>
                <a:gd name="T10" fmla="*/ 2147483647 w 3"/>
                <a:gd name="T11" fmla="*/ 2147483647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1"/>
                  </a:moveTo>
                  <a:cubicBezTo>
                    <a:pt x="0" y="2"/>
                    <a:pt x="1" y="3"/>
                    <a:pt x="2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3" name="Freeform 20"/>
            <p:cNvSpPr>
              <a:spLocks/>
            </p:cNvSpPr>
            <p:nvPr/>
          </p:nvSpPr>
          <p:spPr bwMode="auto">
            <a:xfrm>
              <a:off x="8120938" y="4162573"/>
              <a:ext cx="19971" cy="30010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4" name="Freeform 21"/>
            <p:cNvSpPr>
              <a:spLocks/>
            </p:cNvSpPr>
            <p:nvPr/>
          </p:nvSpPr>
          <p:spPr bwMode="auto">
            <a:xfrm>
              <a:off x="8031071" y="4042532"/>
              <a:ext cx="79881" cy="140047"/>
            </a:xfrm>
            <a:custGeom>
              <a:avLst/>
              <a:gdLst>
                <a:gd name="T0" fmla="*/ 2147483647 w 8"/>
                <a:gd name="T1" fmla="*/ 2147483647 h 14"/>
                <a:gd name="T2" fmla="*/ 2147483647 w 8"/>
                <a:gd name="T3" fmla="*/ 2147483647 h 14"/>
                <a:gd name="T4" fmla="*/ 2147483647 w 8"/>
                <a:gd name="T5" fmla="*/ 2147483647 h 14"/>
                <a:gd name="T6" fmla="*/ 2147483647 w 8"/>
                <a:gd name="T7" fmla="*/ 2147483647 h 14"/>
                <a:gd name="T8" fmla="*/ 0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4"/>
                <a:gd name="T17" fmla="*/ 8 w 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4">
                  <a:moveTo>
                    <a:pt x="8" y="14"/>
                  </a:moveTo>
                  <a:cubicBezTo>
                    <a:pt x="8" y="14"/>
                    <a:pt x="8" y="13"/>
                    <a:pt x="8" y="13"/>
                  </a:cubicBezTo>
                  <a:cubicBezTo>
                    <a:pt x="8" y="11"/>
                    <a:pt x="6" y="10"/>
                    <a:pt x="4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1" y="8"/>
                    <a:pt x="0" y="4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5" name="Line 22"/>
            <p:cNvSpPr>
              <a:spLocks noChangeShapeType="1"/>
            </p:cNvSpPr>
            <p:nvPr/>
          </p:nvSpPr>
          <p:spPr bwMode="auto">
            <a:xfrm flipH="1" flipV="1">
              <a:off x="8021086" y="4012523"/>
              <a:ext cx="9985" cy="3001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6" name="Freeform 23"/>
            <p:cNvSpPr>
              <a:spLocks/>
            </p:cNvSpPr>
            <p:nvPr/>
          </p:nvSpPr>
          <p:spPr bwMode="auto">
            <a:xfrm>
              <a:off x="8021086" y="400251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7" name="Line 24"/>
            <p:cNvSpPr>
              <a:spLocks noChangeShapeType="1"/>
            </p:cNvSpPr>
            <p:nvPr/>
          </p:nvSpPr>
          <p:spPr bwMode="auto">
            <a:xfrm flipV="1">
              <a:off x="8031071" y="3982513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8" name="Freeform 25"/>
            <p:cNvSpPr>
              <a:spLocks/>
            </p:cNvSpPr>
            <p:nvPr/>
          </p:nvSpPr>
          <p:spPr bwMode="auto">
            <a:xfrm>
              <a:off x="7981145" y="3922492"/>
              <a:ext cx="49926" cy="60020"/>
            </a:xfrm>
            <a:custGeom>
              <a:avLst/>
              <a:gdLst>
                <a:gd name="T0" fmla="*/ 2147483647 w 5"/>
                <a:gd name="T1" fmla="*/ 2147483647 h 6"/>
                <a:gd name="T2" fmla="*/ 0 w 5"/>
                <a:gd name="T3" fmla="*/ 2147483647 h 6"/>
                <a:gd name="T4" fmla="*/ 2147483647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6"/>
                  </a:move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79" name="Freeform 26"/>
            <p:cNvSpPr>
              <a:spLocks/>
            </p:cNvSpPr>
            <p:nvPr/>
          </p:nvSpPr>
          <p:spPr bwMode="auto">
            <a:xfrm>
              <a:off x="7991130" y="3862473"/>
              <a:ext cx="9985" cy="50016"/>
            </a:xfrm>
            <a:custGeom>
              <a:avLst/>
              <a:gdLst>
                <a:gd name="T0" fmla="*/ 2147483647 w 1"/>
                <a:gd name="T1" fmla="*/ 0 h 5"/>
                <a:gd name="T2" fmla="*/ 2147483647 w 1"/>
                <a:gd name="T3" fmla="*/ 2147483647 h 5"/>
                <a:gd name="T4" fmla="*/ 0 60000 65536"/>
                <a:gd name="T5" fmla="*/ 0 60000 65536"/>
                <a:gd name="T6" fmla="*/ 0 w 1"/>
                <a:gd name="T7" fmla="*/ 0 h 5"/>
                <a:gd name="T8" fmla="*/ 1 w 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">
                  <a:moveTo>
                    <a:pt x="1" y="0"/>
                  </a:moveTo>
                  <a:cubicBezTo>
                    <a:pt x="1" y="3"/>
                    <a:pt x="0" y="3"/>
                    <a:pt x="1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0" name="Freeform 27"/>
            <p:cNvSpPr>
              <a:spLocks/>
            </p:cNvSpPr>
            <p:nvPr/>
          </p:nvSpPr>
          <p:spPr bwMode="auto">
            <a:xfrm>
              <a:off x="8011101" y="3852469"/>
              <a:ext cx="1664" cy="40013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2147483647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1" name="Line 28"/>
            <p:cNvSpPr>
              <a:spLocks noChangeShapeType="1"/>
            </p:cNvSpPr>
            <p:nvPr/>
          </p:nvSpPr>
          <p:spPr bwMode="auto">
            <a:xfrm flipH="1">
              <a:off x="8001115" y="3892482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2" name="Freeform 29"/>
            <p:cNvSpPr>
              <a:spLocks/>
            </p:cNvSpPr>
            <p:nvPr/>
          </p:nvSpPr>
          <p:spPr bwMode="auto">
            <a:xfrm>
              <a:off x="8021086" y="3832463"/>
              <a:ext cx="1664" cy="2000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3" name="Line 30"/>
            <p:cNvSpPr>
              <a:spLocks noChangeShapeType="1"/>
            </p:cNvSpPr>
            <p:nvPr/>
          </p:nvSpPr>
          <p:spPr bwMode="auto">
            <a:xfrm>
              <a:off x="8021086" y="38524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4" name="Freeform 31"/>
            <p:cNvSpPr>
              <a:spLocks/>
            </p:cNvSpPr>
            <p:nvPr/>
          </p:nvSpPr>
          <p:spPr bwMode="auto">
            <a:xfrm>
              <a:off x="8011101" y="3832463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5" name="Line 32"/>
            <p:cNvSpPr>
              <a:spLocks noChangeShapeType="1"/>
            </p:cNvSpPr>
            <p:nvPr/>
          </p:nvSpPr>
          <p:spPr bwMode="auto">
            <a:xfrm>
              <a:off x="8011101" y="383246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6" name="Freeform 33"/>
            <p:cNvSpPr>
              <a:spLocks/>
            </p:cNvSpPr>
            <p:nvPr/>
          </p:nvSpPr>
          <p:spPr bwMode="auto">
            <a:xfrm>
              <a:off x="8350597" y="4122559"/>
              <a:ext cx="19971" cy="30010"/>
            </a:xfrm>
            <a:custGeom>
              <a:avLst/>
              <a:gdLst>
                <a:gd name="T0" fmla="*/ 0 w 2"/>
                <a:gd name="T1" fmla="*/ 2147483647 h 3"/>
                <a:gd name="T2" fmla="*/ 0 w 2"/>
                <a:gd name="T3" fmla="*/ 2147483647 h 3"/>
                <a:gd name="T4" fmla="*/ 2147483647 w 2"/>
                <a:gd name="T5" fmla="*/ 0 h 3"/>
                <a:gd name="T6" fmla="*/ 2147483647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7" name="Freeform 34"/>
            <p:cNvSpPr>
              <a:spLocks/>
            </p:cNvSpPr>
            <p:nvPr/>
          </p:nvSpPr>
          <p:spPr bwMode="auto">
            <a:xfrm>
              <a:off x="8350597" y="4192582"/>
              <a:ext cx="1664" cy="166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8" name="Freeform 35"/>
            <p:cNvSpPr>
              <a:spLocks/>
            </p:cNvSpPr>
            <p:nvPr/>
          </p:nvSpPr>
          <p:spPr bwMode="auto">
            <a:xfrm>
              <a:off x="8360582" y="421258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2147483647 w 1"/>
                <a:gd name="T5" fmla="*/ 0 h 1"/>
                <a:gd name="T6" fmla="*/ 2147483647 w 1"/>
                <a:gd name="T7" fmla="*/ 2147483647 h 1"/>
                <a:gd name="T8" fmla="*/ 2147483647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89" name="Freeform 36"/>
            <p:cNvSpPr>
              <a:spLocks/>
            </p:cNvSpPr>
            <p:nvPr/>
          </p:nvSpPr>
          <p:spPr bwMode="auto">
            <a:xfrm>
              <a:off x="8490390" y="4122559"/>
              <a:ext cx="89866" cy="130043"/>
            </a:xfrm>
            <a:custGeom>
              <a:avLst/>
              <a:gdLst>
                <a:gd name="T0" fmla="*/ 2147483647 w 9"/>
                <a:gd name="T1" fmla="*/ 2147483647 h 13"/>
                <a:gd name="T2" fmla="*/ 2147483647 w 9"/>
                <a:gd name="T3" fmla="*/ 2147483647 h 13"/>
                <a:gd name="T4" fmla="*/ 2147483647 w 9"/>
                <a:gd name="T5" fmla="*/ 2147483647 h 13"/>
                <a:gd name="T6" fmla="*/ 0 w 9"/>
                <a:gd name="T7" fmla="*/ 2147483647 h 13"/>
                <a:gd name="T8" fmla="*/ 0 w 9"/>
                <a:gd name="T9" fmla="*/ 0 h 13"/>
                <a:gd name="T10" fmla="*/ 2147483647 w 9"/>
                <a:gd name="T11" fmla="*/ 2147483647 h 13"/>
                <a:gd name="T12" fmla="*/ 2147483647 w 9"/>
                <a:gd name="T13" fmla="*/ 214748364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3"/>
                <a:gd name="T23" fmla="*/ 9 w 9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3">
                  <a:moveTo>
                    <a:pt x="9" y="12"/>
                  </a:moveTo>
                  <a:cubicBezTo>
                    <a:pt x="8" y="12"/>
                    <a:pt x="8" y="12"/>
                    <a:pt x="7" y="13"/>
                  </a:cubicBezTo>
                  <a:cubicBezTo>
                    <a:pt x="5" y="11"/>
                    <a:pt x="6" y="10"/>
                    <a:pt x="4" y="8"/>
                  </a:cubicBezTo>
                  <a:cubicBezTo>
                    <a:pt x="3" y="7"/>
                    <a:pt x="0" y="6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1" y="1"/>
                    <a:pt x="2" y="3"/>
                    <a:pt x="3" y="4"/>
                  </a:cubicBezTo>
                  <a:cubicBezTo>
                    <a:pt x="4" y="7"/>
                    <a:pt x="8" y="8"/>
                    <a:pt x="9" y="1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0" name="Line 37"/>
            <p:cNvSpPr>
              <a:spLocks noChangeShapeType="1"/>
            </p:cNvSpPr>
            <p:nvPr/>
          </p:nvSpPr>
          <p:spPr bwMode="auto">
            <a:xfrm>
              <a:off x="8580256" y="424259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1" name="Freeform 38"/>
            <p:cNvSpPr>
              <a:spLocks/>
            </p:cNvSpPr>
            <p:nvPr/>
          </p:nvSpPr>
          <p:spPr bwMode="auto">
            <a:xfrm>
              <a:off x="8490390" y="4092549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147483647 h 2"/>
                <a:gd name="T4" fmla="*/ 2147483647 w 1"/>
                <a:gd name="T5" fmla="*/ 2147483647 h 2"/>
                <a:gd name="T6" fmla="*/ 0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2" name="Line 39"/>
            <p:cNvSpPr>
              <a:spLocks noChangeShapeType="1"/>
            </p:cNvSpPr>
            <p:nvPr/>
          </p:nvSpPr>
          <p:spPr bwMode="auto">
            <a:xfrm>
              <a:off x="8490390" y="409254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3" name="Line 40"/>
            <p:cNvSpPr>
              <a:spLocks noChangeShapeType="1"/>
            </p:cNvSpPr>
            <p:nvPr/>
          </p:nvSpPr>
          <p:spPr bwMode="auto">
            <a:xfrm>
              <a:off x="7781441" y="4822791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4" name="Line 41"/>
            <p:cNvSpPr>
              <a:spLocks noChangeShapeType="1"/>
            </p:cNvSpPr>
            <p:nvPr/>
          </p:nvSpPr>
          <p:spPr bwMode="auto">
            <a:xfrm>
              <a:off x="7711545" y="4912822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5" name="Freeform 42"/>
            <p:cNvSpPr>
              <a:spLocks/>
            </p:cNvSpPr>
            <p:nvPr/>
          </p:nvSpPr>
          <p:spPr bwMode="auto">
            <a:xfrm>
              <a:off x="7851337" y="4042532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6" name="Line 43"/>
            <p:cNvSpPr>
              <a:spLocks noChangeShapeType="1"/>
            </p:cNvSpPr>
            <p:nvPr/>
          </p:nvSpPr>
          <p:spPr bwMode="auto">
            <a:xfrm>
              <a:off x="7851337" y="406253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7" name="Line 44"/>
            <p:cNvSpPr>
              <a:spLocks noChangeShapeType="1"/>
            </p:cNvSpPr>
            <p:nvPr/>
          </p:nvSpPr>
          <p:spPr bwMode="auto">
            <a:xfrm flipV="1">
              <a:off x="7791427" y="396250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8" name="Freeform 45"/>
            <p:cNvSpPr>
              <a:spLocks/>
            </p:cNvSpPr>
            <p:nvPr/>
          </p:nvSpPr>
          <p:spPr bwMode="auto">
            <a:xfrm>
              <a:off x="7771456" y="3962505"/>
              <a:ext cx="19971" cy="20007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2147483647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799" name="Line 46"/>
            <p:cNvSpPr>
              <a:spLocks noChangeShapeType="1"/>
            </p:cNvSpPr>
            <p:nvPr/>
          </p:nvSpPr>
          <p:spPr bwMode="auto">
            <a:xfrm>
              <a:off x="7791427" y="398251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0" name="Freeform 47"/>
            <p:cNvSpPr>
              <a:spLocks/>
            </p:cNvSpPr>
            <p:nvPr/>
          </p:nvSpPr>
          <p:spPr bwMode="auto">
            <a:xfrm>
              <a:off x="7791427" y="3882479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1" name="Freeform 48"/>
            <p:cNvSpPr>
              <a:spLocks/>
            </p:cNvSpPr>
            <p:nvPr/>
          </p:nvSpPr>
          <p:spPr bwMode="auto">
            <a:xfrm>
              <a:off x="7791427" y="3882479"/>
              <a:ext cx="9985" cy="10003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2" name="Freeform 49"/>
            <p:cNvSpPr>
              <a:spLocks/>
            </p:cNvSpPr>
            <p:nvPr/>
          </p:nvSpPr>
          <p:spPr bwMode="auto">
            <a:xfrm>
              <a:off x="7611694" y="3882479"/>
              <a:ext cx="39941" cy="20007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2147483647 w 4"/>
                <a:gd name="T5" fmla="*/ 0 h 2"/>
                <a:gd name="T6" fmla="*/ 0 w 4"/>
                <a:gd name="T7" fmla="*/ 2147483647 h 2"/>
                <a:gd name="T8" fmla="*/ 2147483647 w 4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3" y="2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3" y="2"/>
                    <a:pt x="3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3" name="Line 50"/>
            <p:cNvSpPr>
              <a:spLocks noChangeShapeType="1"/>
            </p:cNvSpPr>
            <p:nvPr/>
          </p:nvSpPr>
          <p:spPr bwMode="auto">
            <a:xfrm>
              <a:off x="7641648" y="3902486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4" name="Line 51"/>
            <p:cNvSpPr>
              <a:spLocks noChangeShapeType="1"/>
            </p:cNvSpPr>
            <p:nvPr/>
          </p:nvSpPr>
          <p:spPr bwMode="auto">
            <a:xfrm>
              <a:off x="7421974" y="4052536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5" name="Line 52"/>
            <p:cNvSpPr>
              <a:spLocks noChangeShapeType="1"/>
            </p:cNvSpPr>
            <p:nvPr/>
          </p:nvSpPr>
          <p:spPr bwMode="auto">
            <a:xfrm>
              <a:off x="7791427" y="390248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6" name="Line 53"/>
            <p:cNvSpPr>
              <a:spLocks noChangeShapeType="1"/>
            </p:cNvSpPr>
            <p:nvPr/>
          </p:nvSpPr>
          <p:spPr bwMode="auto">
            <a:xfrm flipH="1">
              <a:off x="8150893" y="4332628"/>
              <a:ext cx="19971" cy="5001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7" name="Freeform 54"/>
            <p:cNvSpPr>
              <a:spLocks/>
            </p:cNvSpPr>
            <p:nvPr/>
          </p:nvSpPr>
          <p:spPr bwMode="auto">
            <a:xfrm>
              <a:off x="7641648" y="4652735"/>
              <a:ext cx="29956" cy="30010"/>
            </a:xfrm>
            <a:custGeom>
              <a:avLst/>
              <a:gdLst>
                <a:gd name="T0" fmla="*/ 2147483647 w 3"/>
                <a:gd name="T1" fmla="*/ 2147483647 h 3"/>
                <a:gd name="T2" fmla="*/ 2147483647 w 3"/>
                <a:gd name="T3" fmla="*/ 2147483647 h 3"/>
                <a:gd name="T4" fmla="*/ 2147483647 w 3"/>
                <a:gd name="T5" fmla="*/ 0 h 3"/>
                <a:gd name="T6" fmla="*/ 2147483647 w 3"/>
                <a:gd name="T7" fmla="*/ 0 h 3"/>
                <a:gd name="T8" fmla="*/ 2147483647 w 3"/>
                <a:gd name="T9" fmla="*/ 0 h 3"/>
                <a:gd name="T10" fmla="*/ 0 w 3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2" y="3"/>
                  </a:moveTo>
                  <a:lnTo>
                    <a:pt x="2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8" name="Freeform 55"/>
            <p:cNvSpPr>
              <a:spLocks/>
            </p:cNvSpPr>
            <p:nvPr/>
          </p:nvSpPr>
          <p:spPr bwMode="auto">
            <a:xfrm>
              <a:off x="7641648" y="4642731"/>
              <a:ext cx="19971" cy="20007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09" name="Line 56"/>
            <p:cNvSpPr>
              <a:spLocks noChangeShapeType="1"/>
            </p:cNvSpPr>
            <p:nvPr/>
          </p:nvSpPr>
          <p:spPr bwMode="auto">
            <a:xfrm flipV="1">
              <a:off x="7661619" y="462272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0" name="Freeform 57"/>
            <p:cNvSpPr>
              <a:spLocks/>
            </p:cNvSpPr>
            <p:nvPr/>
          </p:nvSpPr>
          <p:spPr bwMode="auto">
            <a:xfrm>
              <a:off x="7631663" y="4622725"/>
              <a:ext cx="29956" cy="20007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3" y="0"/>
                  </a:moveTo>
                  <a:cubicBezTo>
                    <a:pt x="1" y="0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1" name="Line 58"/>
            <p:cNvSpPr>
              <a:spLocks noChangeShapeType="1"/>
            </p:cNvSpPr>
            <p:nvPr/>
          </p:nvSpPr>
          <p:spPr bwMode="auto">
            <a:xfrm flipH="1">
              <a:off x="7611694" y="4642731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2" name="Freeform 59"/>
            <p:cNvSpPr>
              <a:spLocks/>
            </p:cNvSpPr>
            <p:nvPr/>
          </p:nvSpPr>
          <p:spPr bwMode="auto">
            <a:xfrm>
              <a:off x="7581738" y="4562705"/>
              <a:ext cx="89866" cy="80026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0 w 9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8"/>
                <a:gd name="T14" fmla="*/ 9 w 9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8">
                  <a:moveTo>
                    <a:pt x="3" y="8"/>
                  </a:moveTo>
                  <a:cubicBezTo>
                    <a:pt x="6" y="6"/>
                    <a:pt x="7" y="3"/>
                    <a:pt x="9" y="1"/>
                  </a:cubicBezTo>
                  <a:cubicBezTo>
                    <a:pt x="8" y="0"/>
                    <a:pt x="7" y="2"/>
                    <a:pt x="7" y="2"/>
                  </a:cubicBezTo>
                  <a:cubicBezTo>
                    <a:pt x="6" y="3"/>
                    <a:pt x="0" y="7"/>
                    <a:pt x="0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3" name="Line 60"/>
            <p:cNvSpPr>
              <a:spLocks noChangeShapeType="1"/>
            </p:cNvSpPr>
            <p:nvPr/>
          </p:nvSpPr>
          <p:spPr bwMode="auto">
            <a:xfrm flipV="1">
              <a:off x="7581738" y="4572709"/>
              <a:ext cx="1664" cy="6002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4" name="Freeform 61"/>
            <p:cNvSpPr>
              <a:spLocks/>
            </p:cNvSpPr>
            <p:nvPr/>
          </p:nvSpPr>
          <p:spPr bwMode="auto">
            <a:xfrm>
              <a:off x="7481886" y="4522691"/>
              <a:ext cx="99852" cy="50016"/>
            </a:xfrm>
            <a:custGeom>
              <a:avLst/>
              <a:gdLst>
                <a:gd name="T0" fmla="*/ 2147483647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0 h 5"/>
                <a:gd name="T6" fmla="*/ 0 w 10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10" y="5"/>
                  </a:moveTo>
                  <a:cubicBezTo>
                    <a:pt x="8" y="5"/>
                    <a:pt x="8" y="5"/>
                    <a:pt x="8" y="3"/>
                  </a:cubicBezTo>
                  <a:cubicBezTo>
                    <a:pt x="7" y="2"/>
                    <a:pt x="4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5" name="Line 62"/>
            <p:cNvSpPr>
              <a:spLocks noChangeShapeType="1"/>
            </p:cNvSpPr>
            <p:nvPr/>
          </p:nvSpPr>
          <p:spPr bwMode="auto">
            <a:xfrm flipH="1">
              <a:off x="7441945" y="4532696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6" name="Line 63"/>
            <p:cNvSpPr>
              <a:spLocks noChangeShapeType="1"/>
            </p:cNvSpPr>
            <p:nvPr/>
          </p:nvSpPr>
          <p:spPr bwMode="auto">
            <a:xfrm flipH="1">
              <a:off x="7182330" y="4602718"/>
              <a:ext cx="7988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7" name="Line 64"/>
            <p:cNvSpPr>
              <a:spLocks noChangeShapeType="1"/>
            </p:cNvSpPr>
            <p:nvPr/>
          </p:nvSpPr>
          <p:spPr bwMode="auto">
            <a:xfrm flipV="1">
              <a:off x="7062508" y="4342632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8" name="Freeform 65"/>
            <p:cNvSpPr>
              <a:spLocks/>
            </p:cNvSpPr>
            <p:nvPr/>
          </p:nvSpPr>
          <p:spPr bwMode="auto">
            <a:xfrm>
              <a:off x="7062508" y="4342632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19" name="Line 66"/>
            <p:cNvSpPr>
              <a:spLocks noChangeShapeType="1"/>
            </p:cNvSpPr>
            <p:nvPr/>
          </p:nvSpPr>
          <p:spPr bwMode="auto">
            <a:xfrm flipV="1">
              <a:off x="7072493" y="4352636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0" name="Line 67"/>
            <p:cNvSpPr>
              <a:spLocks noChangeShapeType="1"/>
            </p:cNvSpPr>
            <p:nvPr/>
          </p:nvSpPr>
          <p:spPr bwMode="auto">
            <a:xfrm>
              <a:off x="7112434" y="423259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1" name="Freeform 68"/>
            <p:cNvSpPr>
              <a:spLocks/>
            </p:cNvSpPr>
            <p:nvPr/>
          </p:nvSpPr>
          <p:spPr bwMode="auto">
            <a:xfrm>
              <a:off x="7062508" y="4442665"/>
              <a:ext cx="9985" cy="10003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2147483647 h 1"/>
                <a:gd name="T6" fmla="*/ 0 w 1"/>
                <a:gd name="T7" fmla="*/ 2147483647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2" name="Freeform 69"/>
            <p:cNvSpPr>
              <a:spLocks/>
            </p:cNvSpPr>
            <p:nvPr/>
          </p:nvSpPr>
          <p:spPr bwMode="auto">
            <a:xfrm>
              <a:off x="8139880" y="5003811"/>
              <a:ext cx="30400" cy="19050"/>
            </a:xfrm>
            <a:custGeom>
              <a:avLst/>
              <a:gdLst>
                <a:gd name="T0" fmla="*/ 0 w 3"/>
                <a:gd name="T1" fmla="*/ 72 h 2"/>
                <a:gd name="T2" fmla="*/ 108 w 3"/>
                <a:gd name="T3" fmla="*/ 0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3" name="Line 70"/>
            <p:cNvSpPr>
              <a:spLocks noChangeShapeType="1"/>
            </p:cNvSpPr>
            <p:nvPr/>
          </p:nvSpPr>
          <p:spPr bwMode="auto">
            <a:xfrm>
              <a:off x="8170863" y="5002851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4" name="Freeform 71"/>
            <p:cNvSpPr>
              <a:spLocks/>
            </p:cNvSpPr>
            <p:nvPr/>
          </p:nvSpPr>
          <p:spPr bwMode="auto">
            <a:xfrm>
              <a:off x="8139880" y="5013336"/>
              <a:ext cx="30400" cy="9525"/>
            </a:xfrm>
            <a:custGeom>
              <a:avLst/>
              <a:gdLst>
                <a:gd name="T0" fmla="*/ 108 w 3"/>
                <a:gd name="T1" fmla="*/ 0 h 1"/>
                <a:gd name="T2" fmla="*/ 0 w 3"/>
                <a:gd name="T3" fmla="*/ 36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1" y="0"/>
                    <a:pt x="2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25" name="Line 72"/>
            <p:cNvSpPr>
              <a:spLocks noChangeShapeType="1"/>
            </p:cNvSpPr>
            <p:nvPr/>
          </p:nvSpPr>
          <p:spPr bwMode="auto">
            <a:xfrm>
              <a:off x="8140908" y="502285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6" name="Line 73"/>
            <p:cNvSpPr>
              <a:spLocks noChangeShapeType="1"/>
            </p:cNvSpPr>
            <p:nvPr/>
          </p:nvSpPr>
          <p:spPr bwMode="auto">
            <a:xfrm flipV="1">
              <a:off x="8150893" y="4962838"/>
              <a:ext cx="9985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7" name="Freeform 74"/>
            <p:cNvSpPr>
              <a:spLocks/>
            </p:cNvSpPr>
            <p:nvPr/>
          </p:nvSpPr>
          <p:spPr bwMode="auto">
            <a:xfrm>
              <a:off x="8160246" y="4812958"/>
              <a:ext cx="299973" cy="190687"/>
            </a:xfrm>
            <a:custGeom>
              <a:avLst/>
              <a:gdLst>
                <a:gd name="T0" fmla="*/ 0 w 30"/>
                <a:gd name="T1" fmla="*/ 2147483647 h 19"/>
                <a:gd name="T2" fmla="*/ 2147483647 w 30"/>
                <a:gd name="T3" fmla="*/ 2147483647 h 19"/>
                <a:gd name="T4" fmla="*/ 2147483647 w 30"/>
                <a:gd name="T5" fmla="*/ 2147483647 h 19"/>
                <a:gd name="T6" fmla="*/ 2147483647 w 30"/>
                <a:gd name="T7" fmla="*/ 2147483647 h 19"/>
                <a:gd name="T8" fmla="*/ 2147483647 w 30"/>
                <a:gd name="T9" fmla="*/ 2147483647 h 19"/>
                <a:gd name="T10" fmla="*/ 2147483647 w 30"/>
                <a:gd name="T11" fmla="*/ 2147483647 h 19"/>
                <a:gd name="T12" fmla="*/ 2147483647 w 30"/>
                <a:gd name="T13" fmla="*/ 2147483647 h 19"/>
                <a:gd name="T14" fmla="*/ 2147483647 w 30"/>
                <a:gd name="T15" fmla="*/ 0 h 19"/>
                <a:gd name="T16" fmla="*/ 2147483647 w 30"/>
                <a:gd name="T17" fmla="*/ 2147483647 h 19"/>
                <a:gd name="T18" fmla="*/ 2147483647 w 30"/>
                <a:gd name="T19" fmla="*/ 2147483647 h 19"/>
                <a:gd name="T20" fmla="*/ 2147483647 w 30"/>
                <a:gd name="T21" fmla="*/ 2147483647 h 19"/>
                <a:gd name="T22" fmla="*/ 2147483647 w 30"/>
                <a:gd name="T23" fmla="*/ 2147483647 h 19"/>
                <a:gd name="T24" fmla="*/ 2147483647 w 30"/>
                <a:gd name="T25" fmla="*/ 2147483647 h 19"/>
                <a:gd name="T26" fmla="*/ 2147483647 w 30"/>
                <a:gd name="T27" fmla="*/ 214748364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19"/>
                <a:gd name="T44" fmla="*/ 30 w 30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19">
                  <a:moveTo>
                    <a:pt x="0" y="15"/>
                  </a:moveTo>
                  <a:cubicBezTo>
                    <a:pt x="2" y="15"/>
                    <a:pt x="2" y="14"/>
                    <a:pt x="3" y="13"/>
                  </a:cubicBezTo>
                  <a:cubicBezTo>
                    <a:pt x="4" y="13"/>
                    <a:pt x="5" y="13"/>
                    <a:pt x="5" y="13"/>
                  </a:cubicBezTo>
                  <a:cubicBezTo>
                    <a:pt x="7" y="13"/>
                    <a:pt x="7" y="11"/>
                    <a:pt x="8" y="10"/>
                  </a:cubicBezTo>
                  <a:cubicBezTo>
                    <a:pt x="11" y="9"/>
                    <a:pt x="14" y="9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22" y="5"/>
                    <a:pt x="23" y="3"/>
                  </a:cubicBezTo>
                  <a:cubicBezTo>
                    <a:pt x="25" y="3"/>
                    <a:pt x="26" y="0"/>
                    <a:pt x="28" y="0"/>
                  </a:cubicBezTo>
                  <a:cubicBezTo>
                    <a:pt x="28" y="1"/>
                    <a:pt x="29" y="1"/>
                    <a:pt x="30" y="1"/>
                  </a:cubicBezTo>
                  <a:cubicBezTo>
                    <a:pt x="29" y="6"/>
                    <a:pt x="24" y="9"/>
                    <a:pt x="21" y="9"/>
                  </a:cubicBezTo>
                  <a:cubicBezTo>
                    <a:pt x="21" y="11"/>
                    <a:pt x="20" y="10"/>
                    <a:pt x="19" y="10"/>
                  </a:cubicBezTo>
                  <a:cubicBezTo>
                    <a:pt x="18" y="10"/>
                    <a:pt x="16" y="12"/>
                    <a:pt x="15" y="11"/>
                  </a:cubicBezTo>
                  <a:cubicBezTo>
                    <a:pt x="14" y="14"/>
                    <a:pt x="8" y="19"/>
                    <a:pt x="4" y="19"/>
                  </a:cubicBezTo>
                  <a:cubicBezTo>
                    <a:pt x="2" y="19"/>
                    <a:pt x="2" y="18"/>
                    <a:pt x="1" y="1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8" name="Freeform 75"/>
            <p:cNvSpPr>
              <a:spLocks/>
            </p:cNvSpPr>
            <p:nvPr/>
          </p:nvSpPr>
          <p:spPr bwMode="auto">
            <a:xfrm>
              <a:off x="8150893" y="4982845"/>
              <a:ext cx="19971" cy="10003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29" name="Freeform 76"/>
            <p:cNvSpPr>
              <a:spLocks/>
            </p:cNvSpPr>
            <p:nvPr/>
          </p:nvSpPr>
          <p:spPr bwMode="auto">
            <a:xfrm>
              <a:off x="8479889" y="4612408"/>
              <a:ext cx="170477" cy="230139"/>
            </a:xfrm>
            <a:custGeom>
              <a:avLst/>
              <a:gdLst>
                <a:gd name="T0" fmla="*/ 2147483647 w 17"/>
                <a:gd name="T1" fmla="*/ 2147483647 h 23"/>
                <a:gd name="T2" fmla="*/ 2147483647 w 17"/>
                <a:gd name="T3" fmla="*/ 2147483647 h 23"/>
                <a:gd name="T4" fmla="*/ 2147483647 w 17"/>
                <a:gd name="T5" fmla="*/ 2147483647 h 23"/>
                <a:gd name="T6" fmla="*/ 2147483647 w 17"/>
                <a:gd name="T7" fmla="*/ 0 h 23"/>
                <a:gd name="T8" fmla="*/ 2147483647 w 17"/>
                <a:gd name="T9" fmla="*/ 0 h 23"/>
                <a:gd name="T10" fmla="*/ 2147483647 w 17"/>
                <a:gd name="T11" fmla="*/ 2147483647 h 23"/>
                <a:gd name="T12" fmla="*/ 2147483647 w 17"/>
                <a:gd name="T13" fmla="*/ 2147483647 h 23"/>
                <a:gd name="T14" fmla="*/ 2147483647 w 17"/>
                <a:gd name="T15" fmla="*/ 2147483647 h 23"/>
                <a:gd name="T16" fmla="*/ 2147483647 w 17"/>
                <a:gd name="T17" fmla="*/ 2147483647 h 23"/>
                <a:gd name="T18" fmla="*/ 2147483647 w 17"/>
                <a:gd name="T19" fmla="*/ 2147483647 h 23"/>
                <a:gd name="T20" fmla="*/ 2147483647 w 17"/>
                <a:gd name="T21" fmla="*/ 2147483647 h 23"/>
                <a:gd name="T22" fmla="*/ 2147483647 w 17"/>
                <a:gd name="T23" fmla="*/ 2147483647 h 23"/>
                <a:gd name="T24" fmla="*/ 2147483647 w 17"/>
                <a:gd name="T25" fmla="*/ 2147483647 h 23"/>
                <a:gd name="T26" fmla="*/ 2147483647 w 17"/>
                <a:gd name="T27" fmla="*/ 2147483647 h 23"/>
                <a:gd name="T28" fmla="*/ 0 w 17"/>
                <a:gd name="T29" fmla="*/ 2147483647 h 23"/>
                <a:gd name="T30" fmla="*/ 2147483647 w 17"/>
                <a:gd name="T31" fmla="*/ 2147483647 h 23"/>
                <a:gd name="T32" fmla="*/ 2147483647 w 17"/>
                <a:gd name="T33" fmla="*/ 2147483647 h 23"/>
                <a:gd name="T34" fmla="*/ 2147483647 w 17"/>
                <a:gd name="T35" fmla="*/ 2147483647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3"/>
                <a:gd name="T56" fmla="*/ 17 w 17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3">
                  <a:moveTo>
                    <a:pt x="2" y="16"/>
                  </a:moveTo>
                  <a:cubicBezTo>
                    <a:pt x="5" y="15"/>
                    <a:pt x="6" y="13"/>
                    <a:pt x="8" y="11"/>
                  </a:cubicBezTo>
                  <a:cubicBezTo>
                    <a:pt x="8" y="11"/>
                    <a:pt x="8" y="8"/>
                    <a:pt x="10" y="7"/>
                  </a:cubicBezTo>
                  <a:cubicBezTo>
                    <a:pt x="8" y="6"/>
                    <a:pt x="8" y="2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2"/>
                    <a:pt x="12" y="2"/>
                    <a:pt x="12" y="4"/>
                  </a:cubicBezTo>
                  <a:cubicBezTo>
                    <a:pt x="12" y="6"/>
                    <a:pt x="10" y="6"/>
                    <a:pt x="10" y="7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2" y="9"/>
                    <a:pt x="11" y="8"/>
                    <a:pt x="11" y="7"/>
                  </a:cubicBezTo>
                  <a:cubicBezTo>
                    <a:pt x="12" y="9"/>
                    <a:pt x="13" y="11"/>
                    <a:pt x="14" y="12"/>
                  </a:cubicBezTo>
                  <a:cubicBezTo>
                    <a:pt x="15" y="11"/>
                    <a:pt x="17" y="10"/>
                    <a:pt x="17" y="10"/>
                  </a:cubicBezTo>
                  <a:cubicBezTo>
                    <a:pt x="17" y="14"/>
                    <a:pt x="15" y="14"/>
                    <a:pt x="11" y="16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8" y="19"/>
                    <a:pt x="3" y="23"/>
                    <a:pt x="1" y="23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0" y="20"/>
                    <a:pt x="3" y="20"/>
                    <a:pt x="3" y="19"/>
                  </a:cubicBezTo>
                  <a:cubicBezTo>
                    <a:pt x="3" y="19"/>
                    <a:pt x="3" y="19"/>
                    <a:pt x="3" y="18"/>
                  </a:cubicBezTo>
                  <a:cubicBezTo>
                    <a:pt x="3" y="17"/>
                    <a:pt x="3" y="17"/>
                    <a:pt x="1" y="1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0" name="Freeform 77"/>
            <p:cNvSpPr>
              <a:spLocks/>
            </p:cNvSpPr>
            <p:nvPr/>
          </p:nvSpPr>
          <p:spPr bwMode="auto">
            <a:xfrm>
              <a:off x="8490390" y="4772775"/>
              <a:ext cx="9985" cy="10003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1" name="Line 78"/>
            <p:cNvSpPr>
              <a:spLocks noChangeShapeType="1"/>
            </p:cNvSpPr>
            <p:nvPr/>
          </p:nvSpPr>
          <p:spPr bwMode="auto">
            <a:xfrm flipV="1">
              <a:off x="3647575" y="1251606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2" name="Freeform 79"/>
            <p:cNvSpPr>
              <a:spLocks/>
            </p:cNvSpPr>
            <p:nvPr/>
          </p:nvSpPr>
          <p:spPr bwMode="auto">
            <a:xfrm>
              <a:off x="3656582" y="1252522"/>
              <a:ext cx="11200" cy="1587"/>
            </a:xfrm>
            <a:custGeom>
              <a:avLst/>
              <a:gdLst>
                <a:gd name="T0" fmla="*/ 0 w 1"/>
                <a:gd name="T1" fmla="*/ 0 h 1"/>
                <a:gd name="T2" fmla="*/ 36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3" name="Freeform 80"/>
            <p:cNvSpPr>
              <a:spLocks/>
            </p:cNvSpPr>
            <p:nvPr/>
          </p:nvSpPr>
          <p:spPr bwMode="auto">
            <a:xfrm>
              <a:off x="3646982" y="1252522"/>
              <a:ext cx="20800" cy="9525"/>
            </a:xfrm>
            <a:custGeom>
              <a:avLst/>
              <a:gdLst>
                <a:gd name="T0" fmla="*/ 72 w 2"/>
                <a:gd name="T1" fmla="*/ 0 h 1"/>
                <a:gd name="T2" fmla="*/ 72 w 2"/>
                <a:gd name="T3" fmla="*/ 36 h 1"/>
                <a:gd name="T4" fmla="*/ 0 w 2"/>
                <a:gd name="T5" fmla="*/ 36 h 1"/>
                <a:gd name="T6" fmla="*/ 0 w 2"/>
                <a:gd name="T7" fmla="*/ 36 h 1"/>
                <a:gd name="T8" fmla="*/ 0 w 2"/>
                <a:gd name="T9" fmla="*/ 3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34" name="Freeform 81"/>
            <p:cNvSpPr>
              <a:spLocks/>
            </p:cNvSpPr>
            <p:nvPr/>
          </p:nvSpPr>
          <p:spPr bwMode="auto">
            <a:xfrm>
              <a:off x="2898687" y="1391653"/>
              <a:ext cx="49926" cy="30010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0 w 5"/>
                <a:gd name="T5" fmla="*/ 2147483647 h 3"/>
                <a:gd name="T6" fmla="*/ 0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3" y="0"/>
                    <a:pt x="4" y="0"/>
                    <a:pt x="5" y="1"/>
                  </a:cubicBezTo>
                  <a:cubicBezTo>
                    <a:pt x="4" y="2"/>
                    <a:pt x="0" y="3"/>
                    <a:pt x="0" y="1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5" name="Line 82"/>
            <p:cNvSpPr>
              <a:spLocks noChangeShapeType="1"/>
            </p:cNvSpPr>
            <p:nvPr/>
          </p:nvSpPr>
          <p:spPr bwMode="auto">
            <a:xfrm>
              <a:off x="2898687" y="1391653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6" name="Freeform 83"/>
            <p:cNvSpPr>
              <a:spLocks/>
            </p:cNvSpPr>
            <p:nvPr/>
          </p:nvSpPr>
          <p:spPr bwMode="auto">
            <a:xfrm>
              <a:off x="2928642" y="1321629"/>
              <a:ext cx="9985" cy="20007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7" name="Freeform 84"/>
            <p:cNvSpPr>
              <a:spLocks/>
            </p:cNvSpPr>
            <p:nvPr/>
          </p:nvSpPr>
          <p:spPr bwMode="auto">
            <a:xfrm>
              <a:off x="2908672" y="1321629"/>
              <a:ext cx="29956" cy="20007"/>
            </a:xfrm>
            <a:custGeom>
              <a:avLst/>
              <a:gdLst>
                <a:gd name="T0" fmla="*/ 2147483647 w 3"/>
                <a:gd name="T1" fmla="*/ 2147483647 h 2"/>
                <a:gd name="T2" fmla="*/ 0 w 3"/>
                <a:gd name="T3" fmla="*/ 2147483647 h 2"/>
                <a:gd name="T4" fmla="*/ 2147483647 w 3"/>
                <a:gd name="T5" fmla="*/ 2147483647 h 2"/>
                <a:gd name="T6" fmla="*/ 2147483647 w 3"/>
                <a:gd name="T7" fmla="*/ 0 h 2"/>
                <a:gd name="T8" fmla="*/ 2147483647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8" name="Freeform 85"/>
            <p:cNvSpPr>
              <a:spLocks/>
            </p:cNvSpPr>
            <p:nvPr/>
          </p:nvSpPr>
          <p:spPr bwMode="auto">
            <a:xfrm>
              <a:off x="2688998" y="1201589"/>
              <a:ext cx="49926" cy="30010"/>
            </a:xfrm>
            <a:custGeom>
              <a:avLst/>
              <a:gdLst>
                <a:gd name="T0" fmla="*/ 0 w 5"/>
                <a:gd name="T1" fmla="*/ 0 h 3"/>
                <a:gd name="T2" fmla="*/ 2147483647 w 5"/>
                <a:gd name="T3" fmla="*/ 2147483647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0" y="0"/>
                  </a:moveTo>
                  <a:cubicBezTo>
                    <a:pt x="3" y="0"/>
                    <a:pt x="5" y="0"/>
                    <a:pt x="5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39" name="Freeform 86"/>
            <p:cNvSpPr>
              <a:spLocks/>
            </p:cNvSpPr>
            <p:nvPr/>
          </p:nvSpPr>
          <p:spPr bwMode="auto">
            <a:xfrm>
              <a:off x="2688998" y="1201589"/>
              <a:ext cx="19971" cy="10003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2147483647 h 1"/>
                <a:gd name="T4" fmla="*/ 0 w 2"/>
                <a:gd name="T5" fmla="*/ 0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0" name="Line 87"/>
            <p:cNvSpPr>
              <a:spLocks noChangeShapeType="1"/>
            </p:cNvSpPr>
            <p:nvPr/>
          </p:nvSpPr>
          <p:spPr bwMode="auto">
            <a:xfrm>
              <a:off x="2918657" y="1351638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1" name="Freeform 88"/>
            <p:cNvSpPr>
              <a:spLocks/>
            </p:cNvSpPr>
            <p:nvPr/>
          </p:nvSpPr>
          <p:spPr bwMode="auto">
            <a:xfrm>
              <a:off x="2918657" y="1351638"/>
              <a:ext cx="19971" cy="10003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1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2" name="Freeform 89"/>
            <p:cNvSpPr>
              <a:spLocks/>
            </p:cNvSpPr>
            <p:nvPr/>
          </p:nvSpPr>
          <p:spPr bwMode="auto">
            <a:xfrm>
              <a:off x="2918657" y="1351638"/>
              <a:ext cx="1664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3" name="Line 90"/>
            <p:cNvSpPr>
              <a:spLocks noChangeShapeType="1"/>
            </p:cNvSpPr>
            <p:nvPr/>
          </p:nvSpPr>
          <p:spPr bwMode="auto">
            <a:xfrm>
              <a:off x="2708968" y="1171580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4" name="Freeform 91"/>
            <p:cNvSpPr>
              <a:spLocks/>
            </p:cNvSpPr>
            <p:nvPr/>
          </p:nvSpPr>
          <p:spPr bwMode="auto">
            <a:xfrm>
              <a:off x="2728939" y="1161575"/>
              <a:ext cx="59911" cy="10003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1"/>
                  </a:moveTo>
                  <a:cubicBezTo>
                    <a:pt x="2" y="0"/>
                    <a:pt x="5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5" name="Line 92"/>
            <p:cNvSpPr>
              <a:spLocks noChangeShapeType="1"/>
            </p:cNvSpPr>
            <p:nvPr/>
          </p:nvSpPr>
          <p:spPr bwMode="auto">
            <a:xfrm>
              <a:off x="2788850" y="1161575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6" name="Freeform 93"/>
            <p:cNvSpPr>
              <a:spLocks/>
            </p:cNvSpPr>
            <p:nvPr/>
          </p:nvSpPr>
          <p:spPr bwMode="auto">
            <a:xfrm>
              <a:off x="2828791" y="1111559"/>
              <a:ext cx="149778" cy="50016"/>
            </a:xfrm>
            <a:custGeom>
              <a:avLst/>
              <a:gdLst>
                <a:gd name="T0" fmla="*/ 0 w 15"/>
                <a:gd name="T1" fmla="*/ 2147483647 h 5"/>
                <a:gd name="T2" fmla="*/ 2147483647 w 15"/>
                <a:gd name="T3" fmla="*/ 2147483647 h 5"/>
                <a:gd name="T4" fmla="*/ 2147483647 w 15"/>
                <a:gd name="T5" fmla="*/ 2147483647 h 5"/>
                <a:gd name="T6" fmla="*/ 2147483647 w 15"/>
                <a:gd name="T7" fmla="*/ 2147483647 h 5"/>
                <a:gd name="T8" fmla="*/ 2147483647 w 15"/>
                <a:gd name="T9" fmla="*/ 2147483647 h 5"/>
                <a:gd name="T10" fmla="*/ 2147483647 w 15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"/>
                <a:gd name="T20" fmla="*/ 15 w 15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">
                  <a:moveTo>
                    <a:pt x="0" y="5"/>
                  </a:moveTo>
                  <a:cubicBezTo>
                    <a:pt x="1" y="5"/>
                    <a:pt x="5" y="4"/>
                    <a:pt x="7" y="4"/>
                  </a:cubicBezTo>
                  <a:cubicBezTo>
                    <a:pt x="5" y="3"/>
                    <a:pt x="3" y="4"/>
                    <a:pt x="2" y="3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9" y="1"/>
                    <a:pt x="13" y="0"/>
                    <a:pt x="1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47" name="Freeform 94"/>
            <p:cNvSpPr>
              <a:spLocks/>
            </p:cNvSpPr>
            <p:nvPr/>
          </p:nvSpPr>
          <p:spPr bwMode="auto">
            <a:xfrm>
              <a:off x="2978168" y="1090596"/>
              <a:ext cx="40000" cy="20637"/>
            </a:xfrm>
            <a:custGeom>
              <a:avLst/>
              <a:gdLst>
                <a:gd name="T0" fmla="*/ 0 w 4"/>
                <a:gd name="T1" fmla="*/ 72 h 2"/>
                <a:gd name="T2" fmla="*/ 144 w 4"/>
                <a:gd name="T3" fmla="*/ 72 h 2"/>
                <a:gd name="T4" fmla="*/ 108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8" name="Freeform 95"/>
            <p:cNvSpPr>
              <a:spLocks/>
            </p:cNvSpPr>
            <p:nvPr/>
          </p:nvSpPr>
          <p:spPr bwMode="auto">
            <a:xfrm>
              <a:off x="3008568" y="1090596"/>
              <a:ext cx="228805" cy="20637"/>
            </a:xfrm>
            <a:custGeom>
              <a:avLst/>
              <a:gdLst>
                <a:gd name="T0" fmla="*/ 0 w 23"/>
                <a:gd name="T1" fmla="*/ 0 h 2"/>
                <a:gd name="T2" fmla="*/ 108 w 23"/>
                <a:gd name="T3" fmla="*/ 36 h 2"/>
                <a:gd name="T4" fmla="*/ 324 w 23"/>
                <a:gd name="T5" fmla="*/ 36 h 2"/>
                <a:gd name="T6" fmla="*/ 360 w 23"/>
                <a:gd name="T7" fmla="*/ 72 h 2"/>
                <a:gd name="T8" fmla="*/ 396 w 23"/>
                <a:gd name="T9" fmla="*/ 36 h 2"/>
                <a:gd name="T10" fmla="*/ 432 w 23"/>
                <a:gd name="T11" fmla="*/ 72 h 2"/>
                <a:gd name="T12" fmla="*/ 540 w 23"/>
                <a:gd name="T13" fmla="*/ 72 h 2"/>
                <a:gd name="T14" fmla="*/ 612 w 23"/>
                <a:gd name="T15" fmla="*/ 0 h 2"/>
                <a:gd name="T16" fmla="*/ 684 w 23"/>
                <a:gd name="T17" fmla="*/ 0 h 2"/>
                <a:gd name="T18" fmla="*/ 684 w 23"/>
                <a:gd name="T19" fmla="*/ 36 h 2"/>
                <a:gd name="T20" fmla="*/ 828 w 23"/>
                <a:gd name="T21" fmla="*/ 36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"/>
                <a:gd name="T35" fmla="*/ 23 w 23"/>
                <a:gd name="T36" fmla="*/ 2 h 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9" y="0"/>
                    <a:pt x="9" y="1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1" y="1"/>
                    <a:pt x="12" y="2"/>
                    <a:pt x="12" y="2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0"/>
                    <a:pt x="15" y="0"/>
                    <a:pt x="17" y="0"/>
                  </a:cubicBezTo>
                  <a:cubicBezTo>
                    <a:pt x="18" y="0"/>
                    <a:pt x="19" y="0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2"/>
                    <a:pt x="2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49" name="Line 96"/>
            <p:cNvSpPr>
              <a:spLocks noChangeShapeType="1"/>
            </p:cNvSpPr>
            <p:nvPr/>
          </p:nvSpPr>
          <p:spPr bwMode="auto">
            <a:xfrm>
              <a:off x="3238183" y="110155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0" name="Freeform 97"/>
            <p:cNvSpPr>
              <a:spLocks/>
            </p:cNvSpPr>
            <p:nvPr/>
          </p:nvSpPr>
          <p:spPr bwMode="auto">
            <a:xfrm>
              <a:off x="3237373" y="1081071"/>
              <a:ext cx="41601" cy="39687"/>
            </a:xfrm>
            <a:custGeom>
              <a:avLst/>
              <a:gdLst>
                <a:gd name="T0" fmla="*/ 0 w 4"/>
                <a:gd name="T1" fmla="*/ 144 h 4"/>
                <a:gd name="T2" fmla="*/ 144 w 4"/>
                <a:gd name="T3" fmla="*/ 72 h 4"/>
                <a:gd name="T4" fmla="*/ 72 w 4"/>
                <a:gd name="T5" fmla="*/ 36 h 4"/>
                <a:gd name="T6" fmla="*/ 108 w 4"/>
                <a:gd name="T7" fmla="*/ 0 h 4"/>
                <a:gd name="T8" fmla="*/ 36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4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1" name="Line 98"/>
            <p:cNvSpPr>
              <a:spLocks noChangeShapeType="1"/>
            </p:cNvSpPr>
            <p:nvPr/>
          </p:nvSpPr>
          <p:spPr bwMode="auto">
            <a:xfrm>
              <a:off x="3248168" y="1081549"/>
              <a:ext cx="5991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2" name="Freeform 99"/>
            <p:cNvSpPr>
              <a:spLocks/>
            </p:cNvSpPr>
            <p:nvPr/>
          </p:nvSpPr>
          <p:spPr bwMode="auto">
            <a:xfrm>
              <a:off x="3298175" y="1071546"/>
              <a:ext cx="80002" cy="19050"/>
            </a:xfrm>
            <a:custGeom>
              <a:avLst/>
              <a:gdLst>
                <a:gd name="T0" fmla="*/ 36 w 8"/>
                <a:gd name="T1" fmla="*/ 36 h 2"/>
                <a:gd name="T2" fmla="*/ 0 w 8"/>
                <a:gd name="T3" fmla="*/ 72 h 2"/>
                <a:gd name="T4" fmla="*/ 288 w 8"/>
                <a:gd name="T5" fmla="*/ 36 h 2"/>
                <a:gd name="T6" fmla="*/ 288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1" y="1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3" y="2"/>
                    <a:pt x="6" y="1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3" name="Line 100"/>
            <p:cNvSpPr>
              <a:spLocks noChangeShapeType="1"/>
            </p:cNvSpPr>
            <p:nvPr/>
          </p:nvSpPr>
          <p:spPr bwMode="auto">
            <a:xfrm flipH="1">
              <a:off x="3367990" y="107154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4" name="Freeform 101"/>
            <p:cNvSpPr>
              <a:spLocks/>
            </p:cNvSpPr>
            <p:nvPr/>
          </p:nvSpPr>
          <p:spPr bwMode="auto">
            <a:xfrm>
              <a:off x="3366976" y="1071546"/>
              <a:ext cx="190405" cy="9525"/>
            </a:xfrm>
            <a:custGeom>
              <a:avLst/>
              <a:gdLst>
                <a:gd name="T0" fmla="*/ 0 w 19"/>
                <a:gd name="T1" fmla="*/ 0 h 1"/>
                <a:gd name="T2" fmla="*/ 504 w 19"/>
                <a:gd name="T3" fmla="*/ 36 h 1"/>
                <a:gd name="T4" fmla="*/ 684 w 19"/>
                <a:gd name="T5" fmla="*/ 36 h 1"/>
                <a:gd name="T6" fmla="*/ 360 w 19"/>
                <a:gd name="T7" fmla="*/ 36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"/>
                <a:gd name="T14" fmla="*/ 19 w 19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">
                  <a:moveTo>
                    <a:pt x="0" y="0"/>
                  </a:moveTo>
                  <a:cubicBezTo>
                    <a:pt x="5" y="0"/>
                    <a:pt x="12" y="1"/>
                    <a:pt x="14" y="1"/>
                  </a:cubicBezTo>
                  <a:cubicBezTo>
                    <a:pt x="17" y="1"/>
                    <a:pt x="17" y="0"/>
                    <a:pt x="19" y="1"/>
                  </a:cubicBezTo>
                  <a:cubicBezTo>
                    <a:pt x="16" y="1"/>
                    <a:pt x="13" y="0"/>
                    <a:pt x="1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5" name="Line 102"/>
            <p:cNvSpPr>
              <a:spLocks noChangeShapeType="1"/>
            </p:cNvSpPr>
            <p:nvPr/>
          </p:nvSpPr>
          <p:spPr bwMode="auto">
            <a:xfrm flipH="1">
              <a:off x="3407931" y="1081549"/>
              <a:ext cx="59911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6" name="Freeform 103"/>
            <p:cNvSpPr>
              <a:spLocks/>
            </p:cNvSpPr>
            <p:nvPr/>
          </p:nvSpPr>
          <p:spPr bwMode="auto">
            <a:xfrm>
              <a:off x="3408576" y="1081071"/>
              <a:ext cx="219205" cy="9525"/>
            </a:xfrm>
            <a:custGeom>
              <a:avLst/>
              <a:gdLst>
                <a:gd name="T0" fmla="*/ 0 w 22"/>
                <a:gd name="T1" fmla="*/ 36 h 1"/>
                <a:gd name="T2" fmla="*/ 432 w 22"/>
                <a:gd name="T3" fmla="*/ 0 h 1"/>
                <a:gd name="T4" fmla="*/ 576 w 22"/>
                <a:gd name="T5" fmla="*/ 0 h 1"/>
                <a:gd name="T6" fmla="*/ 792 w 2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"/>
                <a:gd name="T14" fmla="*/ 22 w 2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">
                  <a:moveTo>
                    <a:pt x="0" y="1"/>
                  </a:moveTo>
                  <a:cubicBezTo>
                    <a:pt x="2" y="0"/>
                    <a:pt x="9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8" y="0"/>
                    <a:pt x="20" y="1"/>
                    <a:pt x="2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7" name="Line 104"/>
            <p:cNvSpPr>
              <a:spLocks noChangeShapeType="1"/>
            </p:cNvSpPr>
            <p:nvPr/>
          </p:nvSpPr>
          <p:spPr bwMode="auto">
            <a:xfrm>
              <a:off x="3627605" y="108154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58" name="Freeform 105"/>
            <p:cNvSpPr>
              <a:spLocks/>
            </p:cNvSpPr>
            <p:nvPr/>
          </p:nvSpPr>
          <p:spPr bwMode="auto">
            <a:xfrm>
              <a:off x="3618182" y="1090596"/>
              <a:ext cx="9600" cy="11112"/>
            </a:xfrm>
            <a:custGeom>
              <a:avLst/>
              <a:gdLst>
                <a:gd name="T0" fmla="*/ 36 w 1"/>
                <a:gd name="T1" fmla="*/ 0 h 1"/>
                <a:gd name="T2" fmla="*/ 36 w 1"/>
                <a:gd name="T3" fmla="*/ 36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59" name="Line 106"/>
            <p:cNvSpPr>
              <a:spLocks noChangeShapeType="1"/>
            </p:cNvSpPr>
            <p:nvPr/>
          </p:nvSpPr>
          <p:spPr bwMode="auto">
            <a:xfrm flipH="1">
              <a:off x="3507783" y="1101556"/>
              <a:ext cx="119822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0" name="Freeform 107"/>
            <p:cNvSpPr>
              <a:spLocks/>
            </p:cNvSpPr>
            <p:nvPr/>
          </p:nvSpPr>
          <p:spPr bwMode="auto">
            <a:xfrm>
              <a:off x="3498178" y="1101708"/>
              <a:ext cx="9600" cy="1588"/>
            </a:xfrm>
            <a:custGeom>
              <a:avLst/>
              <a:gdLst>
                <a:gd name="T0" fmla="*/ 36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1" name="Line 108"/>
            <p:cNvSpPr>
              <a:spLocks noChangeShapeType="1"/>
            </p:cNvSpPr>
            <p:nvPr/>
          </p:nvSpPr>
          <p:spPr bwMode="auto">
            <a:xfrm flipH="1">
              <a:off x="3457857" y="1101556"/>
              <a:ext cx="39941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2" name="Freeform 109"/>
            <p:cNvSpPr>
              <a:spLocks/>
            </p:cNvSpPr>
            <p:nvPr/>
          </p:nvSpPr>
          <p:spPr bwMode="auto">
            <a:xfrm>
              <a:off x="3457857" y="1091553"/>
              <a:ext cx="339496" cy="100034"/>
            </a:xfrm>
            <a:custGeom>
              <a:avLst/>
              <a:gdLst>
                <a:gd name="T0" fmla="*/ 0 w 34"/>
                <a:gd name="T1" fmla="*/ 2147483647 h 10"/>
                <a:gd name="T2" fmla="*/ 2147483647 w 34"/>
                <a:gd name="T3" fmla="*/ 0 h 10"/>
                <a:gd name="T4" fmla="*/ 2147483647 w 34"/>
                <a:gd name="T5" fmla="*/ 2147483647 h 10"/>
                <a:gd name="T6" fmla="*/ 2147483647 w 34"/>
                <a:gd name="T7" fmla="*/ 2147483647 h 10"/>
                <a:gd name="T8" fmla="*/ 2147483647 w 34"/>
                <a:gd name="T9" fmla="*/ 2147483647 h 10"/>
                <a:gd name="T10" fmla="*/ 2147483647 w 34"/>
                <a:gd name="T11" fmla="*/ 2147483647 h 10"/>
                <a:gd name="T12" fmla="*/ 2147483647 w 34"/>
                <a:gd name="T13" fmla="*/ 2147483647 h 10"/>
                <a:gd name="T14" fmla="*/ 2147483647 w 34"/>
                <a:gd name="T15" fmla="*/ 2147483647 h 10"/>
                <a:gd name="T16" fmla="*/ 2147483647 w 34"/>
                <a:gd name="T17" fmla="*/ 2147483647 h 10"/>
                <a:gd name="T18" fmla="*/ 2147483647 w 34"/>
                <a:gd name="T19" fmla="*/ 2147483647 h 10"/>
                <a:gd name="T20" fmla="*/ 2147483647 w 34"/>
                <a:gd name="T21" fmla="*/ 2147483647 h 10"/>
                <a:gd name="T22" fmla="*/ 2147483647 w 34"/>
                <a:gd name="T23" fmla="*/ 2147483647 h 10"/>
                <a:gd name="T24" fmla="*/ 2147483647 w 34"/>
                <a:gd name="T25" fmla="*/ 2147483647 h 10"/>
                <a:gd name="T26" fmla="*/ 2147483647 w 34"/>
                <a:gd name="T27" fmla="*/ 2147483647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"/>
                <a:gd name="T43" fmla="*/ 0 h 10"/>
                <a:gd name="T44" fmla="*/ 34 w 34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" h="10">
                  <a:moveTo>
                    <a:pt x="0" y="2"/>
                  </a:moveTo>
                  <a:cubicBezTo>
                    <a:pt x="2" y="1"/>
                    <a:pt x="9" y="0"/>
                    <a:pt x="12" y="0"/>
                  </a:cubicBezTo>
                  <a:cubicBezTo>
                    <a:pt x="14" y="0"/>
                    <a:pt x="12" y="2"/>
                    <a:pt x="10" y="4"/>
                  </a:cubicBezTo>
                  <a:cubicBezTo>
                    <a:pt x="10" y="2"/>
                    <a:pt x="14" y="1"/>
                    <a:pt x="16" y="1"/>
                  </a:cubicBezTo>
                  <a:cubicBezTo>
                    <a:pt x="16" y="3"/>
                    <a:pt x="15" y="4"/>
                    <a:pt x="13" y="4"/>
                  </a:cubicBezTo>
                  <a:cubicBezTo>
                    <a:pt x="17" y="2"/>
                    <a:pt x="21" y="3"/>
                    <a:pt x="24" y="1"/>
                  </a:cubicBezTo>
                  <a:cubicBezTo>
                    <a:pt x="27" y="1"/>
                    <a:pt x="30" y="1"/>
                    <a:pt x="30" y="1"/>
                  </a:cubicBezTo>
                  <a:cubicBezTo>
                    <a:pt x="32" y="2"/>
                    <a:pt x="33" y="2"/>
                    <a:pt x="34" y="2"/>
                  </a:cubicBezTo>
                  <a:cubicBezTo>
                    <a:pt x="30" y="4"/>
                    <a:pt x="24" y="4"/>
                    <a:pt x="18" y="4"/>
                  </a:cubicBezTo>
                  <a:cubicBezTo>
                    <a:pt x="21" y="4"/>
                    <a:pt x="23" y="5"/>
                    <a:pt x="25" y="5"/>
                  </a:cubicBezTo>
                  <a:cubicBezTo>
                    <a:pt x="22" y="5"/>
                    <a:pt x="20" y="5"/>
                    <a:pt x="18" y="5"/>
                  </a:cubicBezTo>
                  <a:cubicBezTo>
                    <a:pt x="19" y="5"/>
                    <a:pt x="20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8"/>
                    <a:pt x="16" y="8"/>
                    <a:pt x="15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3" name="Line 110"/>
            <p:cNvSpPr>
              <a:spLocks noChangeShapeType="1"/>
            </p:cNvSpPr>
            <p:nvPr/>
          </p:nvSpPr>
          <p:spPr bwMode="auto">
            <a:xfrm>
              <a:off x="3607635" y="119158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4" name="Freeform 111"/>
            <p:cNvSpPr>
              <a:spLocks/>
            </p:cNvSpPr>
            <p:nvPr/>
          </p:nvSpPr>
          <p:spPr bwMode="auto">
            <a:xfrm>
              <a:off x="3618182" y="1181084"/>
              <a:ext cx="9600" cy="11113"/>
            </a:xfrm>
            <a:custGeom>
              <a:avLst/>
              <a:gdLst>
                <a:gd name="T0" fmla="*/ 0 w 1"/>
                <a:gd name="T1" fmla="*/ 36 h 1"/>
                <a:gd name="T2" fmla="*/ 36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5" name="Line 112"/>
            <p:cNvSpPr>
              <a:spLocks noChangeShapeType="1"/>
            </p:cNvSpPr>
            <p:nvPr/>
          </p:nvSpPr>
          <p:spPr bwMode="auto">
            <a:xfrm>
              <a:off x="3627605" y="1181583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6" name="Freeform 113"/>
            <p:cNvSpPr>
              <a:spLocks/>
            </p:cNvSpPr>
            <p:nvPr/>
          </p:nvSpPr>
          <p:spPr bwMode="auto">
            <a:xfrm>
              <a:off x="3637382" y="1181084"/>
              <a:ext cx="49601" cy="60325"/>
            </a:xfrm>
            <a:custGeom>
              <a:avLst/>
              <a:gdLst>
                <a:gd name="T0" fmla="*/ 36 w 5"/>
                <a:gd name="T1" fmla="*/ 0 h 6"/>
                <a:gd name="T2" fmla="*/ 36 w 5"/>
                <a:gd name="T3" fmla="*/ 72 h 6"/>
                <a:gd name="T4" fmla="*/ 180 w 5"/>
                <a:gd name="T5" fmla="*/ 36 h 6"/>
                <a:gd name="T6" fmla="*/ 36 w 5"/>
                <a:gd name="T7" fmla="*/ 216 h 6"/>
                <a:gd name="T8" fmla="*/ 0 w 5"/>
                <a:gd name="T9" fmla="*/ 108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4" y="1"/>
                    <a:pt x="5" y="1"/>
                  </a:cubicBezTo>
                  <a:cubicBezTo>
                    <a:pt x="4" y="3"/>
                    <a:pt x="2" y="4"/>
                    <a:pt x="1" y="6"/>
                  </a:cubicBezTo>
                  <a:cubicBezTo>
                    <a:pt x="1" y="5"/>
                    <a:pt x="0" y="4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7" name="Line 114"/>
            <p:cNvSpPr>
              <a:spLocks noChangeShapeType="1"/>
            </p:cNvSpPr>
            <p:nvPr/>
          </p:nvSpPr>
          <p:spPr bwMode="auto">
            <a:xfrm flipH="1">
              <a:off x="3587665" y="1211593"/>
              <a:ext cx="4992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68" name="Freeform 115"/>
            <p:cNvSpPr>
              <a:spLocks/>
            </p:cNvSpPr>
            <p:nvPr/>
          </p:nvSpPr>
          <p:spPr bwMode="auto">
            <a:xfrm>
              <a:off x="3586181" y="1211247"/>
              <a:ext cx="41601" cy="41275"/>
            </a:xfrm>
            <a:custGeom>
              <a:avLst/>
              <a:gdLst>
                <a:gd name="T0" fmla="*/ 0 w 4"/>
                <a:gd name="T1" fmla="*/ 0 h 4"/>
                <a:gd name="T2" fmla="*/ 108 w 4"/>
                <a:gd name="T3" fmla="*/ 0 h 4"/>
                <a:gd name="T4" fmla="*/ 108 w 4"/>
                <a:gd name="T5" fmla="*/ 36 h 4"/>
                <a:gd name="T6" fmla="*/ 72 w 4"/>
                <a:gd name="T7" fmla="*/ 36 h 4"/>
                <a:gd name="T8" fmla="*/ 144 w 4"/>
                <a:gd name="T9" fmla="*/ 108 h 4"/>
                <a:gd name="T10" fmla="*/ 144 w 4"/>
                <a:gd name="T11" fmla="*/ 14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4"/>
                <a:gd name="T20" fmla="*/ 4 w 4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4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4" y="3"/>
                    <a:pt x="4" y="4"/>
                    <a:pt x="4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69" name="Line 116"/>
            <p:cNvSpPr>
              <a:spLocks noChangeShapeType="1"/>
            </p:cNvSpPr>
            <p:nvPr/>
          </p:nvSpPr>
          <p:spPr bwMode="auto">
            <a:xfrm flipH="1">
              <a:off x="3597650" y="1251606"/>
              <a:ext cx="2995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0" name="Freeform 117"/>
            <p:cNvSpPr>
              <a:spLocks/>
            </p:cNvSpPr>
            <p:nvPr/>
          </p:nvSpPr>
          <p:spPr bwMode="auto">
            <a:xfrm>
              <a:off x="3507779" y="1252522"/>
              <a:ext cx="120003" cy="98426"/>
            </a:xfrm>
            <a:custGeom>
              <a:avLst/>
              <a:gdLst>
                <a:gd name="T0" fmla="*/ 324 w 12"/>
                <a:gd name="T1" fmla="*/ 0 h 10"/>
                <a:gd name="T2" fmla="*/ 396 w 12"/>
                <a:gd name="T3" fmla="*/ 0 h 10"/>
                <a:gd name="T4" fmla="*/ 432 w 12"/>
                <a:gd name="T5" fmla="*/ 72 h 10"/>
                <a:gd name="T6" fmla="*/ 288 w 12"/>
                <a:gd name="T7" fmla="*/ 108 h 10"/>
                <a:gd name="T8" fmla="*/ 360 w 12"/>
                <a:gd name="T9" fmla="*/ 108 h 10"/>
                <a:gd name="T10" fmla="*/ 360 w 12"/>
                <a:gd name="T11" fmla="*/ 144 h 10"/>
                <a:gd name="T12" fmla="*/ 288 w 12"/>
                <a:gd name="T13" fmla="*/ 180 h 10"/>
                <a:gd name="T14" fmla="*/ 216 w 12"/>
                <a:gd name="T15" fmla="*/ 144 h 10"/>
                <a:gd name="T16" fmla="*/ 252 w 12"/>
                <a:gd name="T17" fmla="*/ 216 h 10"/>
                <a:gd name="T18" fmla="*/ 180 w 12"/>
                <a:gd name="T19" fmla="*/ 288 h 10"/>
                <a:gd name="T20" fmla="*/ 144 w 12"/>
                <a:gd name="T21" fmla="*/ 216 h 10"/>
                <a:gd name="T22" fmla="*/ 0 w 12"/>
                <a:gd name="T23" fmla="*/ 180 h 10"/>
                <a:gd name="T24" fmla="*/ 252 w 12"/>
                <a:gd name="T25" fmla="*/ 36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0"/>
                <a:gd name="T41" fmla="*/ 12 w 12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0">
                  <a:moveTo>
                    <a:pt x="9" y="0"/>
                  </a:moveTo>
                  <a:cubicBezTo>
                    <a:pt x="10" y="0"/>
                    <a:pt x="10" y="0"/>
                    <a:pt x="11" y="0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11" y="3"/>
                    <a:pt x="9" y="3"/>
                    <a:pt x="8" y="3"/>
                  </a:cubicBezTo>
                  <a:cubicBezTo>
                    <a:pt x="8" y="2"/>
                    <a:pt x="9" y="2"/>
                    <a:pt x="10" y="3"/>
                  </a:cubicBezTo>
                  <a:cubicBezTo>
                    <a:pt x="10" y="3"/>
                    <a:pt x="10" y="3"/>
                    <a:pt x="10" y="4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5"/>
                    <a:pt x="7" y="5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4" y="6"/>
                    <a:pt x="3" y="10"/>
                    <a:pt x="7" y="1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1" name="Line 118"/>
            <p:cNvSpPr>
              <a:spLocks noChangeShapeType="1"/>
            </p:cNvSpPr>
            <p:nvPr/>
          </p:nvSpPr>
          <p:spPr bwMode="auto">
            <a:xfrm>
              <a:off x="3577679" y="1351638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2" name="Freeform 119"/>
            <p:cNvSpPr>
              <a:spLocks/>
            </p:cNvSpPr>
            <p:nvPr/>
          </p:nvSpPr>
          <p:spPr bwMode="auto">
            <a:xfrm>
              <a:off x="3557380" y="1360473"/>
              <a:ext cx="19200" cy="22225"/>
            </a:xfrm>
            <a:custGeom>
              <a:avLst/>
              <a:gdLst>
                <a:gd name="T0" fmla="*/ 72 w 2"/>
                <a:gd name="T1" fmla="*/ 0 h 2"/>
                <a:gd name="T2" fmla="*/ 36 w 2"/>
                <a:gd name="T3" fmla="*/ 72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0"/>
                  </a:moveTo>
                  <a:cubicBezTo>
                    <a:pt x="1" y="0"/>
                    <a:pt x="1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3" name="Line 120"/>
            <p:cNvSpPr>
              <a:spLocks noChangeShapeType="1"/>
            </p:cNvSpPr>
            <p:nvPr/>
          </p:nvSpPr>
          <p:spPr bwMode="auto">
            <a:xfrm flipH="1">
              <a:off x="3547723" y="1361643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4" name="Freeform 121"/>
            <p:cNvSpPr>
              <a:spLocks/>
            </p:cNvSpPr>
            <p:nvPr/>
          </p:nvSpPr>
          <p:spPr bwMode="auto">
            <a:xfrm>
              <a:off x="3446977" y="1341423"/>
              <a:ext cx="100803" cy="41275"/>
            </a:xfrm>
            <a:custGeom>
              <a:avLst/>
              <a:gdLst>
                <a:gd name="T0" fmla="*/ 360 w 10"/>
                <a:gd name="T1" fmla="*/ 72 h 4"/>
                <a:gd name="T2" fmla="*/ 288 w 10"/>
                <a:gd name="T3" fmla="*/ 144 h 4"/>
                <a:gd name="T4" fmla="*/ 252 w 10"/>
                <a:gd name="T5" fmla="*/ 36 h 4"/>
                <a:gd name="T6" fmla="*/ 72 w 10"/>
                <a:gd name="T7" fmla="*/ 0 h 4"/>
                <a:gd name="T8" fmla="*/ 0 w 10"/>
                <a:gd name="T9" fmla="*/ 0 h 4"/>
                <a:gd name="T10" fmla="*/ 108 w 10"/>
                <a:gd name="T11" fmla="*/ 36 h 4"/>
                <a:gd name="T12" fmla="*/ 180 w 10"/>
                <a:gd name="T13" fmla="*/ 108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"/>
                <a:gd name="T23" fmla="*/ 10 w 1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">
                  <a:moveTo>
                    <a:pt x="10" y="2"/>
                  </a:moveTo>
                  <a:cubicBezTo>
                    <a:pt x="9" y="3"/>
                    <a:pt x="9" y="3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2" y="0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5" name="Freeform 122"/>
            <p:cNvSpPr>
              <a:spLocks/>
            </p:cNvSpPr>
            <p:nvPr/>
          </p:nvSpPr>
          <p:spPr bwMode="auto">
            <a:xfrm>
              <a:off x="3488578" y="1360473"/>
              <a:ext cx="9600" cy="11112"/>
            </a:xfrm>
            <a:custGeom>
              <a:avLst/>
              <a:gdLst>
                <a:gd name="T0" fmla="*/ 36 w 1"/>
                <a:gd name="T1" fmla="*/ 36 h 1"/>
                <a:gd name="T2" fmla="*/ 0 w 1"/>
                <a:gd name="T3" fmla="*/ 36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876" name="Freeform 123"/>
            <p:cNvSpPr>
              <a:spLocks/>
            </p:cNvSpPr>
            <p:nvPr/>
          </p:nvSpPr>
          <p:spPr bwMode="auto">
            <a:xfrm>
              <a:off x="3427901" y="1361643"/>
              <a:ext cx="129808" cy="70023"/>
            </a:xfrm>
            <a:custGeom>
              <a:avLst/>
              <a:gdLst>
                <a:gd name="T0" fmla="*/ 2147483647 w 13"/>
                <a:gd name="T1" fmla="*/ 0 h 7"/>
                <a:gd name="T2" fmla="*/ 2147483647 w 13"/>
                <a:gd name="T3" fmla="*/ 2147483647 h 7"/>
                <a:gd name="T4" fmla="*/ 2147483647 w 13"/>
                <a:gd name="T5" fmla="*/ 0 h 7"/>
                <a:gd name="T6" fmla="*/ 2147483647 w 13"/>
                <a:gd name="T7" fmla="*/ 2147483647 h 7"/>
                <a:gd name="T8" fmla="*/ 2147483647 w 13"/>
                <a:gd name="T9" fmla="*/ 2147483647 h 7"/>
                <a:gd name="T10" fmla="*/ 2147483647 w 13"/>
                <a:gd name="T11" fmla="*/ 2147483647 h 7"/>
                <a:gd name="T12" fmla="*/ 2147483647 w 13"/>
                <a:gd name="T13" fmla="*/ 2147483647 h 7"/>
                <a:gd name="T14" fmla="*/ 2147483647 w 13"/>
                <a:gd name="T15" fmla="*/ 2147483647 h 7"/>
                <a:gd name="T16" fmla="*/ 2147483647 w 13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7"/>
                <a:gd name="T29" fmla="*/ 13 w 1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7">
                  <a:moveTo>
                    <a:pt x="6" y="0"/>
                  </a:move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1" y="0"/>
                    <a:pt x="1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4" y="2"/>
                    <a:pt x="5" y="2"/>
                    <a:pt x="7" y="2"/>
                  </a:cubicBezTo>
                  <a:cubicBezTo>
                    <a:pt x="9" y="2"/>
                    <a:pt x="8" y="2"/>
                    <a:pt x="10" y="2"/>
                  </a:cubicBezTo>
                  <a:cubicBezTo>
                    <a:pt x="10" y="3"/>
                    <a:pt x="12" y="2"/>
                    <a:pt x="13" y="3"/>
                  </a:cubicBezTo>
                  <a:cubicBezTo>
                    <a:pt x="12" y="4"/>
                    <a:pt x="10" y="5"/>
                    <a:pt x="8" y="5"/>
                  </a:cubicBezTo>
                  <a:cubicBezTo>
                    <a:pt x="6" y="5"/>
                    <a:pt x="5" y="6"/>
                    <a:pt x="3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7" name="Line 124"/>
            <p:cNvSpPr>
              <a:spLocks noChangeShapeType="1"/>
            </p:cNvSpPr>
            <p:nvPr/>
          </p:nvSpPr>
          <p:spPr bwMode="auto">
            <a:xfrm flipH="1">
              <a:off x="3407931" y="1431666"/>
              <a:ext cx="49926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8" name="Freeform 125"/>
            <p:cNvSpPr>
              <a:spLocks/>
            </p:cNvSpPr>
            <p:nvPr/>
          </p:nvSpPr>
          <p:spPr bwMode="auto">
            <a:xfrm>
              <a:off x="3078420" y="1441669"/>
              <a:ext cx="329511" cy="150050"/>
            </a:xfrm>
            <a:custGeom>
              <a:avLst/>
              <a:gdLst>
                <a:gd name="T0" fmla="*/ 2147483647 w 33"/>
                <a:gd name="T1" fmla="*/ 0 h 15"/>
                <a:gd name="T2" fmla="*/ 2147483647 w 33"/>
                <a:gd name="T3" fmla="*/ 0 h 15"/>
                <a:gd name="T4" fmla="*/ 2147483647 w 33"/>
                <a:gd name="T5" fmla="*/ 2147483647 h 15"/>
                <a:gd name="T6" fmla="*/ 2147483647 w 33"/>
                <a:gd name="T7" fmla="*/ 2147483647 h 15"/>
                <a:gd name="T8" fmla="*/ 2147483647 w 33"/>
                <a:gd name="T9" fmla="*/ 2147483647 h 15"/>
                <a:gd name="T10" fmla="*/ 2147483647 w 33"/>
                <a:gd name="T11" fmla="*/ 2147483647 h 15"/>
                <a:gd name="T12" fmla="*/ 2147483647 w 33"/>
                <a:gd name="T13" fmla="*/ 2147483647 h 15"/>
                <a:gd name="T14" fmla="*/ 2147483647 w 33"/>
                <a:gd name="T15" fmla="*/ 2147483647 h 15"/>
                <a:gd name="T16" fmla="*/ 2147483647 w 33"/>
                <a:gd name="T17" fmla="*/ 2147483647 h 15"/>
                <a:gd name="T18" fmla="*/ 2147483647 w 33"/>
                <a:gd name="T19" fmla="*/ 2147483647 h 15"/>
                <a:gd name="T20" fmla="*/ 0 w 33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5"/>
                <a:gd name="T35" fmla="*/ 33 w 3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5">
                  <a:moveTo>
                    <a:pt x="33" y="0"/>
                  </a:moveTo>
                  <a:cubicBezTo>
                    <a:pt x="31" y="0"/>
                    <a:pt x="30" y="0"/>
                    <a:pt x="29" y="0"/>
                  </a:cubicBezTo>
                  <a:cubicBezTo>
                    <a:pt x="28" y="0"/>
                    <a:pt x="25" y="1"/>
                    <a:pt x="25" y="1"/>
                  </a:cubicBezTo>
                  <a:cubicBezTo>
                    <a:pt x="24" y="2"/>
                    <a:pt x="22" y="4"/>
                    <a:pt x="21" y="5"/>
                  </a:cubicBezTo>
                  <a:cubicBezTo>
                    <a:pt x="19" y="6"/>
                    <a:pt x="16" y="6"/>
                    <a:pt x="13" y="7"/>
                  </a:cubicBezTo>
                  <a:cubicBezTo>
                    <a:pt x="12" y="8"/>
                    <a:pt x="8" y="7"/>
                    <a:pt x="7" y="8"/>
                  </a:cubicBezTo>
                  <a:cubicBezTo>
                    <a:pt x="7" y="8"/>
                    <a:pt x="6" y="8"/>
                    <a:pt x="6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6" y="11"/>
                    <a:pt x="5" y="10"/>
                    <a:pt x="5" y="12"/>
                  </a:cubicBezTo>
                  <a:cubicBezTo>
                    <a:pt x="5" y="12"/>
                    <a:pt x="3" y="12"/>
                    <a:pt x="3" y="13"/>
                  </a:cubicBezTo>
                  <a:cubicBezTo>
                    <a:pt x="2" y="13"/>
                    <a:pt x="0" y="15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79" name="Line 126"/>
            <p:cNvSpPr>
              <a:spLocks noChangeShapeType="1"/>
            </p:cNvSpPr>
            <p:nvPr/>
          </p:nvSpPr>
          <p:spPr bwMode="auto">
            <a:xfrm>
              <a:off x="3078420" y="1591719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0" name="Freeform 127"/>
            <p:cNvSpPr>
              <a:spLocks/>
            </p:cNvSpPr>
            <p:nvPr/>
          </p:nvSpPr>
          <p:spPr bwMode="auto">
            <a:xfrm>
              <a:off x="2898687" y="1551706"/>
              <a:ext cx="179733" cy="130043"/>
            </a:xfrm>
            <a:custGeom>
              <a:avLst/>
              <a:gdLst>
                <a:gd name="T0" fmla="*/ 2147483647 w 18"/>
                <a:gd name="T1" fmla="*/ 2147483647 h 13"/>
                <a:gd name="T2" fmla="*/ 2147483647 w 18"/>
                <a:gd name="T3" fmla="*/ 2147483647 h 13"/>
                <a:gd name="T4" fmla="*/ 2147483647 w 18"/>
                <a:gd name="T5" fmla="*/ 2147483647 h 13"/>
                <a:gd name="T6" fmla="*/ 2147483647 w 18"/>
                <a:gd name="T7" fmla="*/ 2147483647 h 13"/>
                <a:gd name="T8" fmla="*/ 2147483647 w 18"/>
                <a:gd name="T9" fmla="*/ 2147483647 h 13"/>
                <a:gd name="T10" fmla="*/ 2147483647 w 18"/>
                <a:gd name="T11" fmla="*/ 2147483647 h 13"/>
                <a:gd name="T12" fmla="*/ 0 w 18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3"/>
                <a:gd name="T23" fmla="*/ 18 w 18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3">
                  <a:moveTo>
                    <a:pt x="18" y="6"/>
                  </a:moveTo>
                  <a:cubicBezTo>
                    <a:pt x="15" y="6"/>
                    <a:pt x="15" y="13"/>
                    <a:pt x="12" y="13"/>
                  </a:cubicBezTo>
                  <a:cubicBezTo>
                    <a:pt x="10" y="13"/>
                    <a:pt x="11" y="10"/>
                    <a:pt x="10" y="10"/>
                  </a:cubicBezTo>
                  <a:cubicBezTo>
                    <a:pt x="9" y="9"/>
                    <a:pt x="8" y="10"/>
                    <a:pt x="6" y="10"/>
                  </a:cubicBezTo>
                  <a:cubicBezTo>
                    <a:pt x="4" y="10"/>
                    <a:pt x="2" y="6"/>
                    <a:pt x="2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1" name="Line 128"/>
            <p:cNvSpPr>
              <a:spLocks noChangeShapeType="1"/>
            </p:cNvSpPr>
            <p:nvPr/>
          </p:nvSpPr>
          <p:spPr bwMode="auto">
            <a:xfrm>
              <a:off x="2898687" y="155170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2" name="Freeform 129"/>
            <p:cNvSpPr>
              <a:spLocks/>
            </p:cNvSpPr>
            <p:nvPr/>
          </p:nvSpPr>
          <p:spPr bwMode="auto">
            <a:xfrm>
              <a:off x="2898687" y="1541703"/>
              <a:ext cx="9985" cy="10003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3" name="Freeform 130"/>
            <p:cNvSpPr>
              <a:spLocks/>
            </p:cNvSpPr>
            <p:nvPr/>
          </p:nvSpPr>
          <p:spPr bwMode="auto">
            <a:xfrm>
              <a:off x="2888701" y="1521695"/>
              <a:ext cx="9985" cy="20007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2147483647 h 2"/>
                <a:gd name="T4" fmla="*/ 0 w 1"/>
                <a:gd name="T5" fmla="*/ 2147483647 h 2"/>
                <a:gd name="T6" fmla="*/ 2147483647 w 1"/>
                <a:gd name="T7" fmla="*/ 2147483647 h 2"/>
                <a:gd name="T8" fmla="*/ 2147483647 w 1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4" name="Freeform 131"/>
            <p:cNvSpPr>
              <a:spLocks/>
            </p:cNvSpPr>
            <p:nvPr/>
          </p:nvSpPr>
          <p:spPr bwMode="auto">
            <a:xfrm>
              <a:off x="2878716" y="1501688"/>
              <a:ext cx="19971" cy="20007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2"/>
                  </a:move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5" name="Line 132"/>
            <p:cNvSpPr>
              <a:spLocks noChangeShapeType="1"/>
            </p:cNvSpPr>
            <p:nvPr/>
          </p:nvSpPr>
          <p:spPr bwMode="auto">
            <a:xfrm>
              <a:off x="2878716" y="1501688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6" name="Freeform 133"/>
            <p:cNvSpPr>
              <a:spLocks/>
            </p:cNvSpPr>
            <p:nvPr/>
          </p:nvSpPr>
          <p:spPr bwMode="auto">
            <a:xfrm>
              <a:off x="2888701" y="1481682"/>
              <a:ext cx="9985" cy="20007"/>
            </a:xfrm>
            <a:custGeom>
              <a:avLst/>
              <a:gdLst>
                <a:gd name="T0" fmla="*/ 2147483647 w 1"/>
                <a:gd name="T1" fmla="*/ 2147483647 h 2"/>
                <a:gd name="T2" fmla="*/ 0 w 1"/>
                <a:gd name="T3" fmla="*/ 2147483647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7" name="Line 134"/>
            <p:cNvSpPr>
              <a:spLocks noChangeShapeType="1"/>
            </p:cNvSpPr>
            <p:nvPr/>
          </p:nvSpPr>
          <p:spPr bwMode="auto">
            <a:xfrm flipH="1" flipV="1">
              <a:off x="2878716" y="1471679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8" name="Freeform 135"/>
            <p:cNvSpPr>
              <a:spLocks/>
            </p:cNvSpPr>
            <p:nvPr/>
          </p:nvSpPr>
          <p:spPr bwMode="auto">
            <a:xfrm>
              <a:off x="2878716" y="1421662"/>
              <a:ext cx="99852" cy="50016"/>
            </a:xfrm>
            <a:custGeom>
              <a:avLst/>
              <a:gdLst>
                <a:gd name="T0" fmla="*/ 0 w 10"/>
                <a:gd name="T1" fmla="*/ 2147483647 h 5"/>
                <a:gd name="T2" fmla="*/ 2147483647 w 10"/>
                <a:gd name="T3" fmla="*/ 2147483647 h 5"/>
                <a:gd name="T4" fmla="*/ 2147483647 w 10"/>
                <a:gd name="T5" fmla="*/ 2147483647 h 5"/>
                <a:gd name="T6" fmla="*/ 2147483647 w 1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5"/>
                  </a:moveTo>
                  <a:cubicBezTo>
                    <a:pt x="1" y="5"/>
                    <a:pt x="2" y="5"/>
                    <a:pt x="2" y="4"/>
                  </a:cubicBezTo>
                  <a:cubicBezTo>
                    <a:pt x="4" y="4"/>
                    <a:pt x="5" y="2"/>
                    <a:pt x="5" y="1"/>
                  </a:cubicBezTo>
                  <a:cubicBezTo>
                    <a:pt x="8" y="1"/>
                    <a:pt x="8" y="0"/>
                    <a:pt x="1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89" name="Line 136"/>
            <p:cNvSpPr>
              <a:spLocks noChangeShapeType="1"/>
            </p:cNvSpPr>
            <p:nvPr/>
          </p:nvSpPr>
          <p:spPr bwMode="auto">
            <a:xfrm flipV="1">
              <a:off x="2978568" y="1401656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0" name="Freeform 137"/>
            <p:cNvSpPr>
              <a:spLocks/>
            </p:cNvSpPr>
            <p:nvPr/>
          </p:nvSpPr>
          <p:spPr bwMode="auto">
            <a:xfrm>
              <a:off x="2918657" y="1371646"/>
              <a:ext cx="59911" cy="30010"/>
            </a:xfrm>
            <a:custGeom>
              <a:avLst/>
              <a:gdLst>
                <a:gd name="T0" fmla="*/ 2147483647 w 6"/>
                <a:gd name="T1" fmla="*/ 2147483647 h 3"/>
                <a:gd name="T2" fmla="*/ 0 w 6"/>
                <a:gd name="T3" fmla="*/ 0 h 3"/>
                <a:gd name="T4" fmla="*/ 0 60000 65536"/>
                <a:gd name="T5" fmla="*/ 0 60000 65536"/>
                <a:gd name="T6" fmla="*/ 0 w 6"/>
                <a:gd name="T7" fmla="*/ 0 h 3"/>
                <a:gd name="T8" fmla="*/ 6 w 6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">
                  <a:moveTo>
                    <a:pt x="6" y="3"/>
                  </a:moveTo>
                  <a:cubicBezTo>
                    <a:pt x="6" y="3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1" name="Freeform 138"/>
            <p:cNvSpPr>
              <a:spLocks/>
            </p:cNvSpPr>
            <p:nvPr/>
          </p:nvSpPr>
          <p:spPr bwMode="auto">
            <a:xfrm>
              <a:off x="2918657" y="1371646"/>
              <a:ext cx="59911" cy="20007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2" name="Freeform 139"/>
            <p:cNvSpPr>
              <a:spLocks/>
            </p:cNvSpPr>
            <p:nvPr/>
          </p:nvSpPr>
          <p:spPr bwMode="auto">
            <a:xfrm>
              <a:off x="2938628" y="1321629"/>
              <a:ext cx="49926" cy="70023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0 h 7"/>
                <a:gd name="T6" fmla="*/ 0 60000 65536"/>
                <a:gd name="T7" fmla="*/ 0 60000 65536"/>
                <a:gd name="T8" fmla="*/ 0 60000 65536"/>
                <a:gd name="T9" fmla="*/ 0 w 5"/>
                <a:gd name="T10" fmla="*/ 0 h 7"/>
                <a:gd name="T11" fmla="*/ 5 w 5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7">
                  <a:moveTo>
                    <a:pt x="4" y="7"/>
                  </a:moveTo>
                  <a:cubicBezTo>
                    <a:pt x="5" y="6"/>
                    <a:pt x="4" y="5"/>
                    <a:pt x="4" y="4"/>
                  </a:cubicBezTo>
                  <a:cubicBezTo>
                    <a:pt x="2" y="4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3" name="Line 140"/>
            <p:cNvSpPr>
              <a:spLocks noChangeShapeType="1"/>
            </p:cNvSpPr>
            <p:nvPr/>
          </p:nvSpPr>
          <p:spPr bwMode="auto">
            <a:xfrm flipV="1">
              <a:off x="2938628" y="1301622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4" name="Freeform 141"/>
            <p:cNvSpPr>
              <a:spLocks/>
            </p:cNvSpPr>
            <p:nvPr/>
          </p:nvSpPr>
          <p:spPr bwMode="auto">
            <a:xfrm>
              <a:off x="2928642" y="1291619"/>
              <a:ext cx="9985" cy="10003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5" name="Line 142"/>
            <p:cNvSpPr>
              <a:spLocks noChangeShapeType="1"/>
            </p:cNvSpPr>
            <p:nvPr/>
          </p:nvSpPr>
          <p:spPr bwMode="auto">
            <a:xfrm>
              <a:off x="2928642" y="1291619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6" name="Freeform 143"/>
            <p:cNvSpPr>
              <a:spLocks/>
            </p:cNvSpPr>
            <p:nvPr/>
          </p:nvSpPr>
          <p:spPr bwMode="auto">
            <a:xfrm>
              <a:off x="2868731" y="1231599"/>
              <a:ext cx="69896" cy="60020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7" y="6"/>
                  </a:moveTo>
                  <a:cubicBezTo>
                    <a:pt x="7" y="6"/>
                    <a:pt x="7" y="6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5"/>
                    <a:pt x="6" y="4"/>
                    <a:pt x="7" y="4"/>
                  </a:cubicBezTo>
                  <a:cubicBezTo>
                    <a:pt x="4" y="3"/>
                    <a:pt x="1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7" name="Line 144"/>
            <p:cNvSpPr>
              <a:spLocks noChangeShapeType="1"/>
            </p:cNvSpPr>
            <p:nvPr/>
          </p:nvSpPr>
          <p:spPr bwMode="auto">
            <a:xfrm flipH="1">
              <a:off x="2828791" y="1231599"/>
              <a:ext cx="3994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8" name="Freeform 145"/>
            <p:cNvSpPr>
              <a:spLocks/>
            </p:cNvSpPr>
            <p:nvPr/>
          </p:nvSpPr>
          <p:spPr bwMode="auto">
            <a:xfrm>
              <a:off x="2708968" y="1181583"/>
              <a:ext cx="119822" cy="70023"/>
            </a:xfrm>
            <a:custGeom>
              <a:avLst/>
              <a:gdLst>
                <a:gd name="T0" fmla="*/ 2147483647 w 12"/>
                <a:gd name="T1" fmla="*/ 2147483647 h 7"/>
                <a:gd name="T2" fmla="*/ 2147483647 w 12"/>
                <a:gd name="T3" fmla="*/ 2147483647 h 7"/>
                <a:gd name="T4" fmla="*/ 2147483647 w 12"/>
                <a:gd name="T5" fmla="*/ 2147483647 h 7"/>
                <a:gd name="T6" fmla="*/ 2147483647 w 12"/>
                <a:gd name="T7" fmla="*/ 2147483647 h 7"/>
                <a:gd name="T8" fmla="*/ 2147483647 w 12"/>
                <a:gd name="T9" fmla="*/ 2147483647 h 7"/>
                <a:gd name="T10" fmla="*/ 2147483647 w 12"/>
                <a:gd name="T11" fmla="*/ 2147483647 h 7"/>
                <a:gd name="T12" fmla="*/ 2147483647 w 12"/>
                <a:gd name="T13" fmla="*/ 2147483647 h 7"/>
                <a:gd name="T14" fmla="*/ 2147483647 w 12"/>
                <a:gd name="T15" fmla="*/ 2147483647 h 7"/>
                <a:gd name="T16" fmla="*/ 0 w 12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7"/>
                <a:gd name="T29" fmla="*/ 12 w 12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7">
                  <a:moveTo>
                    <a:pt x="12" y="5"/>
                  </a:moveTo>
                  <a:cubicBezTo>
                    <a:pt x="10" y="5"/>
                    <a:pt x="8" y="6"/>
                    <a:pt x="8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6" y="3"/>
                    <a:pt x="8" y="4"/>
                    <a:pt x="10" y="3"/>
                  </a:cubicBezTo>
                  <a:cubicBezTo>
                    <a:pt x="7" y="2"/>
                    <a:pt x="4" y="3"/>
                    <a:pt x="3" y="1"/>
                  </a:cubicBezTo>
                  <a:cubicBezTo>
                    <a:pt x="2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899" name="Freeform 146"/>
            <p:cNvSpPr>
              <a:spLocks/>
            </p:cNvSpPr>
            <p:nvPr/>
          </p:nvSpPr>
          <p:spPr bwMode="auto">
            <a:xfrm>
              <a:off x="2708968" y="1171580"/>
              <a:ext cx="1664" cy="10003"/>
            </a:xfrm>
            <a:custGeom>
              <a:avLst/>
              <a:gdLst>
                <a:gd name="T0" fmla="*/ 0 w 1"/>
                <a:gd name="T1" fmla="*/ 2147483647 h 1"/>
                <a:gd name="T2" fmla="*/ 0 w 1"/>
                <a:gd name="T3" fmla="*/ 2147483647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0" name="Freeform 147"/>
            <p:cNvSpPr>
              <a:spLocks/>
            </p:cNvSpPr>
            <p:nvPr/>
          </p:nvSpPr>
          <p:spPr bwMode="auto">
            <a:xfrm>
              <a:off x="3218173" y="1081071"/>
              <a:ext cx="40000" cy="20637"/>
            </a:xfrm>
            <a:custGeom>
              <a:avLst/>
              <a:gdLst>
                <a:gd name="T0" fmla="*/ 36 w 4"/>
                <a:gd name="T1" fmla="*/ 36 h 2"/>
                <a:gd name="T2" fmla="*/ 72 w 4"/>
                <a:gd name="T3" fmla="*/ 0 h 2"/>
                <a:gd name="T4" fmla="*/ 108 w 4"/>
                <a:gd name="T5" fmla="*/ 36 h 2"/>
                <a:gd name="T6" fmla="*/ 108 w 4"/>
                <a:gd name="T7" fmla="*/ 72 h 2"/>
                <a:gd name="T8" fmla="*/ 0 w 4"/>
                <a:gd name="T9" fmla="*/ 3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4" y="2"/>
                    <a:pt x="3" y="2"/>
                  </a:cubicBezTo>
                  <a:cubicBezTo>
                    <a:pt x="3" y="2"/>
                    <a:pt x="0" y="2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1" name="Freeform 148"/>
            <p:cNvSpPr>
              <a:spLocks/>
            </p:cNvSpPr>
            <p:nvPr/>
          </p:nvSpPr>
          <p:spPr bwMode="auto">
            <a:xfrm>
              <a:off x="3218212" y="1091553"/>
              <a:ext cx="9985" cy="166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2" name="Freeform 149"/>
            <p:cNvSpPr>
              <a:spLocks/>
            </p:cNvSpPr>
            <p:nvPr/>
          </p:nvSpPr>
          <p:spPr bwMode="auto">
            <a:xfrm>
              <a:off x="3507779" y="1501761"/>
              <a:ext cx="20801" cy="11113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36 h 1"/>
                <a:gd name="T4" fmla="*/ 0 w 2"/>
                <a:gd name="T5" fmla="*/ 0 h 1"/>
                <a:gd name="T6" fmla="*/ 7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3" name="Line 150"/>
            <p:cNvSpPr>
              <a:spLocks noChangeShapeType="1"/>
            </p:cNvSpPr>
            <p:nvPr/>
          </p:nvSpPr>
          <p:spPr bwMode="auto">
            <a:xfrm flipV="1">
              <a:off x="3527753" y="1491685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4" name="Freeform 151"/>
            <p:cNvSpPr>
              <a:spLocks/>
            </p:cNvSpPr>
            <p:nvPr/>
          </p:nvSpPr>
          <p:spPr bwMode="auto">
            <a:xfrm>
              <a:off x="3517379" y="1481124"/>
              <a:ext cx="81602" cy="41275"/>
            </a:xfrm>
            <a:custGeom>
              <a:avLst/>
              <a:gdLst>
                <a:gd name="T0" fmla="*/ 36 w 8"/>
                <a:gd name="T1" fmla="*/ 36 h 4"/>
                <a:gd name="T2" fmla="*/ 0 w 8"/>
                <a:gd name="T3" fmla="*/ 0 h 4"/>
                <a:gd name="T4" fmla="*/ 144 w 8"/>
                <a:gd name="T5" fmla="*/ 144 h 4"/>
                <a:gd name="T6" fmla="*/ 288 w 8"/>
                <a:gd name="T7" fmla="*/ 36 h 4"/>
                <a:gd name="T8" fmla="*/ 288 w 8"/>
                <a:gd name="T9" fmla="*/ 7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3" y="1"/>
                    <a:pt x="2" y="4"/>
                    <a:pt x="4" y="4"/>
                  </a:cubicBezTo>
                  <a:cubicBezTo>
                    <a:pt x="6" y="4"/>
                    <a:pt x="7" y="1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5" name="Freeform 152"/>
            <p:cNvSpPr>
              <a:spLocks/>
            </p:cNvSpPr>
            <p:nvPr/>
          </p:nvSpPr>
          <p:spPr bwMode="auto">
            <a:xfrm>
              <a:off x="3598981" y="1481124"/>
              <a:ext cx="57601" cy="20637"/>
            </a:xfrm>
            <a:custGeom>
              <a:avLst/>
              <a:gdLst>
                <a:gd name="T0" fmla="*/ 0 w 6"/>
                <a:gd name="T1" fmla="*/ 72 h 2"/>
                <a:gd name="T2" fmla="*/ 108 w 6"/>
                <a:gd name="T3" fmla="*/ 72 h 2"/>
                <a:gd name="T4" fmla="*/ 216 w 6"/>
                <a:gd name="T5" fmla="*/ 0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2"/>
                  </a:moveTo>
                  <a:lnTo>
                    <a:pt x="3" y="2"/>
                  </a:lnTo>
                  <a:lnTo>
                    <a:pt x="6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6" name="Freeform 153"/>
            <p:cNvSpPr>
              <a:spLocks/>
            </p:cNvSpPr>
            <p:nvPr/>
          </p:nvSpPr>
          <p:spPr bwMode="auto">
            <a:xfrm>
              <a:off x="3488519" y="1480865"/>
              <a:ext cx="219653" cy="90413"/>
            </a:xfrm>
            <a:custGeom>
              <a:avLst/>
              <a:gdLst>
                <a:gd name="T0" fmla="*/ 2147483647 w 22"/>
                <a:gd name="T1" fmla="*/ 0 h 9"/>
                <a:gd name="T2" fmla="*/ 2147483647 w 22"/>
                <a:gd name="T3" fmla="*/ 2147483647 h 9"/>
                <a:gd name="T4" fmla="*/ 2147483647 w 22"/>
                <a:gd name="T5" fmla="*/ 2147483647 h 9"/>
                <a:gd name="T6" fmla="*/ 2147483647 w 22"/>
                <a:gd name="T7" fmla="*/ 2147483647 h 9"/>
                <a:gd name="T8" fmla="*/ 2147483647 w 22"/>
                <a:gd name="T9" fmla="*/ 2147483647 h 9"/>
                <a:gd name="T10" fmla="*/ 2147483647 w 22"/>
                <a:gd name="T11" fmla="*/ 2147483647 h 9"/>
                <a:gd name="T12" fmla="*/ 2147483647 w 22"/>
                <a:gd name="T13" fmla="*/ 2147483647 h 9"/>
                <a:gd name="T14" fmla="*/ 2147483647 w 22"/>
                <a:gd name="T15" fmla="*/ 2147483647 h 9"/>
                <a:gd name="T16" fmla="*/ 2147483647 w 22"/>
                <a:gd name="T17" fmla="*/ 2147483647 h 9"/>
                <a:gd name="T18" fmla="*/ 2147483647 w 22"/>
                <a:gd name="T19" fmla="*/ 2147483647 h 9"/>
                <a:gd name="T20" fmla="*/ 2147483647 w 22"/>
                <a:gd name="T21" fmla="*/ 2147483647 h 9"/>
                <a:gd name="T22" fmla="*/ 0 w 22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9"/>
                <a:gd name="T38" fmla="*/ 22 w 22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9">
                  <a:moveTo>
                    <a:pt x="17" y="0"/>
                  </a:moveTo>
                  <a:cubicBezTo>
                    <a:pt x="18" y="1"/>
                    <a:pt x="18" y="1"/>
                    <a:pt x="19" y="1"/>
                  </a:cubicBezTo>
                  <a:cubicBezTo>
                    <a:pt x="19" y="1"/>
                    <a:pt x="20" y="1"/>
                    <a:pt x="20" y="1"/>
                  </a:cubicBezTo>
                  <a:cubicBezTo>
                    <a:pt x="20" y="1"/>
                    <a:pt x="20" y="2"/>
                    <a:pt x="20" y="2"/>
                  </a:cubicBezTo>
                  <a:cubicBezTo>
                    <a:pt x="20" y="3"/>
                    <a:pt x="22" y="3"/>
                    <a:pt x="22" y="4"/>
                  </a:cubicBezTo>
                  <a:cubicBezTo>
                    <a:pt x="22" y="5"/>
                    <a:pt x="21" y="5"/>
                    <a:pt x="21" y="6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5" y="7"/>
                    <a:pt x="13" y="9"/>
                    <a:pt x="9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8" y="8"/>
                    <a:pt x="7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3" y="6"/>
                    <a:pt x="1" y="5"/>
                    <a:pt x="0" y="6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7" name="Line 154"/>
            <p:cNvSpPr>
              <a:spLocks noChangeShapeType="1"/>
            </p:cNvSpPr>
            <p:nvPr/>
          </p:nvSpPr>
          <p:spPr bwMode="auto">
            <a:xfrm flipV="1">
              <a:off x="3487813" y="1521695"/>
              <a:ext cx="1664" cy="2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08" name="Freeform 155"/>
            <p:cNvSpPr>
              <a:spLocks/>
            </p:cNvSpPr>
            <p:nvPr/>
          </p:nvSpPr>
          <p:spPr bwMode="auto">
            <a:xfrm>
              <a:off x="3488578" y="1501761"/>
              <a:ext cx="40001" cy="30163"/>
            </a:xfrm>
            <a:custGeom>
              <a:avLst/>
              <a:gdLst>
                <a:gd name="T0" fmla="*/ 0 w 4"/>
                <a:gd name="T1" fmla="*/ 72 h 3"/>
                <a:gd name="T2" fmla="*/ 144 w 4"/>
                <a:gd name="T3" fmla="*/ 72 h 3"/>
                <a:gd name="T4" fmla="*/ 0 w 4"/>
                <a:gd name="T5" fmla="*/ 36 h 3"/>
                <a:gd name="T6" fmla="*/ 72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0" y="2"/>
                  </a:moveTo>
                  <a:cubicBezTo>
                    <a:pt x="3" y="2"/>
                    <a:pt x="3" y="3"/>
                    <a:pt x="4" y="2"/>
                  </a:cubicBezTo>
                  <a:cubicBezTo>
                    <a:pt x="3" y="2"/>
                    <a:pt x="2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09" name="Line 156"/>
            <p:cNvSpPr>
              <a:spLocks noChangeShapeType="1"/>
            </p:cNvSpPr>
            <p:nvPr/>
          </p:nvSpPr>
          <p:spPr bwMode="auto">
            <a:xfrm>
              <a:off x="3507783" y="150168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0" name="Line 157"/>
            <p:cNvSpPr>
              <a:spLocks noChangeShapeType="1"/>
            </p:cNvSpPr>
            <p:nvPr/>
          </p:nvSpPr>
          <p:spPr bwMode="auto">
            <a:xfrm>
              <a:off x="4366509" y="2331965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1" name="Freeform 158"/>
            <p:cNvSpPr>
              <a:spLocks/>
            </p:cNvSpPr>
            <p:nvPr/>
          </p:nvSpPr>
          <p:spPr bwMode="auto">
            <a:xfrm>
              <a:off x="4376494" y="2331965"/>
              <a:ext cx="19971" cy="10003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0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2" name="Line 159"/>
            <p:cNvSpPr>
              <a:spLocks noChangeShapeType="1"/>
            </p:cNvSpPr>
            <p:nvPr/>
          </p:nvSpPr>
          <p:spPr bwMode="auto">
            <a:xfrm>
              <a:off x="4396465" y="2331965"/>
              <a:ext cx="1664" cy="50016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3" name="Freeform 160"/>
            <p:cNvSpPr>
              <a:spLocks/>
            </p:cNvSpPr>
            <p:nvPr/>
          </p:nvSpPr>
          <p:spPr bwMode="auto">
            <a:xfrm>
              <a:off x="4326151" y="2332382"/>
              <a:ext cx="70486" cy="49315"/>
            </a:xfrm>
            <a:custGeom>
              <a:avLst/>
              <a:gdLst>
                <a:gd name="T0" fmla="*/ 2147483647 w 7"/>
                <a:gd name="T1" fmla="*/ 2147483647 h 5"/>
                <a:gd name="T2" fmla="*/ 2147483647 w 7"/>
                <a:gd name="T3" fmla="*/ 2147483647 h 5"/>
                <a:gd name="T4" fmla="*/ 2147483647 w 7"/>
                <a:gd name="T5" fmla="*/ 2147483647 h 5"/>
                <a:gd name="T6" fmla="*/ 0 w 7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5"/>
                <a:gd name="T14" fmla="*/ 7 w 7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5">
                  <a:moveTo>
                    <a:pt x="7" y="5"/>
                  </a:moveTo>
                  <a:cubicBezTo>
                    <a:pt x="6" y="5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4" name="Freeform 161"/>
            <p:cNvSpPr>
              <a:spLocks/>
            </p:cNvSpPr>
            <p:nvPr/>
          </p:nvSpPr>
          <p:spPr bwMode="auto">
            <a:xfrm>
              <a:off x="4326568" y="2331965"/>
              <a:ext cx="39941" cy="1667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0 h 1"/>
                <a:gd name="T4" fmla="*/ 2147483647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5" name="Freeform 162"/>
            <p:cNvSpPr>
              <a:spLocks/>
            </p:cNvSpPr>
            <p:nvPr/>
          </p:nvSpPr>
          <p:spPr bwMode="auto">
            <a:xfrm>
              <a:off x="4616603" y="2411406"/>
              <a:ext cx="68801" cy="30162"/>
            </a:xfrm>
            <a:custGeom>
              <a:avLst/>
              <a:gdLst>
                <a:gd name="T0" fmla="*/ 0 w 7"/>
                <a:gd name="T1" fmla="*/ 0 h 3"/>
                <a:gd name="T2" fmla="*/ 2147483647 w 7"/>
                <a:gd name="T3" fmla="*/ 0 h 3"/>
                <a:gd name="T4" fmla="*/ 2147483647 w 7"/>
                <a:gd name="T5" fmla="*/ 2147483647 h 3"/>
                <a:gd name="T6" fmla="*/ 2147483647 w 7"/>
                <a:gd name="T7" fmla="*/ 2147483647 h 3"/>
                <a:gd name="T8" fmla="*/ 0 w 7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0" y="0"/>
                  </a:moveTo>
                  <a:cubicBezTo>
                    <a:pt x="3" y="0"/>
                    <a:pt x="6" y="2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3"/>
                    <a:pt x="5" y="3"/>
                    <a:pt x="4" y="3"/>
                  </a:cubicBezTo>
                  <a:cubicBezTo>
                    <a:pt x="2" y="3"/>
                    <a:pt x="2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16" name="Freeform 163"/>
            <p:cNvSpPr>
              <a:spLocks/>
            </p:cNvSpPr>
            <p:nvPr/>
          </p:nvSpPr>
          <p:spPr bwMode="auto">
            <a:xfrm>
              <a:off x="4616139" y="2411991"/>
              <a:ext cx="1664" cy="20007"/>
            </a:xfrm>
            <a:custGeom>
              <a:avLst/>
              <a:gdLst>
                <a:gd name="T0" fmla="*/ 0 w 1"/>
                <a:gd name="T1" fmla="*/ 2147483647 h 2"/>
                <a:gd name="T2" fmla="*/ 0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7" name="Freeform 164"/>
            <p:cNvSpPr>
              <a:spLocks/>
            </p:cNvSpPr>
            <p:nvPr/>
          </p:nvSpPr>
          <p:spPr bwMode="auto">
            <a:xfrm>
              <a:off x="4646093" y="2271944"/>
              <a:ext cx="9985" cy="166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2147483647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8" name="Line 165"/>
            <p:cNvSpPr>
              <a:spLocks noChangeShapeType="1"/>
            </p:cNvSpPr>
            <p:nvPr/>
          </p:nvSpPr>
          <p:spPr bwMode="auto">
            <a:xfrm>
              <a:off x="4656079" y="2271944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19" name="Freeform 166"/>
            <p:cNvSpPr>
              <a:spLocks/>
            </p:cNvSpPr>
            <p:nvPr/>
          </p:nvSpPr>
          <p:spPr bwMode="auto">
            <a:xfrm>
              <a:off x="4206994" y="2232016"/>
              <a:ext cx="49601" cy="39688"/>
            </a:xfrm>
            <a:custGeom>
              <a:avLst/>
              <a:gdLst>
                <a:gd name="T0" fmla="*/ 0 w 5"/>
                <a:gd name="T1" fmla="*/ 72 h 4"/>
                <a:gd name="T2" fmla="*/ 108 w 5"/>
                <a:gd name="T3" fmla="*/ 0 h 4"/>
                <a:gd name="T4" fmla="*/ 180 w 5"/>
                <a:gd name="T5" fmla="*/ 144 h 4"/>
                <a:gd name="T6" fmla="*/ 0 60000 65536"/>
                <a:gd name="T7" fmla="*/ 0 60000 65536"/>
                <a:gd name="T8" fmla="*/ 0 60000 65536"/>
                <a:gd name="T9" fmla="*/ 0 w 5"/>
                <a:gd name="T10" fmla="*/ 0 h 4"/>
                <a:gd name="T11" fmla="*/ 5 w 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4">
                  <a:moveTo>
                    <a:pt x="0" y="2"/>
                  </a:moveTo>
                  <a:cubicBezTo>
                    <a:pt x="2" y="2"/>
                    <a:pt x="2" y="1"/>
                    <a:pt x="3" y="0"/>
                  </a:cubicBezTo>
                  <a:cubicBezTo>
                    <a:pt x="5" y="1"/>
                    <a:pt x="4" y="2"/>
                    <a:pt x="5" y="4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0" name="Line 167"/>
            <p:cNvSpPr>
              <a:spLocks noChangeShapeType="1"/>
            </p:cNvSpPr>
            <p:nvPr/>
          </p:nvSpPr>
          <p:spPr bwMode="auto">
            <a:xfrm>
              <a:off x="4256672" y="2271944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1" name="Freeform 168"/>
            <p:cNvSpPr>
              <a:spLocks/>
            </p:cNvSpPr>
            <p:nvPr/>
          </p:nvSpPr>
          <p:spPr bwMode="auto">
            <a:xfrm>
              <a:off x="4206994" y="2251066"/>
              <a:ext cx="49601" cy="61913"/>
            </a:xfrm>
            <a:custGeom>
              <a:avLst/>
              <a:gdLst>
                <a:gd name="T0" fmla="*/ 180 w 5"/>
                <a:gd name="T1" fmla="*/ 108 h 6"/>
                <a:gd name="T2" fmla="*/ 108 w 5"/>
                <a:gd name="T3" fmla="*/ 216 h 6"/>
                <a:gd name="T4" fmla="*/ 0 w 5"/>
                <a:gd name="T5" fmla="*/ 0 h 6"/>
                <a:gd name="T6" fmla="*/ 0 60000 65536"/>
                <a:gd name="T7" fmla="*/ 0 60000 65536"/>
                <a:gd name="T8" fmla="*/ 0 60000 65536"/>
                <a:gd name="T9" fmla="*/ 0 w 5"/>
                <a:gd name="T10" fmla="*/ 0 h 6"/>
                <a:gd name="T11" fmla="*/ 5 w 5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6">
                  <a:moveTo>
                    <a:pt x="5" y="3"/>
                  </a:moveTo>
                  <a:cubicBezTo>
                    <a:pt x="4" y="5"/>
                    <a:pt x="3" y="5"/>
                    <a:pt x="3" y="6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2" name="Line 169"/>
            <p:cNvSpPr>
              <a:spLocks noChangeShapeType="1"/>
            </p:cNvSpPr>
            <p:nvPr/>
          </p:nvSpPr>
          <p:spPr bwMode="auto">
            <a:xfrm>
              <a:off x="4206745" y="225193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3" name="Freeform 170"/>
            <p:cNvSpPr>
              <a:spLocks/>
            </p:cNvSpPr>
            <p:nvPr/>
          </p:nvSpPr>
          <p:spPr bwMode="auto">
            <a:xfrm>
              <a:off x="4067791" y="2281230"/>
              <a:ext cx="19200" cy="20637"/>
            </a:xfrm>
            <a:custGeom>
              <a:avLst/>
              <a:gdLst>
                <a:gd name="T0" fmla="*/ 72 w 2"/>
                <a:gd name="T1" fmla="*/ 72 h 2"/>
                <a:gd name="T2" fmla="*/ 72 w 2"/>
                <a:gd name="T3" fmla="*/ 36 h 2"/>
                <a:gd name="T4" fmla="*/ 36 w 2"/>
                <a:gd name="T5" fmla="*/ 0 h 2"/>
                <a:gd name="T6" fmla="*/ 0 w 2"/>
                <a:gd name="T7" fmla="*/ 0 h 2"/>
                <a:gd name="T8" fmla="*/ 72 w 2"/>
                <a:gd name="T9" fmla="*/ 7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24" name="Line 171"/>
            <p:cNvSpPr>
              <a:spLocks noChangeShapeType="1"/>
            </p:cNvSpPr>
            <p:nvPr/>
          </p:nvSpPr>
          <p:spPr bwMode="auto">
            <a:xfrm>
              <a:off x="4086923" y="230195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5" name="Freeform 172"/>
            <p:cNvSpPr>
              <a:spLocks/>
            </p:cNvSpPr>
            <p:nvPr/>
          </p:nvSpPr>
          <p:spPr bwMode="auto">
            <a:xfrm>
              <a:off x="4216731" y="2181915"/>
              <a:ext cx="29956" cy="50016"/>
            </a:xfrm>
            <a:custGeom>
              <a:avLst/>
              <a:gdLst>
                <a:gd name="T0" fmla="*/ 2147483647 w 3"/>
                <a:gd name="T1" fmla="*/ 2147483647 h 5"/>
                <a:gd name="T2" fmla="*/ 2147483647 w 3"/>
                <a:gd name="T3" fmla="*/ 0 h 5"/>
                <a:gd name="T4" fmla="*/ 2147483647 w 3"/>
                <a:gd name="T5" fmla="*/ 2147483647 h 5"/>
                <a:gd name="T6" fmla="*/ 2147483647 w 3"/>
                <a:gd name="T7" fmla="*/ 2147483647 h 5"/>
                <a:gd name="T8" fmla="*/ 0 w 3"/>
                <a:gd name="T9" fmla="*/ 2147483647 h 5"/>
                <a:gd name="T10" fmla="*/ 2147483647 w 3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5"/>
                <a:gd name="T20" fmla="*/ 3 w 3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5">
                  <a:moveTo>
                    <a:pt x="1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3" y="1"/>
                    <a:pt x="2" y="4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6" name="Line 173"/>
            <p:cNvSpPr>
              <a:spLocks noChangeShapeType="1"/>
            </p:cNvSpPr>
            <p:nvPr/>
          </p:nvSpPr>
          <p:spPr bwMode="auto">
            <a:xfrm>
              <a:off x="4226716" y="219191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7" name="Freeform 174"/>
            <p:cNvSpPr>
              <a:spLocks/>
            </p:cNvSpPr>
            <p:nvPr/>
          </p:nvSpPr>
          <p:spPr bwMode="auto">
            <a:xfrm>
              <a:off x="3757412" y="1781782"/>
              <a:ext cx="109837" cy="150050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0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2147483647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0 w 11"/>
                <a:gd name="T21" fmla="*/ 2147483647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15"/>
                <a:gd name="T35" fmla="*/ 11 w 11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15">
                  <a:moveTo>
                    <a:pt x="2" y="5"/>
                  </a:move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5" y="3"/>
                    <a:pt x="5" y="2"/>
                  </a:cubicBezTo>
                  <a:cubicBezTo>
                    <a:pt x="6" y="2"/>
                    <a:pt x="6" y="0"/>
                    <a:pt x="8" y="0"/>
                  </a:cubicBezTo>
                  <a:cubicBezTo>
                    <a:pt x="9" y="1"/>
                    <a:pt x="10" y="2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6"/>
                    <a:pt x="11" y="7"/>
                    <a:pt x="11" y="9"/>
                  </a:cubicBezTo>
                  <a:cubicBezTo>
                    <a:pt x="11" y="10"/>
                    <a:pt x="9" y="10"/>
                    <a:pt x="9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3" y="13"/>
                    <a:pt x="2" y="14"/>
                    <a:pt x="0" y="1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8" name="Line 175"/>
            <p:cNvSpPr>
              <a:spLocks noChangeShapeType="1"/>
            </p:cNvSpPr>
            <p:nvPr/>
          </p:nvSpPr>
          <p:spPr bwMode="auto">
            <a:xfrm flipV="1">
              <a:off x="3757412" y="1921829"/>
              <a:ext cx="9985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29" name="Freeform 176"/>
            <p:cNvSpPr>
              <a:spLocks/>
            </p:cNvSpPr>
            <p:nvPr/>
          </p:nvSpPr>
          <p:spPr bwMode="auto">
            <a:xfrm>
              <a:off x="3757412" y="1921829"/>
              <a:ext cx="9985" cy="166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0" name="Line 177"/>
            <p:cNvSpPr>
              <a:spLocks noChangeShapeType="1"/>
            </p:cNvSpPr>
            <p:nvPr/>
          </p:nvSpPr>
          <p:spPr bwMode="auto">
            <a:xfrm flipV="1">
              <a:off x="3757412" y="1891818"/>
              <a:ext cx="1664" cy="3001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1" name="Freeform 178"/>
            <p:cNvSpPr>
              <a:spLocks/>
            </p:cNvSpPr>
            <p:nvPr/>
          </p:nvSpPr>
          <p:spPr bwMode="auto">
            <a:xfrm>
              <a:off x="3757412" y="1831798"/>
              <a:ext cx="29956" cy="60020"/>
            </a:xfrm>
            <a:custGeom>
              <a:avLst/>
              <a:gdLst>
                <a:gd name="T0" fmla="*/ 0 w 3"/>
                <a:gd name="T1" fmla="*/ 2147483647 h 6"/>
                <a:gd name="T2" fmla="*/ 2147483647 w 3"/>
                <a:gd name="T3" fmla="*/ 2147483647 h 6"/>
                <a:gd name="T4" fmla="*/ 2147483647 w 3"/>
                <a:gd name="T5" fmla="*/ 2147483647 h 6"/>
                <a:gd name="T6" fmla="*/ 2147483647 w 3"/>
                <a:gd name="T7" fmla="*/ 2147483647 h 6"/>
                <a:gd name="T8" fmla="*/ 2147483647 w 3"/>
                <a:gd name="T9" fmla="*/ 2147483647 h 6"/>
                <a:gd name="T10" fmla="*/ 0 w 3"/>
                <a:gd name="T11" fmla="*/ 2147483647 h 6"/>
                <a:gd name="T12" fmla="*/ 2147483647 w 3"/>
                <a:gd name="T13" fmla="*/ 0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6"/>
                <a:gd name="T23" fmla="*/ 3 w 3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6">
                  <a:moveTo>
                    <a:pt x="0" y="6"/>
                  </a:moveTo>
                  <a:cubicBezTo>
                    <a:pt x="0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3" y="5"/>
                    <a:pt x="2" y="6"/>
                    <a:pt x="2" y="5"/>
                  </a:cubicBezTo>
                  <a:cubicBezTo>
                    <a:pt x="2" y="5"/>
                    <a:pt x="2" y="3"/>
                    <a:pt x="2" y="3"/>
                  </a:cubicBezTo>
                  <a:cubicBezTo>
                    <a:pt x="1" y="3"/>
                    <a:pt x="0" y="3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2" name="Line 179"/>
            <p:cNvSpPr>
              <a:spLocks noChangeShapeType="1"/>
            </p:cNvSpPr>
            <p:nvPr/>
          </p:nvSpPr>
          <p:spPr bwMode="auto">
            <a:xfrm>
              <a:off x="3777383" y="1831798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3" name="Freeform 180"/>
            <p:cNvSpPr>
              <a:spLocks/>
            </p:cNvSpPr>
            <p:nvPr/>
          </p:nvSpPr>
          <p:spPr bwMode="auto">
            <a:xfrm>
              <a:off x="4216731" y="1141569"/>
              <a:ext cx="19971" cy="166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4" name="Freeform 181"/>
            <p:cNvSpPr>
              <a:spLocks/>
            </p:cNvSpPr>
            <p:nvPr/>
          </p:nvSpPr>
          <p:spPr bwMode="auto">
            <a:xfrm>
              <a:off x="4226716" y="1141569"/>
              <a:ext cx="9985" cy="10003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5" name="Freeform 182"/>
            <p:cNvSpPr>
              <a:spLocks/>
            </p:cNvSpPr>
            <p:nvPr/>
          </p:nvSpPr>
          <p:spPr bwMode="auto">
            <a:xfrm>
              <a:off x="4236701" y="1141569"/>
              <a:ext cx="39941" cy="10003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2147483647 w 4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6" name="Line 183"/>
            <p:cNvSpPr>
              <a:spLocks noChangeShapeType="1"/>
            </p:cNvSpPr>
            <p:nvPr/>
          </p:nvSpPr>
          <p:spPr bwMode="auto">
            <a:xfrm flipV="1">
              <a:off x="4276642" y="114156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7" name="Freeform 184"/>
            <p:cNvSpPr>
              <a:spLocks/>
            </p:cNvSpPr>
            <p:nvPr/>
          </p:nvSpPr>
          <p:spPr bwMode="auto">
            <a:xfrm>
              <a:off x="4276642" y="1131566"/>
              <a:ext cx="59911" cy="10003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2147483647 h 1"/>
                <a:gd name="T4" fmla="*/ 2147483647 w 6"/>
                <a:gd name="T5" fmla="*/ 2147483647 h 1"/>
                <a:gd name="T6" fmla="*/ 2147483647 w 6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1"/>
                <a:gd name="T14" fmla="*/ 6 w 6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1">
                  <a:moveTo>
                    <a:pt x="0" y="1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8" name="Line 185"/>
            <p:cNvSpPr>
              <a:spLocks noChangeShapeType="1"/>
            </p:cNvSpPr>
            <p:nvPr/>
          </p:nvSpPr>
          <p:spPr bwMode="auto">
            <a:xfrm>
              <a:off x="4336553" y="1131566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39" name="Freeform 186"/>
            <p:cNvSpPr>
              <a:spLocks/>
            </p:cNvSpPr>
            <p:nvPr/>
          </p:nvSpPr>
          <p:spPr bwMode="auto">
            <a:xfrm>
              <a:off x="4346538" y="1131566"/>
              <a:ext cx="109837" cy="10003"/>
            </a:xfrm>
            <a:custGeom>
              <a:avLst/>
              <a:gdLst>
                <a:gd name="T0" fmla="*/ 0 w 11"/>
                <a:gd name="T1" fmla="*/ 0 h 1"/>
                <a:gd name="T2" fmla="*/ 2147483647 w 11"/>
                <a:gd name="T3" fmla="*/ 2147483647 h 1"/>
                <a:gd name="T4" fmla="*/ 2147483647 w 11"/>
                <a:gd name="T5" fmla="*/ 0 h 1"/>
                <a:gd name="T6" fmla="*/ 2147483647 w 11"/>
                <a:gd name="T7" fmla="*/ 0 h 1"/>
                <a:gd name="T8" fmla="*/ 2147483647 w 11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"/>
                <a:gd name="T17" fmla="*/ 11 w 1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0"/>
                    <a:pt x="9" y="1"/>
                    <a:pt x="1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0" name="Line 187"/>
            <p:cNvSpPr>
              <a:spLocks noChangeShapeType="1"/>
            </p:cNvSpPr>
            <p:nvPr/>
          </p:nvSpPr>
          <p:spPr bwMode="auto">
            <a:xfrm>
              <a:off x="4456375" y="114156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1" name="Freeform 188"/>
            <p:cNvSpPr>
              <a:spLocks/>
            </p:cNvSpPr>
            <p:nvPr/>
          </p:nvSpPr>
          <p:spPr bwMode="auto">
            <a:xfrm>
              <a:off x="4426419" y="1151572"/>
              <a:ext cx="29956" cy="10003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2" name="Line 189"/>
            <p:cNvSpPr>
              <a:spLocks noChangeShapeType="1"/>
            </p:cNvSpPr>
            <p:nvPr/>
          </p:nvSpPr>
          <p:spPr bwMode="auto">
            <a:xfrm flipH="1">
              <a:off x="4396465" y="1151572"/>
              <a:ext cx="29956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3" name="Freeform 190"/>
            <p:cNvSpPr>
              <a:spLocks/>
            </p:cNvSpPr>
            <p:nvPr/>
          </p:nvSpPr>
          <p:spPr bwMode="auto">
            <a:xfrm>
              <a:off x="4196760" y="1141569"/>
              <a:ext cx="239645" cy="80026"/>
            </a:xfrm>
            <a:custGeom>
              <a:avLst/>
              <a:gdLst>
                <a:gd name="T0" fmla="*/ 2147483647 w 24"/>
                <a:gd name="T1" fmla="*/ 2147483647 h 8"/>
                <a:gd name="T2" fmla="*/ 2147483647 w 24"/>
                <a:gd name="T3" fmla="*/ 2147483647 h 8"/>
                <a:gd name="T4" fmla="*/ 2147483647 w 24"/>
                <a:gd name="T5" fmla="*/ 2147483647 h 8"/>
                <a:gd name="T6" fmla="*/ 2147483647 w 24"/>
                <a:gd name="T7" fmla="*/ 2147483647 h 8"/>
                <a:gd name="T8" fmla="*/ 2147483647 w 24"/>
                <a:gd name="T9" fmla="*/ 2147483647 h 8"/>
                <a:gd name="T10" fmla="*/ 2147483647 w 24"/>
                <a:gd name="T11" fmla="*/ 2147483647 h 8"/>
                <a:gd name="T12" fmla="*/ 2147483647 w 24"/>
                <a:gd name="T13" fmla="*/ 2147483647 h 8"/>
                <a:gd name="T14" fmla="*/ 2147483647 w 24"/>
                <a:gd name="T15" fmla="*/ 2147483647 h 8"/>
                <a:gd name="T16" fmla="*/ 0 w 24"/>
                <a:gd name="T17" fmla="*/ 2147483647 h 8"/>
                <a:gd name="T18" fmla="*/ 2147483647 w 24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8"/>
                <a:gd name="T32" fmla="*/ 24 w 24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8">
                  <a:moveTo>
                    <a:pt x="20" y="1"/>
                  </a:moveTo>
                  <a:cubicBezTo>
                    <a:pt x="21" y="3"/>
                    <a:pt x="22" y="4"/>
                    <a:pt x="24" y="5"/>
                  </a:cubicBezTo>
                  <a:cubicBezTo>
                    <a:pt x="24" y="6"/>
                    <a:pt x="23" y="6"/>
                    <a:pt x="21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8" y="5"/>
                    <a:pt x="18" y="4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5" y="3"/>
                    <a:pt x="11" y="7"/>
                    <a:pt x="11" y="8"/>
                  </a:cubicBezTo>
                  <a:cubicBezTo>
                    <a:pt x="8" y="8"/>
                    <a:pt x="7" y="6"/>
                    <a:pt x="6" y="5"/>
                  </a:cubicBezTo>
                  <a:cubicBezTo>
                    <a:pt x="4" y="3"/>
                    <a:pt x="2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4" name="Line 191"/>
            <p:cNvSpPr>
              <a:spLocks noChangeShapeType="1"/>
            </p:cNvSpPr>
            <p:nvPr/>
          </p:nvSpPr>
          <p:spPr bwMode="auto">
            <a:xfrm>
              <a:off x="4216731" y="11415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5" name="Line 192"/>
            <p:cNvSpPr>
              <a:spLocks noChangeShapeType="1"/>
            </p:cNvSpPr>
            <p:nvPr/>
          </p:nvSpPr>
          <p:spPr bwMode="auto">
            <a:xfrm>
              <a:off x="4226716" y="1801789"/>
              <a:ext cx="1664" cy="1000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6" name="Freeform 193"/>
            <p:cNvSpPr>
              <a:spLocks/>
            </p:cNvSpPr>
            <p:nvPr/>
          </p:nvSpPr>
          <p:spPr bwMode="auto">
            <a:xfrm>
              <a:off x="4226195" y="1792276"/>
              <a:ext cx="30400" cy="28575"/>
            </a:xfrm>
            <a:custGeom>
              <a:avLst/>
              <a:gdLst>
                <a:gd name="T0" fmla="*/ 0 w 3"/>
                <a:gd name="T1" fmla="*/ 72 h 3"/>
                <a:gd name="T2" fmla="*/ 72 w 3"/>
                <a:gd name="T3" fmla="*/ 108 h 3"/>
                <a:gd name="T4" fmla="*/ 108 w 3"/>
                <a:gd name="T5" fmla="*/ 108 h 3"/>
                <a:gd name="T6" fmla="*/ 72 w 3"/>
                <a:gd name="T7" fmla="*/ 0 h 3"/>
                <a:gd name="T8" fmla="*/ 0 w 3"/>
                <a:gd name="T9" fmla="*/ 36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2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7" name="Line 194"/>
            <p:cNvSpPr>
              <a:spLocks noChangeShapeType="1"/>
            </p:cNvSpPr>
            <p:nvPr/>
          </p:nvSpPr>
          <p:spPr bwMode="auto">
            <a:xfrm>
              <a:off x="4226716" y="180178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48" name="Freeform 195"/>
            <p:cNvSpPr>
              <a:spLocks/>
            </p:cNvSpPr>
            <p:nvPr/>
          </p:nvSpPr>
          <p:spPr bwMode="auto">
            <a:xfrm>
              <a:off x="4256595" y="1792276"/>
              <a:ext cx="30401" cy="28575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36 h 3"/>
                <a:gd name="T4" fmla="*/ 36 w 3"/>
                <a:gd name="T5" fmla="*/ 108 h 3"/>
                <a:gd name="T6" fmla="*/ 108 w 3"/>
                <a:gd name="T7" fmla="*/ 36 h 3"/>
                <a:gd name="T8" fmla="*/ 108 w 3"/>
                <a:gd name="T9" fmla="*/ 0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49" name="Line 196"/>
            <p:cNvSpPr>
              <a:spLocks noChangeShapeType="1"/>
            </p:cNvSpPr>
            <p:nvPr/>
          </p:nvSpPr>
          <p:spPr bwMode="auto">
            <a:xfrm>
              <a:off x="4256672" y="179178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0" name="Freeform 197"/>
            <p:cNvSpPr>
              <a:spLocks/>
            </p:cNvSpPr>
            <p:nvPr/>
          </p:nvSpPr>
          <p:spPr bwMode="auto">
            <a:xfrm>
              <a:off x="4406449" y="1721761"/>
              <a:ext cx="29956" cy="40013"/>
            </a:xfrm>
            <a:custGeom>
              <a:avLst/>
              <a:gdLst>
                <a:gd name="T0" fmla="*/ 0 w 3"/>
                <a:gd name="T1" fmla="*/ 2147483647 h 4"/>
                <a:gd name="T2" fmla="*/ 2147483647 w 3"/>
                <a:gd name="T3" fmla="*/ 0 h 4"/>
                <a:gd name="T4" fmla="*/ 2147483647 w 3"/>
                <a:gd name="T5" fmla="*/ 2147483647 h 4"/>
                <a:gd name="T6" fmla="*/ 0 w 3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4"/>
                <a:gd name="T14" fmla="*/ 3 w 3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4">
                  <a:moveTo>
                    <a:pt x="0" y="2"/>
                  </a:moveTo>
                  <a:cubicBezTo>
                    <a:pt x="0" y="2"/>
                    <a:pt x="2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4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1" name="Line 198"/>
            <p:cNvSpPr>
              <a:spLocks noChangeShapeType="1"/>
            </p:cNvSpPr>
            <p:nvPr/>
          </p:nvSpPr>
          <p:spPr bwMode="auto">
            <a:xfrm>
              <a:off x="4406449" y="1741769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2" name="Freeform 199"/>
            <p:cNvSpPr>
              <a:spLocks/>
            </p:cNvSpPr>
            <p:nvPr/>
          </p:nvSpPr>
          <p:spPr bwMode="auto">
            <a:xfrm>
              <a:off x="4376494" y="1741769"/>
              <a:ext cx="9985" cy="40013"/>
            </a:xfrm>
            <a:custGeom>
              <a:avLst/>
              <a:gdLst>
                <a:gd name="T0" fmla="*/ 0 w 1"/>
                <a:gd name="T1" fmla="*/ 2147483647 h 4"/>
                <a:gd name="T2" fmla="*/ 0 w 1"/>
                <a:gd name="T3" fmla="*/ 0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4"/>
                  </a:moveTo>
                  <a:cubicBezTo>
                    <a:pt x="0" y="2"/>
                    <a:pt x="1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3" name="Line 200"/>
            <p:cNvSpPr>
              <a:spLocks noChangeShapeType="1"/>
            </p:cNvSpPr>
            <p:nvPr/>
          </p:nvSpPr>
          <p:spPr bwMode="auto">
            <a:xfrm>
              <a:off x="4376494" y="1741769"/>
              <a:ext cx="9985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4" name="Freeform 201"/>
            <p:cNvSpPr>
              <a:spLocks/>
            </p:cNvSpPr>
            <p:nvPr/>
          </p:nvSpPr>
          <p:spPr bwMode="auto">
            <a:xfrm>
              <a:off x="4386479" y="1741769"/>
              <a:ext cx="1664" cy="3001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147483647 h 3"/>
                <a:gd name="T4" fmla="*/ 0 60000 65536"/>
                <a:gd name="T5" fmla="*/ 0 60000 65536"/>
                <a:gd name="T6" fmla="*/ 0 w 1"/>
                <a:gd name="T7" fmla="*/ 0 h 3"/>
                <a:gd name="T8" fmla="*/ 1 w 1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5" name="Line 202"/>
            <p:cNvSpPr>
              <a:spLocks noChangeShapeType="1"/>
            </p:cNvSpPr>
            <p:nvPr/>
          </p:nvSpPr>
          <p:spPr bwMode="auto">
            <a:xfrm>
              <a:off x="4496316" y="1161575"/>
              <a:ext cx="19971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6" name="Freeform 203"/>
            <p:cNvSpPr>
              <a:spLocks/>
            </p:cNvSpPr>
            <p:nvPr/>
          </p:nvSpPr>
          <p:spPr bwMode="auto">
            <a:xfrm>
              <a:off x="4496316" y="1161575"/>
              <a:ext cx="19971" cy="1667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0 h 1"/>
                <a:gd name="T4" fmla="*/ 0 60000 65536"/>
                <a:gd name="T5" fmla="*/ 0 60000 65536"/>
                <a:gd name="T6" fmla="*/ 0 w 2"/>
                <a:gd name="T7" fmla="*/ 0 h 1"/>
                <a:gd name="T8" fmla="*/ 2 w 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7" name="Line 204"/>
            <p:cNvSpPr>
              <a:spLocks noChangeShapeType="1"/>
            </p:cNvSpPr>
            <p:nvPr/>
          </p:nvSpPr>
          <p:spPr bwMode="auto">
            <a:xfrm>
              <a:off x="4496316" y="1161575"/>
              <a:ext cx="1664" cy="166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8" name="Freeform 205"/>
            <p:cNvSpPr>
              <a:spLocks/>
            </p:cNvSpPr>
            <p:nvPr/>
          </p:nvSpPr>
          <p:spPr bwMode="auto">
            <a:xfrm>
              <a:off x="4546242" y="1131566"/>
              <a:ext cx="19971" cy="10003"/>
            </a:xfrm>
            <a:custGeom>
              <a:avLst/>
              <a:gdLst>
                <a:gd name="T0" fmla="*/ 2147483647 w 2"/>
                <a:gd name="T1" fmla="*/ 0 h 1"/>
                <a:gd name="T2" fmla="*/ 0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59" name="Line 206"/>
            <p:cNvSpPr>
              <a:spLocks noChangeShapeType="1"/>
            </p:cNvSpPr>
            <p:nvPr/>
          </p:nvSpPr>
          <p:spPr bwMode="auto">
            <a:xfrm>
              <a:off x="4564544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0" name="Freeform 207"/>
            <p:cNvSpPr>
              <a:spLocks/>
            </p:cNvSpPr>
            <p:nvPr/>
          </p:nvSpPr>
          <p:spPr bwMode="auto">
            <a:xfrm>
              <a:off x="4774149" y="1131591"/>
              <a:ext cx="29943" cy="1668"/>
            </a:xfrm>
            <a:custGeom>
              <a:avLst/>
              <a:gdLst>
                <a:gd name="T0" fmla="*/ 0 w 3"/>
                <a:gd name="T1" fmla="*/ 0 h 1587"/>
                <a:gd name="T2" fmla="*/ 2147483647 w 3"/>
                <a:gd name="T3" fmla="*/ 0 h 1587"/>
                <a:gd name="T4" fmla="*/ 0 60000 65536"/>
                <a:gd name="T5" fmla="*/ 0 60000 65536"/>
                <a:gd name="T6" fmla="*/ 0 w 3"/>
                <a:gd name="T7" fmla="*/ 0 h 1587"/>
                <a:gd name="T8" fmla="*/ 3 w 3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587">
                  <a:moveTo>
                    <a:pt x="0" y="0"/>
                  </a:moveTo>
                  <a:cubicBezTo>
                    <a:pt x="2" y="0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1" name="Freeform 208"/>
            <p:cNvSpPr>
              <a:spLocks/>
            </p:cNvSpPr>
            <p:nvPr/>
          </p:nvSpPr>
          <p:spPr bwMode="auto">
            <a:xfrm>
              <a:off x="4804092" y="1131591"/>
              <a:ext cx="39924" cy="10007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2147483647 h 1"/>
                <a:gd name="T4" fmla="*/ 2147483647 w 4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0" y="0"/>
                  </a:moveTo>
                  <a:lnTo>
                    <a:pt x="0" y="1"/>
                  </a:lnTo>
                  <a:lnTo>
                    <a:pt x="4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2" name="Freeform 209"/>
            <p:cNvSpPr>
              <a:spLocks/>
            </p:cNvSpPr>
            <p:nvPr/>
          </p:nvSpPr>
          <p:spPr bwMode="auto">
            <a:xfrm>
              <a:off x="4764167" y="1111576"/>
              <a:ext cx="119773" cy="30023"/>
            </a:xfrm>
            <a:custGeom>
              <a:avLst/>
              <a:gdLst>
                <a:gd name="T0" fmla="*/ 2147483647 w 12"/>
                <a:gd name="T1" fmla="*/ 2147483647 h 3"/>
                <a:gd name="T2" fmla="*/ 2147483647 w 12"/>
                <a:gd name="T3" fmla="*/ 2147483647 h 3"/>
                <a:gd name="T4" fmla="*/ 2147483647 w 12"/>
                <a:gd name="T5" fmla="*/ 2147483647 h 3"/>
                <a:gd name="T6" fmla="*/ 2147483647 w 12"/>
                <a:gd name="T7" fmla="*/ 0 h 3"/>
                <a:gd name="T8" fmla="*/ 2147483647 w 12"/>
                <a:gd name="T9" fmla="*/ 2147483647 h 3"/>
                <a:gd name="T10" fmla="*/ 0 w 12"/>
                <a:gd name="T11" fmla="*/ 2147483647 h 3"/>
                <a:gd name="T12" fmla="*/ 2147483647 w 12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"/>
                <a:gd name="T23" fmla="*/ 12 w 12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">
                  <a:moveTo>
                    <a:pt x="8" y="3"/>
                  </a:moveTo>
                  <a:cubicBezTo>
                    <a:pt x="8" y="2"/>
                    <a:pt x="11" y="1"/>
                    <a:pt x="12" y="1"/>
                  </a:cubicBezTo>
                  <a:cubicBezTo>
                    <a:pt x="10" y="1"/>
                    <a:pt x="8" y="1"/>
                    <a:pt x="8" y="1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3" y="2"/>
                    <a:pt x="1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3" name="Line 210"/>
            <p:cNvSpPr>
              <a:spLocks noChangeShapeType="1"/>
            </p:cNvSpPr>
            <p:nvPr/>
          </p:nvSpPr>
          <p:spPr bwMode="auto">
            <a:xfrm>
              <a:off x="4774149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4" name="Freeform 211"/>
            <p:cNvSpPr>
              <a:spLocks/>
            </p:cNvSpPr>
            <p:nvPr/>
          </p:nvSpPr>
          <p:spPr bwMode="auto">
            <a:xfrm>
              <a:off x="4893922" y="1131591"/>
              <a:ext cx="29943" cy="10007"/>
            </a:xfrm>
            <a:custGeom>
              <a:avLst/>
              <a:gdLst>
                <a:gd name="T0" fmla="*/ 0 w 3"/>
                <a:gd name="T1" fmla="*/ 2147483647 h 1"/>
                <a:gd name="T2" fmla="*/ 2147483647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1"/>
                  </a:moveTo>
                  <a:cubicBezTo>
                    <a:pt x="1" y="1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5" name="Freeform 212"/>
            <p:cNvSpPr>
              <a:spLocks/>
            </p:cNvSpPr>
            <p:nvPr/>
          </p:nvSpPr>
          <p:spPr bwMode="auto">
            <a:xfrm>
              <a:off x="4893922" y="1131591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6" name="Freeform 213"/>
            <p:cNvSpPr>
              <a:spLocks/>
            </p:cNvSpPr>
            <p:nvPr/>
          </p:nvSpPr>
          <p:spPr bwMode="auto">
            <a:xfrm>
              <a:off x="4913885" y="1101569"/>
              <a:ext cx="79849" cy="30023"/>
            </a:xfrm>
            <a:custGeom>
              <a:avLst/>
              <a:gdLst>
                <a:gd name="T0" fmla="*/ 2147483647 w 8"/>
                <a:gd name="T1" fmla="*/ 0 h 3"/>
                <a:gd name="T2" fmla="*/ 2147483647 w 8"/>
                <a:gd name="T3" fmla="*/ 0 h 3"/>
                <a:gd name="T4" fmla="*/ 2147483647 w 8"/>
                <a:gd name="T5" fmla="*/ 0 h 3"/>
                <a:gd name="T6" fmla="*/ 2147483647 w 8"/>
                <a:gd name="T7" fmla="*/ 2147483647 h 3"/>
                <a:gd name="T8" fmla="*/ 2147483647 w 8"/>
                <a:gd name="T9" fmla="*/ 2147483647 h 3"/>
                <a:gd name="T10" fmla="*/ 2147483647 w 8"/>
                <a:gd name="T11" fmla="*/ 2147483647 h 3"/>
                <a:gd name="T12" fmla="*/ 2147483647 w 8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1"/>
                    <a:pt x="7" y="1"/>
                    <a:pt x="7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3"/>
                    <a:pt x="0" y="1"/>
                    <a:pt x="1" y="1"/>
                  </a:cubicBezTo>
                  <a:cubicBezTo>
                    <a:pt x="3" y="1"/>
                    <a:pt x="4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7" name="Line 214"/>
            <p:cNvSpPr>
              <a:spLocks noChangeShapeType="1"/>
            </p:cNvSpPr>
            <p:nvPr/>
          </p:nvSpPr>
          <p:spPr bwMode="auto">
            <a:xfrm>
              <a:off x="4973771" y="110156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8" name="Freeform 215"/>
            <p:cNvSpPr>
              <a:spLocks/>
            </p:cNvSpPr>
            <p:nvPr/>
          </p:nvSpPr>
          <p:spPr bwMode="auto">
            <a:xfrm>
              <a:off x="5023676" y="1111576"/>
              <a:ext cx="79849" cy="30023"/>
            </a:xfrm>
            <a:custGeom>
              <a:avLst/>
              <a:gdLst>
                <a:gd name="T0" fmla="*/ 0 w 8"/>
                <a:gd name="T1" fmla="*/ 2147483647 h 3"/>
                <a:gd name="T2" fmla="*/ 2147483647 w 8"/>
                <a:gd name="T3" fmla="*/ 2147483647 h 3"/>
                <a:gd name="T4" fmla="*/ 2147483647 w 8"/>
                <a:gd name="T5" fmla="*/ 2147483647 h 3"/>
                <a:gd name="T6" fmla="*/ 2147483647 w 8"/>
                <a:gd name="T7" fmla="*/ 2147483647 h 3"/>
                <a:gd name="T8" fmla="*/ 2147483647 w 8"/>
                <a:gd name="T9" fmla="*/ 0 h 3"/>
                <a:gd name="T10" fmla="*/ 2147483647 w 8"/>
                <a:gd name="T11" fmla="*/ 0 h 3"/>
                <a:gd name="T12" fmla="*/ 2147483647 w 8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3"/>
                <a:gd name="T23" fmla="*/ 8 w 8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3">
                  <a:moveTo>
                    <a:pt x="0" y="3"/>
                  </a:moveTo>
                  <a:cubicBezTo>
                    <a:pt x="1" y="3"/>
                    <a:pt x="3" y="2"/>
                    <a:pt x="4" y="1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69" name="Line 216"/>
            <p:cNvSpPr>
              <a:spLocks noChangeShapeType="1"/>
            </p:cNvSpPr>
            <p:nvPr/>
          </p:nvSpPr>
          <p:spPr bwMode="auto">
            <a:xfrm flipH="1">
              <a:off x="5043639" y="112158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0" name="Freeform 217"/>
            <p:cNvSpPr>
              <a:spLocks/>
            </p:cNvSpPr>
            <p:nvPr/>
          </p:nvSpPr>
          <p:spPr bwMode="auto">
            <a:xfrm>
              <a:off x="5043639" y="1101569"/>
              <a:ext cx="29943" cy="20015"/>
            </a:xfrm>
            <a:custGeom>
              <a:avLst/>
              <a:gdLst>
                <a:gd name="T0" fmla="*/ 0 w 3"/>
                <a:gd name="T1" fmla="*/ 2147483647 h 2"/>
                <a:gd name="T2" fmla="*/ 2147483647 w 3"/>
                <a:gd name="T3" fmla="*/ 0 h 2"/>
                <a:gd name="T4" fmla="*/ 0 60000 65536"/>
                <a:gd name="T5" fmla="*/ 0 60000 65536"/>
                <a:gd name="T6" fmla="*/ 0 w 3"/>
                <a:gd name="T7" fmla="*/ 0 h 2"/>
                <a:gd name="T8" fmla="*/ 3 w 3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2">
                  <a:moveTo>
                    <a:pt x="0" y="2"/>
                  </a:moveTo>
                  <a:cubicBezTo>
                    <a:pt x="1" y="0"/>
                    <a:pt x="2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1" name="Line 218"/>
            <p:cNvSpPr>
              <a:spLocks noChangeShapeType="1"/>
            </p:cNvSpPr>
            <p:nvPr/>
          </p:nvSpPr>
          <p:spPr bwMode="auto">
            <a:xfrm flipH="1">
              <a:off x="5053620" y="110156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2" name="Freeform 219"/>
            <p:cNvSpPr>
              <a:spLocks/>
            </p:cNvSpPr>
            <p:nvPr/>
          </p:nvSpPr>
          <p:spPr bwMode="auto">
            <a:xfrm>
              <a:off x="4963790" y="1101569"/>
              <a:ext cx="89830" cy="40030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2147483647 h 4"/>
                <a:gd name="T4" fmla="*/ 0 w 9"/>
                <a:gd name="T5" fmla="*/ 2147483647 h 4"/>
                <a:gd name="T6" fmla="*/ 2147483647 w 9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4"/>
                <a:gd name="T14" fmla="*/ 9 w 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4">
                  <a:moveTo>
                    <a:pt x="9" y="0"/>
                  </a:moveTo>
                  <a:cubicBezTo>
                    <a:pt x="8" y="0"/>
                    <a:pt x="6" y="1"/>
                    <a:pt x="5" y="3"/>
                  </a:cubicBezTo>
                  <a:cubicBezTo>
                    <a:pt x="4" y="4"/>
                    <a:pt x="1" y="3"/>
                    <a:pt x="0" y="4"/>
                  </a:cubicBezTo>
                  <a:cubicBezTo>
                    <a:pt x="2" y="4"/>
                    <a:pt x="5" y="4"/>
                    <a:pt x="6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3" name="Line 220"/>
            <p:cNvSpPr>
              <a:spLocks noChangeShapeType="1"/>
            </p:cNvSpPr>
            <p:nvPr/>
          </p:nvSpPr>
          <p:spPr bwMode="auto">
            <a:xfrm>
              <a:off x="5023676" y="114159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4" name="Freeform 221"/>
            <p:cNvSpPr>
              <a:spLocks/>
            </p:cNvSpPr>
            <p:nvPr/>
          </p:nvSpPr>
          <p:spPr bwMode="auto">
            <a:xfrm>
              <a:off x="4963790" y="1391787"/>
              <a:ext cx="49906" cy="40030"/>
            </a:xfrm>
            <a:custGeom>
              <a:avLst/>
              <a:gdLst>
                <a:gd name="T0" fmla="*/ 2147483647 w 5"/>
                <a:gd name="T1" fmla="*/ 0 h 4"/>
                <a:gd name="T2" fmla="*/ 2147483647 w 5"/>
                <a:gd name="T3" fmla="*/ 2147483647 h 4"/>
                <a:gd name="T4" fmla="*/ 0 w 5"/>
                <a:gd name="T5" fmla="*/ 2147483647 h 4"/>
                <a:gd name="T6" fmla="*/ 2147483647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0"/>
                  </a:moveTo>
                  <a:cubicBezTo>
                    <a:pt x="4" y="0"/>
                    <a:pt x="4" y="2"/>
                    <a:pt x="5" y="2"/>
                  </a:cubicBezTo>
                  <a:cubicBezTo>
                    <a:pt x="5" y="3"/>
                    <a:pt x="2" y="4"/>
                    <a:pt x="0" y="2"/>
                  </a:cubicBezTo>
                  <a:cubicBezTo>
                    <a:pt x="0" y="2"/>
                    <a:pt x="3" y="1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5" name="Line 222"/>
            <p:cNvSpPr>
              <a:spLocks noChangeShapeType="1"/>
            </p:cNvSpPr>
            <p:nvPr/>
          </p:nvSpPr>
          <p:spPr bwMode="auto">
            <a:xfrm>
              <a:off x="4993733" y="139178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6" name="Line 223"/>
            <p:cNvSpPr>
              <a:spLocks noChangeShapeType="1"/>
            </p:cNvSpPr>
            <p:nvPr/>
          </p:nvSpPr>
          <p:spPr bwMode="auto">
            <a:xfrm>
              <a:off x="5133469" y="122165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7" name="Freeform 224"/>
            <p:cNvSpPr>
              <a:spLocks/>
            </p:cNvSpPr>
            <p:nvPr/>
          </p:nvSpPr>
          <p:spPr bwMode="auto">
            <a:xfrm>
              <a:off x="5153432" y="1211652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0 60000 65536"/>
                <a:gd name="T5" fmla="*/ 0 60000 65536"/>
                <a:gd name="T6" fmla="*/ 0 w 6"/>
                <a:gd name="T7" fmla="*/ 0 h 1"/>
                <a:gd name="T8" fmla="*/ 6 w 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1">
                  <a:moveTo>
                    <a:pt x="0" y="1"/>
                  </a:moveTo>
                  <a:cubicBezTo>
                    <a:pt x="3" y="0"/>
                    <a:pt x="5" y="1"/>
                    <a:pt x="6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8" name="Line 225"/>
            <p:cNvSpPr>
              <a:spLocks noChangeShapeType="1"/>
            </p:cNvSpPr>
            <p:nvPr/>
          </p:nvSpPr>
          <p:spPr bwMode="auto">
            <a:xfrm>
              <a:off x="5213318" y="1211652"/>
              <a:ext cx="3992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79" name="Freeform 226"/>
            <p:cNvSpPr>
              <a:spLocks/>
            </p:cNvSpPr>
            <p:nvPr/>
          </p:nvSpPr>
          <p:spPr bwMode="auto">
            <a:xfrm>
              <a:off x="5003812" y="1211247"/>
              <a:ext cx="259206" cy="160338"/>
            </a:xfrm>
            <a:custGeom>
              <a:avLst/>
              <a:gdLst>
                <a:gd name="T0" fmla="*/ 2147483647 w 26"/>
                <a:gd name="T1" fmla="*/ 0 h 16"/>
                <a:gd name="T2" fmla="*/ 2147483647 w 26"/>
                <a:gd name="T3" fmla="*/ 0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2147483647 w 26"/>
                <a:gd name="T15" fmla="*/ 2147483647 h 16"/>
                <a:gd name="T16" fmla="*/ 2147483647 w 26"/>
                <a:gd name="T17" fmla="*/ 2147483647 h 16"/>
                <a:gd name="T18" fmla="*/ 2147483647 w 26"/>
                <a:gd name="T19" fmla="*/ 2147483647 h 16"/>
                <a:gd name="T20" fmla="*/ 2147483647 w 26"/>
                <a:gd name="T21" fmla="*/ 2147483647 h 16"/>
                <a:gd name="T22" fmla="*/ 2147483647 w 26"/>
                <a:gd name="T23" fmla="*/ 2147483647 h 16"/>
                <a:gd name="T24" fmla="*/ 2147483647 w 26"/>
                <a:gd name="T25" fmla="*/ 2147483647 h 16"/>
                <a:gd name="T26" fmla="*/ 0 w 26"/>
                <a:gd name="T27" fmla="*/ 2147483647 h 16"/>
                <a:gd name="T28" fmla="*/ 2147483647 w 26"/>
                <a:gd name="T29" fmla="*/ 2147483647 h 16"/>
                <a:gd name="T30" fmla="*/ 2147483647 w 26"/>
                <a:gd name="T31" fmla="*/ 2147483647 h 16"/>
                <a:gd name="T32" fmla="*/ 2147483647 w 26"/>
                <a:gd name="T33" fmla="*/ 2147483647 h 16"/>
                <a:gd name="T34" fmla="*/ 2147483647 w 26"/>
                <a:gd name="T35" fmla="*/ 2147483647 h 16"/>
                <a:gd name="T36" fmla="*/ 2147483647 w 26"/>
                <a:gd name="T37" fmla="*/ 2147483647 h 16"/>
                <a:gd name="T38" fmla="*/ 2147483647 w 26"/>
                <a:gd name="T39" fmla="*/ 2147483647 h 16"/>
                <a:gd name="T40" fmla="*/ 2147483647 w 26"/>
                <a:gd name="T41" fmla="*/ 2147483647 h 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16"/>
                <a:gd name="T65" fmla="*/ 26 w 26"/>
                <a:gd name="T66" fmla="*/ 16 h 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16">
                  <a:moveTo>
                    <a:pt x="25" y="0"/>
                  </a:moveTo>
                  <a:cubicBezTo>
                    <a:pt x="25" y="0"/>
                    <a:pt x="26" y="0"/>
                    <a:pt x="26" y="0"/>
                  </a:cubicBezTo>
                  <a:cubicBezTo>
                    <a:pt x="24" y="2"/>
                    <a:pt x="20" y="4"/>
                    <a:pt x="17" y="4"/>
                  </a:cubicBezTo>
                  <a:cubicBezTo>
                    <a:pt x="13" y="4"/>
                    <a:pt x="12" y="7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8" y="8"/>
                    <a:pt x="9" y="9"/>
                  </a:cubicBezTo>
                  <a:cubicBezTo>
                    <a:pt x="8" y="10"/>
                    <a:pt x="7" y="10"/>
                    <a:pt x="7" y="11"/>
                  </a:cubicBezTo>
                  <a:cubicBezTo>
                    <a:pt x="7" y="12"/>
                    <a:pt x="12" y="15"/>
                    <a:pt x="13" y="15"/>
                  </a:cubicBezTo>
                  <a:cubicBezTo>
                    <a:pt x="11" y="16"/>
                    <a:pt x="9" y="16"/>
                    <a:pt x="8" y="16"/>
                  </a:cubicBezTo>
                  <a:cubicBezTo>
                    <a:pt x="7" y="16"/>
                    <a:pt x="6" y="15"/>
                    <a:pt x="6" y="14"/>
                  </a:cubicBezTo>
                  <a:cubicBezTo>
                    <a:pt x="6" y="14"/>
                    <a:pt x="5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2" y="14"/>
                    <a:pt x="2" y="13"/>
                    <a:pt x="0" y="12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1" y="10"/>
                    <a:pt x="3" y="10"/>
                    <a:pt x="2" y="9"/>
                  </a:cubicBezTo>
                  <a:cubicBezTo>
                    <a:pt x="5" y="9"/>
                    <a:pt x="6" y="9"/>
                    <a:pt x="8" y="9"/>
                  </a:cubicBezTo>
                  <a:cubicBezTo>
                    <a:pt x="6" y="9"/>
                    <a:pt x="5" y="8"/>
                    <a:pt x="3" y="7"/>
                  </a:cubicBezTo>
                  <a:cubicBezTo>
                    <a:pt x="5" y="7"/>
                    <a:pt x="5" y="6"/>
                    <a:pt x="6" y="5"/>
                  </a:cubicBezTo>
                  <a:cubicBezTo>
                    <a:pt x="6" y="5"/>
                    <a:pt x="5" y="4"/>
                    <a:pt x="5" y="4"/>
                  </a:cubicBezTo>
                  <a:cubicBezTo>
                    <a:pt x="7" y="4"/>
                    <a:pt x="11" y="2"/>
                    <a:pt x="1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80" name="Line 227"/>
            <p:cNvSpPr>
              <a:spLocks noChangeShapeType="1"/>
            </p:cNvSpPr>
            <p:nvPr/>
          </p:nvSpPr>
          <p:spPr bwMode="auto">
            <a:xfrm>
              <a:off x="5133469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1" name="Freeform 228"/>
            <p:cNvSpPr>
              <a:spLocks/>
            </p:cNvSpPr>
            <p:nvPr/>
          </p:nvSpPr>
          <p:spPr bwMode="auto">
            <a:xfrm>
              <a:off x="4774149" y="152188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2147483647 w 3"/>
                <a:gd name="T3" fmla="*/ 2147483647 h 1"/>
                <a:gd name="T4" fmla="*/ 2147483647 w 3"/>
                <a:gd name="T5" fmla="*/ 2147483647 h 1"/>
                <a:gd name="T6" fmla="*/ 0 w 3"/>
                <a:gd name="T7" fmla="*/ 0 h 1"/>
                <a:gd name="T8" fmla="*/ 2147483647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2" y="0"/>
                  </a:move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2" name="Line 229"/>
            <p:cNvSpPr>
              <a:spLocks noChangeShapeType="1"/>
            </p:cNvSpPr>
            <p:nvPr/>
          </p:nvSpPr>
          <p:spPr bwMode="auto">
            <a:xfrm>
              <a:off x="4794110" y="152188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3" name="Line 230"/>
            <p:cNvSpPr>
              <a:spLocks noChangeShapeType="1"/>
            </p:cNvSpPr>
            <p:nvPr/>
          </p:nvSpPr>
          <p:spPr bwMode="auto">
            <a:xfrm flipH="1">
              <a:off x="3915772" y="1952209"/>
              <a:ext cx="9981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4" name="Freeform 231"/>
            <p:cNvSpPr>
              <a:spLocks/>
            </p:cNvSpPr>
            <p:nvPr/>
          </p:nvSpPr>
          <p:spPr bwMode="auto">
            <a:xfrm>
              <a:off x="3865866" y="1902171"/>
              <a:ext cx="69867" cy="70052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0 w 7"/>
                <a:gd name="T5" fmla="*/ 2147483647 h 7"/>
                <a:gd name="T6" fmla="*/ 2147483647 w 7"/>
                <a:gd name="T7" fmla="*/ 2147483647 h 7"/>
                <a:gd name="T8" fmla="*/ 2147483647 w 7"/>
                <a:gd name="T9" fmla="*/ 2147483647 h 7"/>
                <a:gd name="T10" fmla="*/ 2147483647 w 7"/>
                <a:gd name="T11" fmla="*/ 2147483647 h 7"/>
                <a:gd name="T12" fmla="*/ 2147483647 w 7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7"/>
                <a:gd name="T23" fmla="*/ 7 w 7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7"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3" y="6"/>
                    <a:pt x="1" y="6"/>
                    <a:pt x="0" y="7"/>
                  </a:cubicBezTo>
                  <a:cubicBezTo>
                    <a:pt x="0" y="3"/>
                    <a:pt x="7" y="4"/>
                    <a:pt x="7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5" y="3"/>
                    <a:pt x="1" y="2"/>
                    <a:pt x="1" y="1"/>
                  </a:cubicBezTo>
                  <a:cubicBezTo>
                    <a:pt x="1" y="0"/>
                    <a:pt x="3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5" name="Freeform 232"/>
            <p:cNvSpPr>
              <a:spLocks/>
            </p:cNvSpPr>
            <p:nvPr/>
          </p:nvSpPr>
          <p:spPr bwMode="auto">
            <a:xfrm>
              <a:off x="3885828" y="1882157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0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6" name="Line 234"/>
            <p:cNvSpPr>
              <a:spLocks noChangeShapeType="1"/>
            </p:cNvSpPr>
            <p:nvPr/>
          </p:nvSpPr>
          <p:spPr bwMode="auto">
            <a:xfrm flipV="1">
              <a:off x="3855885" y="170202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7" name="Freeform 235"/>
            <p:cNvSpPr>
              <a:spLocks/>
            </p:cNvSpPr>
            <p:nvPr/>
          </p:nvSpPr>
          <p:spPr bwMode="auto">
            <a:xfrm>
              <a:off x="3845904" y="170202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8" name="Line 236"/>
            <p:cNvSpPr>
              <a:spLocks noChangeShapeType="1"/>
            </p:cNvSpPr>
            <p:nvPr/>
          </p:nvSpPr>
          <p:spPr bwMode="auto">
            <a:xfrm>
              <a:off x="3845904" y="170202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89" name="Freeform 237"/>
            <p:cNvSpPr>
              <a:spLocks/>
            </p:cNvSpPr>
            <p:nvPr/>
          </p:nvSpPr>
          <p:spPr bwMode="auto">
            <a:xfrm>
              <a:off x="5422922" y="1291712"/>
              <a:ext cx="49906" cy="20015"/>
            </a:xfrm>
            <a:custGeom>
              <a:avLst/>
              <a:gdLst>
                <a:gd name="T0" fmla="*/ 2147483647 w 5"/>
                <a:gd name="T1" fmla="*/ 0 h 2"/>
                <a:gd name="T2" fmla="*/ 2147483647 w 5"/>
                <a:gd name="T3" fmla="*/ 2147483647 h 2"/>
                <a:gd name="T4" fmla="*/ 2147483647 w 5"/>
                <a:gd name="T5" fmla="*/ 2147483647 h 2"/>
                <a:gd name="T6" fmla="*/ 2147483647 w 5"/>
                <a:gd name="T7" fmla="*/ 2147483647 h 2"/>
                <a:gd name="T8" fmla="*/ 2147483647 w 5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2" y="2"/>
                    <a:pt x="0" y="2"/>
                    <a:pt x="1" y="2"/>
                  </a:cubicBezTo>
                  <a:cubicBezTo>
                    <a:pt x="2" y="2"/>
                    <a:pt x="3" y="0"/>
                    <a:pt x="5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0" name="Line 238"/>
            <p:cNvSpPr>
              <a:spLocks noChangeShapeType="1"/>
            </p:cNvSpPr>
            <p:nvPr/>
          </p:nvSpPr>
          <p:spPr bwMode="auto">
            <a:xfrm>
              <a:off x="5472828" y="129171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1" name="Line 239"/>
            <p:cNvSpPr>
              <a:spLocks noChangeShapeType="1"/>
            </p:cNvSpPr>
            <p:nvPr/>
          </p:nvSpPr>
          <p:spPr bwMode="auto">
            <a:xfrm flipH="1">
              <a:off x="5333092" y="1151607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2" name="Freeform 240"/>
            <p:cNvSpPr>
              <a:spLocks/>
            </p:cNvSpPr>
            <p:nvPr/>
          </p:nvSpPr>
          <p:spPr bwMode="auto">
            <a:xfrm>
              <a:off x="5333092" y="1151607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3" name="Line 241"/>
            <p:cNvSpPr>
              <a:spLocks noChangeShapeType="1"/>
            </p:cNvSpPr>
            <p:nvPr/>
          </p:nvSpPr>
          <p:spPr bwMode="auto">
            <a:xfrm>
              <a:off x="5353054" y="11516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4" name="Line 242"/>
            <p:cNvSpPr>
              <a:spLocks noChangeShapeType="1"/>
            </p:cNvSpPr>
            <p:nvPr/>
          </p:nvSpPr>
          <p:spPr bwMode="auto">
            <a:xfrm flipV="1">
              <a:off x="5353054" y="111157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5" name="Freeform 243"/>
            <p:cNvSpPr>
              <a:spLocks/>
            </p:cNvSpPr>
            <p:nvPr/>
          </p:nvSpPr>
          <p:spPr bwMode="auto">
            <a:xfrm>
              <a:off x="5363035" y="111157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6" name="Line 244"/>
            <p:cNvSpPr>
              <a:spLocks noChangeShapeType="1"/>
            </p:cNvSpPr>
            <p:nvPr/>
          </p:nvSpPr>
          <p:spPr bwMode="auto">
            <a:xfrm flipH="1">
              <a:off x="5353054" y="1121584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7" name="Freeform 245"/>
            <p:cNvSpPr>
              <a:spLocks/>
            </p:cNvSpPr>
            <p:nvPr/>
          </p:nvSpPr>
          <p:spPr bwMode="auto">
            <a:xfrm>
              <a:off x="5353054" y="1121584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8" name="Line 246"/>
            <p:cNvSpPr>
              <a:spLocks noChangeShapeType="1"/>
            </p:cNvSpPr>
            <p:nvPr/>
          </p:nvSpPr>
          <p:spPr bwMode="auto">
            <a:xfrm>
              <a:off x="5353054" y="112158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999" name="Line 247"/>
            <p:cNvSpPr>
              <a:spLocks noChangeShapeType="1"/>
            </p:cNvSpPr>
            <p:nvPr/>
          </p:nvSpPr>
          <p:spPr bwMode="auto">
            <a:xfrm>
              <a:off x="5532714" y="1221659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0" name="Freeform 248"/>
            <p:cNvSpPr>
              <a:spLocks/>
            </p:cNvSpPr>
            <p:nvPr/>
          </p:nvSpPr>
          <p:spPr bwMode="auto">
            <a:xfrm>
              <a:off x="5512752" y="122165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2147483647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1" name="Line 249"/>
            <p:cNvSpPr>
              <a:spLocks noChangeShapeType="1"/>
            </p:cNvSpPr>
            <p:nvPr/>
          </p:nvSpPr>
          <p:spPr bwMode="auto">
            <a:xfrm>
              <a:off x="5532714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2" name="Freeform 250"/>
            <p:cNvSpPr>
              <a:spLocks/>
            </p:cNvSpPr>
            <p:nvPr/>
          </p:nvSpPr>
          <p:spPr bwMode="auto">
            <a:xfrm>
              <a:off x="5572638" y="1111576"/>
              <a:ext cx="109793" cy="30023"/>
            </a:xfrm>
            <a:custGeom>
              <a:avLst/>
              <a:gdLst>
                <a:gd name="T0" fmla="*/ 2147483647 w 11"/>
                <a:gd name="T1" fmla="*/ 0 h 3"/>
                <a:gd name="T2" fmla="*/ 2147483647 w 11"/>
                <a:gd name="T3" fmla="*/ 2147483647 h 3"/>
                <a:gd name="T4" fmla="*/ 2147483647 w 11"/>
                <a:gd name="T5" fmla="*/ 2147483647 h 3"/>
                <a:gd name="T6" fmla="*/ 0 w 11"/>
                <a:gd name="T7" fmla="*/ 2147483647 h 3"/>
                <a:gd name="T8" fmla="*/ 2147483647 w 11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"/>
                <a:gd name="T17" fmla="*/ 11 w 1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">
                  <a:moveTo>
                    <a:pt x="3" y="0"/>
                  </a:moveTo>
                  <a:cubicBezTo>
                    <a:pt x="6" y="0"/>
                    <a:pt x="9" y="0"/>
                    <a:pt x="11" y="1"/>
                  </a:cubicBezTo>
                  <a:cubicBezTo>
                    <a:pt x="10" y="2"/>
                    <a:pt x="6" y="3"/>
                    <a:pt x="4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1" y="1"/>
                    <a:pt x="2" y="0"/>
                    <a:pt x="3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3" name="Line 251"/>
            <p:cNvSpPr>
              <a:spLocks noChangeShapeType="1"/>
            </p:cNvSpPr>
            <p:nvPr/>
          </p:nvSpPr>
          <p:spPr bwMode="auto">
            <a:xfrm>
              <a:off x="5602582" y="111157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4" name="Freeform 252"/>
            <p:cNvSpPr>
              <a:spLocks/>
            </p:cNvSpPr>
            <p:nvPr/>
          </p:nvSpPr>
          <p:spPr bwMode="auto">
            <a:xfrm>
              <a:off x="5642507" y="1131591"/>
              <a:ext cx="29943" cy="300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2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0" y="3"/>
                    <a:pt x="2" y="2"/>
                    <a:pt x="3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5" name="Line 253"/>
            <p:cNvSpPr>
              <a:spLocks noChangeShapeType="1"/>
            </p:cNvSpPr>
            <p:nvPr/>
          </p:nvSpPr>
          <p:spPr bwMode="auto">
            <a:xfrm>
              <a:off x="5672450" y="1151607"/>
              <a:ext cx="3992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6" name="Freeform 254"/>
            <p:cNvSpPr>
              <a:spLocks/>
            </p:cNvSpPr>
            <p:nvPr/>
          </p:nvSpPr>
          <p:spPr bwMode="auto">
            <a:xfrm>
              <a:off x="5662468" y="1131591"/>
              <a:ext cx="89830" cy="30023"/>
            </a:xfrm>
            <a:custGeom>
              <a:avLst/>
              <a:gdLst>
                <a:gd name="T0" fmla="*/ 2147483647 w 9"/>
                <a:gd name="T1" fmla="*/ 2147483647 h 3"/>
                <a:gd name="T2" fmla="*/ 2147483647 w 9"/>
                <a:gd name="T3" fmla="*/ 2147483647 h 3"/>
                <a:gd name="T4" fmla="*/ 2147483647 w 9"/>
                <a:gd name="T5" fmla="*/ 2147483647 h 3"/>
                <a:gd name="T6" fmla="*/ 2147483647 w 9"/>
                <a:gd name="T7" fmla="*/ 0 h 3"/>
                <a:gd name="T8" fmla="*/ 2147483647 w 9"/>
                <a:gd name="T9" fmla="*/ 2147483647 h 3"/>
                <a:gd name="T10" fmla="*/ 0 w 9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3"/>
                <a:gd name="T20" fmla="*/ 9 w 9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3">
                  <a:moveTo>
                    <a:pt x="5" y="2"/>
                  </a:moveTo>
                  <a:cubicBezTo>
                    <a:pt x="6" y="3"/>
                    <a:pt x="7" y="3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7" name="Line 255"/>
            <p:cNvSpPr>
              <a:spLocks noChangeShapeType="1"/>
            </p:cNvSpPr>
            <p:nvPr/>
          </p:nvSpPr>
          <p:spPr bwMode="auto">
            <a:xfrm>
              <a:off x="5662468" y="11315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8" name="Line 256"/>
            <p:cNvSpPr>
              <a:spLocks noChangeShapeType="1"/>
            </p:cNvSpPr>
            <p:nvPr/>
          </p:nvSpPr>
          <p:spPr bwMode="auto">
            <a:xfrm flipV="1">
              <a:off x="5782242" y="1141598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09" name="Freeform 257"/>
            <p:cNvSpPr>
              <a:spLocks/>
            </p:cNvSpPr>
            <p:nvPr/>
          </p:nvSpPr>
          <p:spPr bwMode="auto">
            <a:xfrm>
              <a:off x="5772261" y="1141598"/>
              <a:ext cx="89830" cy="50038"/>
            </a:xfrm>
            <a:custGeom>
              <a:avLst/>
              <a:gdLst>
                <a:gd name="T0" fmla="*/ 2147483647 w 9"/>
                <a:gd name="T1" fmla="*/ 0 h 5"/>
                <a:gd name="T2" fmla="*/ 2147483647 w 9"/>
                <a:gd name="T3" fmla="*/ 2147483647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0 w 9"/>
                <a:gd name="T11" fmla="*/ 2147483647 h 5"/>
                <a:gd name="T12" fmla="*/ 2147483647 w 9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5"/>
                <a:gd name="T23" fmla="*/ 9 w 9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5">
                  <a:moveTo>
                    <a:pt x="2" y="0"/>
                  </a:moveTo>
                  <a:cubicBezTo>
                    <a:pt x="3" y="1"/>
                    <a:pt x="8" y="2"/>
                    <a:pt x="9" y="2"/>
                  </a:cubicBezTo>
                  <a:cubicBezTo>
                    <a:pt x="9" y="3"/>
                    <a:pt x="9" y="3"/>
                    <a:pt x="9" y="4"/>
                  </a:cubicBezTo>
                  <a:cubicBezTo>
                    <a:pt x="7" y="4"/>
                    <a:pt x="4" y="4"/>
                    <a:pt x="3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0" name="Line 258"/>
            <p:cNvSpPr>
              <a:spLocks noChangeShapeType="1"/>
            </p:cNvSpPr>
            <p:nvPr/>
          </p:nvSpPr>
          <p:spPr bwMode="auto">
            <a:xfrm>
              <a:off x="5782242" y="11516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1" name="Freeform 259"/>
            <p:cNvSpPr>
              <a:spLocks/>
            </p:cNvSpPr>
            <p:nvPr/>
          </p:nvSpPr>
          <p:spPr bwMode="auto">
            <a:xfrm>
              <a:off x="5742318" y="1191636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2" name="Line 260"/>
            <p:cNvSpPr>
              <a:spLocks noChangeShapeType="1"/>
            </p:cNvSpPr>
            <p:nvPr/>
          </p:nvSpPr>
          <p:spPr bwMode="auto">
            <a:xfrm>
              <a:off x="5752298" y="1191636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3" name="Freeform 261"/>
            <p:cNvSpPr>
              <a:spLocks/>
            </p:cNvSpPr>
            <p:nvPr/>
          </p:nvSpPr>
          <p:spPr bwMode="auto">
            <a:xfrm>
              <a:off x="5742318" y="1201644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4" name="Freeform 262"/>
            <p:cNvSpPr>
              <a:spLocks/>
            </p:cNvSpPr>
            <p:nvPr/>
          </p:nvSpPr>
          <p:spPr bwMode="auto">
            <a:xfrm>
              <a:off x="6381110" y="1271697"/>
              <a:ext cx="69867" cy="40030"/>
            </a:xfrm>
            <a:custGeom>
              <a:avLst/>
              <a:gdLst>
                <a:gd name="T0" fmla="*/ 0 w 7"/>
                <a:gd name="T1" fmla="*/ 0 h 4"/>
                <a:gd name="T2" fmla="*/ 2147483647 w 7"/>
                <a:gd name="T3" fmla="*/ 2147483647 h 4"/>
                <a:gd name="T4" fmla="*/ 0 60000 65536"/>
                <a:gd name="T5" fmla="*/ 0 60000 65536"/>
                <a:gd name="T6" fmla="*/ 0 w 7"/>
                <a:gd name="T7" fmla="*/ 0 h 4"/>
                <a:gd name="T8" fmla="*/ 7 w 7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4">
                  <a:moveTo>
                    <a:pt x="0" y="0"/>
                  </a:moveTo>
                  <a:cubicBezTo>
                    <a:pt x="4" y="0"/>
                    <a:pt x="5" y="3"/>
                    <a:pt x="7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5" name="Line 263"/>
            <p:cNvSpPr>
              <a:spLocks noChangeShapeType="1"/>
            </p:cNvSpPr>
            <p:nvPr/>
          </p:nvSpPr>
          <p:spPr bwMode="auto">
            <a:xfrm flipH="1">
              <a:off x="6431016" y="1311727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6" name="Freeform 264"/>
            <p:cNvSpPr>
              <a:spLocks/>
            </p:cNvSpPr>
            <p:nvPr/>
          </p:nvSpPr>
          <p:spPr bwMode="auto">
            <a:xfrm>
              <a:off x="6311242" y="1271697"/>
              <a:ext cx="119773" cy="40030"/>
            </a:xfrm>
            <a:custGeom>
              <a:avLst/>
              <a:gdLst>
                <a:gd name="T0" fmla="*/ 2147483647 w 12"/>
                <a:gd name="T1" fmla="*/ 2147483647 h 4"/>
                <a:gd name="T2" fmla="*/ 2147483647 w 12"/>
                <a:gd name="T3" fmla="*/ 0 h 4"/>
                <a:gd name="T4" fmla="*/ 0 60000 65536"/>
                <a:gd name="T5" fmla="*/ 0 60000 65536"/>
                <a:gd name="T6" fmla="*/ 0 w 12"/>
                <a:gd name="T7" fmla="*/ 0 h 4"/>
                <a:gd name="T8" fmla="*/ 12 w 1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" h="4">
                  <a:moveTo>
                    <a:pt x="12" y="4"/>
                  </a:moveTo>
                  <a:cubicBezTo>
                    <a:pt x="10" y="4"/>
                    <a:pt x="0" y="0"/>
                    <a:pt x="7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7" name="Line 265"/>
            <p:cNvSpPr>
              <a:spLocks noChangeShapeType="1"/>
            </p:cNvSpPr>
            <p:nvPr/>
          </p:nvSpPr>
          <p:spPr bwMode="auto">
            <a:xfrm>
              <a:off x="6381110" y="127169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8" name="Freeform 266"/>
            <p:cNvSpPr>
              <a:spLocks/>
            </p:cNvSpPr>
            <p:nvPr/>
          </p:nvSpPr>
          <p:spPr bwMode="auto">
            <a:xfrm>
              <a:off x="6440996" y="1291712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0 h 2"/>
                <a:gd name="T4" fmla="*/ 2147483647 w 3"/>
                <a:gd name="T5" fmla="*/ 2147483647 h 2"/>
                <a:gd name="T6" fmla="*/ 2147483647 w 3"/>
                <a:gd name="T7" fmla="*/ 2147483647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19" name="Line 267"/>
            <p:cNvSpPr>
              <a:spLocks noChangeShapeType="1"/>
            </p:cNvSpPr>
            <p:nvPr/>
          </p:nvSpPr>
          <p:spPr bwMode="auto">
            <a:xfrm>
              <a:off x="6440996" y="129171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0" name="Freeform 268"/>
            <p:cNvSpPr>
              <a:spLocks/>
            </p:cNvSpPr>
            <p:nvPr/>
          </p:nvSpPr>
          <p:spPr bwMode="auto">
            <a:xfrm>
              <a:off x="6470940" y="1281704"/>
              <a:ext cx="49906" cy="500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0 w 5"/>
                <a:gd name="T5" fmla="*/ 2147483647 h 5"/>
                <a:gd name="T6" fmla="*/ 2147483647 w 5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0"/>
                    <a:pt x="5" y="4"/>
                    <a:pt x="5" y="4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1" name="Line 269"/>
            <p:cNvSpPr>
              <a:spLocks noChangeShapeType="1"/>
            </p:cNvSpPr>
            <p:nvPr/>
          </p:nvSpPr>
          <p:spPr bwMode="auto">
            <a:xfrm>
              <a:off x="6520846" y="132173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2" name="Freeform 270"/>
            <p:cNvSpPr>
              <a:spLocks/>
            </p:cNvSpPr>
            <p:nvPr/>
          </p:nvSpPr>
          <p:spPr bwMode="auto">
            <a:xfrm>
              <a:off x="6211430" y="1271697"/>
              <a:ext cx="39924" cy="10007"/>
            </a:xfrm>
            <a:custGeom>
              <a:avLst/>
              <a:gdLst>
                <a:gd name="T0" fmla="*/ 0 w 4"/>
                <a:gd name="T1" fmla="*/ 2147483647 h 1"/>
                <a:gd name="T2" fmla="*/ 2147483647 w 4"/>
                <a:gd name="T3" fmla="*/ 0 h 1"/>
                <a:gd name="T4" fmla="*/ 0 60000 65536"/>
                <a:gd name="T5" fmla="*/ 0 60000 65536"/>
                <a:gd name="T6" fmla="*/ 0 w 4"/>
                <a:gd name="T7" fmla="*/ 0 h 1"/>
                <a:gd name="T8" fmla="*/ 4 w 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1">
                  <a:moveTo>
                    <a:pt x="0" y="1"/>
                  </a:moveTo>
                  <a:cubicBezTo>
                    <a:pt x="1" y="1"/>
                    <a:pt x="4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3" name="Line 271"/>
            <p:cNvSpPr>
              <a:spLocks noChangeShapeType="1"/>
            </p:cNvSpPr>
            <p:nvPr/>
          </p:nvSpPr>
          <p:spPr bwMode="auto">
            <a:xfrm>
              <a:off x="6251356" y="1271697"/>
              <a:ext cx="29943" cy="30023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4" name="Freeform 272"/>
            <p:cNvSpPr>
              <a:spLocks/>
            </p:cNvSpPr>
            <p:nvPr/>
          </p:nvSpPr>
          <p:spPr bwMode="auto">
            <a:xfrm>
              <a:off x="6211430" y="1271697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0 60000 65536"/>
                <a:gd name="T5" fmla="*/ 0 60000 65536"/>
                <a:gd name="T6" fmla="*/ 0 w 7"/>
                <a:gd name="T7" fmla="*/ 0 h 3"/>
                <a:gd name="T8" fmla="*/ 7 w 7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3">
                  <a:moveTo>
                    <a:pt x="7" y="3"/>
                  </a:moveTo>
                  <a:cubicBezTo>
                    <a:pt x="6" y="3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5" name="Line 273"/>
            <p:cNvSpPr>
              <a:spLocks noChangeShapeType="1"/>
            </p:cNvSpPr>
            <p:nvPr/>
          </p:nvSpPr>
          <p:spPr bwMode="auto">
            <a:xfrm>
              <a:off x="6211430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6" name="Freeform 274"/>
            <p:cNvSpPr>
              <a:spLocks/>
            </p:cNvSpPr>
            <p:nvPr/>
          </p:nvSpPr>
          <p:spPr bwMode="auto">
            <a:xfrm>
              <a:off x="6540808" y="1201644"/>
              <a:ext cx="159699" cy="60045"/>
            </a:xfrm>
            <a:custGeom>
              <a:avLst/>
              <a:gdLst>
                <a:gd name="T0" fmla="*/ 0 w 16"/>
                <a:gd name="T1" fmla="*/ 2147483647 h 6"/>
                <a:gd name="T2" fmla="*/ 2147483647 w 16"/>
                <a:gd name="T3" fmla="*/ 2147483647 h 6"/>
                <a:gd name="T4" fmla="*/ 2147483647 w 16"/>
                <a:gd name="T5" fmla="*/ 2147483647 h 6"/>
                <a:gd name="T6" fmla="*/ 2147483647 w 16"/>
                <a:gd name="T7" fmla="*/ 2147483647 h 6"/>
                <a:gd name="T8" fmla="*/ 2147483647 w 16"/>
                <a:gd name="T9" fmla="*/ 2147483647 h 6"/>
                <a:gd name="T10" fmla="*/ 2147483647 w 16"/>
                <a:gd name="T11" fmla="*/ 2147483647 h 6"/>
                <a:gd name="T12" fmla="*/ 0 w 16"/>
                <a:gd name="T13" fmla="*/ 2147483647 h 6"/>
                <a:gd name="T14" fmla="*/ 0 w 16"/>
                <a:gd name="T15" fmla="*/ 2147483647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6"/>
                <a:gd name="T26" fmla="*/ 16 w 1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6">
                  <a:moveTo>
                    <a:pt x="0" y="2"/>
                  </a:moveTo>
                  <a:cubicBezTo>
                    <a:pt x="3" y="0"/>
                    <a:pt x="6" y="2"/>
                    <a:pt x="7" y="4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0" y="2"/>
                    <a:pt x="15" y="3"/>
                    <a:pt x="16" y="5"/>
                  </a:cubicBezTo>
                  <a:cubicBezTo>
                    <a:pt x="14" y="6"/>
                    <a:pt x="10" y="5"/>
                    <a:pt x="8" y="5"/>
                  </a:cubicBezTo>
                  <a:cubicBezTo>
                    <a:pt x="7" y="5"/>
                    <a:pt x="4" y="6"/>
                    <a:pt x="4" y="5"/>
                  </a:cubicBezTo>
                  <a:cubicBezTo>
                    <a:pt x="1" y="5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7" name="Line 275"/>
            <p:cNvSpPr>
              <a:spLocks noChangeShapeType="1"/>
            </p:cNvSpPr>
            <p:nvPr/>
          </p:nvSpPr>
          <p:spPr bwMode="auto">
            <a:xfrm>
              <a:off x="6540808" y="122165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8" name="Freeform 276"/>
            <p:cNvSpPr>
              <a:spLocks/>
            </p:cNvSpPr>
            <p:nvPr/>
          </p:nvSpPr>
          <p:spPr bwMode="auto">
            <a:xfrm>
              <a:off x="6720468" y="1221659"/>
              <a:ext cx="109793" cy="50038"/>
            </a:xfrm>
            <a:custGeom>
              <a:avLst/>
              <a:gdLst>
                <a:gd name="T0" fmla="*/ 2147483647 w 11"/>
                <a:gd name="T1" fmla="*/ 2147483647 h 5"/>
                <a:gd name="T2" fmla="*/ 2147483647 w 11"/>
                <a:gd name="T3" fmla="*/ 2147483647 h 5"/>
                <a:gd name="T4" fmla="*/ 2147483647 w 11"/>
                <a:gd name="T5" fmla="*/ 0 h 5"/>
                <a:gd name="T6" fmla="*/ 2147483647 w 11"/>
                <a:gd name="T7" fmla="*/ 2147483647 h 5"/>
                <a:gd name="T8" fmla="*/ 2147483647 w 11"/>
                <a:gd name="T9" fmla="*/ 2147483647 h 5"/>
                <a:gd name="T10" fmla="*/ 0 w 11"/>
                <a:gd name="T11" fmla="*/ 2147483647 h 5"/>
                <a:gd name="T12" fmla="*/ 2147483647 w 11"/>
                <a:gd name="T13" fmla="*/ 2147483647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5"/>
                <a:gd name="T23" fmla="*/ 11 w 11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5">
                  <a:moveTo>
                    <a:pt x="5" y="1"/>
                  </a:moveTo>
                  <a:cubicBezTo>
                    <a:pt x="5" y="1"/>
                    <a:pt x="6" y="2"/>
                    <a:pt x="6" y="1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8" y="3"/>
                    <a:pt x="6" y="5"/>
                    <a:pt x="4" y="3"/>
                  </a:cubicBezTo>
                  <a:cubicBezTo>
                    <a:pt x="2" y="3"/>
                    <a:pt x="0" y="2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29" name="Line 277"/>
            <p:cNvSpPr>
              <a:spLocks noChangeShapeType="1"/>
            </p:cNvSpPr>
            <p:nvPr/>
          </p:nvSpPr>
          <p:spPr bwMode="auto">
            <a:xfrm>
              <a:off x="6770374" y="123166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0" name="Freeform 278"/>
            <p:cNvSpPr>
              <a:spLocks/>
            </p:cNvSpPr>
            <p:nvPr/>
          </p:nvSpPr>
          <p:spPr bwMode="auto">
            <a:xfrm>
              <a:off x="6730449" y="1261690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1" name="Line 279"/>
            <p:cNvSpPr>
              <a:spLocks noChangeShapeType="1"/>
            </p:cNvSpPr>
            <p:nvPr/>
          </p:nvSpPr>
          <p:spPr bwMode="auto">
            <a:xfrm flipH="1">
              <a:off x="6720468" y="128170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2" name="Freeform 280"/>
            <p:cNvSpPr>
              <a:spLocks/>
            </p:cNvSpPr>
            <p:nvPr/>
          </p:nvSpPr>
          <p:spPr bwMode="auto">
            <a:xfrm>
              <a:off x="6680543" y="1271697"/>
              <a:ext cx="69867" cy="20015"/>
            </a:xfrm>
            <a:custGeom>
              <a:avLst/>
              <a:gdLst>
                <a:gd name="T0" fmla="*/ 2147483647 w 7"/>
                <a:gd name="T1" fmla="*/ 2147483647 h 2"/>
                <a:gd name="T2" fmla="*/ 2147483647 w 7"/>
                <a:gd name="T3" fmla="*/ 0 h 2"/>
                <a:gd name="T4" fmla="*/ 0 w 7"/>
                <a:gd name="T5" fmla="*/ 2147483647 h 2"/>
                <a:gd name="T6" fmla="*/ 2147483647 w 7"/>
                <a:gd name="T7" fmla="*/ 2147483647 h 2"/>
                <a:gd name="T8" fmla="*/ 2147483647 w 7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2"/>
                <a:gd name="T17" fmla="*/ 7 w 7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2">
                  <a:moveTo>
                    <a:pt x="4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3" y="1"/>
                    <a:pt x="3" y="1"/>
                    <a:pt x="5" y="1"/>
                  </a:cubicBezTo>
                  <a:cubicBezTo>
                    <a:pt x="6" y="1"/>
                    <a:pt x="7" y="2"/>
                    <a:pt x="7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3" name="Line 281"/>
            <p:cNvSpPr>
              <a:spLocks noChangeShapeType="1"/>
            </p:cNvSpPr>
            <p:nvPr/>
          </p:nvSpPr>
          <p:spPr bwMode="auto">
            <a:xfrm>
              <a:off x="6750412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4" name="Freeform 282"/>
            <p:cNvSpPr>
              <a:spLocks/>
            </p:cNvSpPr>
            <p:nvPr/>
          </p:nvSpPr>
          <p:spPr bwMode="auto">
            <a:xfrm>
              <a:off x="6660582" y="1261690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0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5" name="Line 283"/>
            <p:cNvSpPr>
              <a:spLocks noChangeShapeType="1"/>
            </p:cNvSpPr>
            <p:nvPr/>
          </p:nvSpPr>
          <p:spPr bwMode="auto">
            <a:xfrm flipV="1">
              <a:off x="6660582" y="1261690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6" name="Freeform 284"/>
            <p:cNvSpPr>
              <a:spLocks/>
            </p:cNvSpPr>
            <p:nvPr/>
          </p:nvSpPr>
          <p:spPr bwMode="auto">
            <a:xfrm>
              <a:off x="6580732" y="126169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7" name="Line 285"/>
            <p:cNvSpPr>
              <a:spLocks noChangeShapeType="1"/>
            </p:cNvSpPr>
            <p:nvPr/>
          </p:nvSpPr>
          <p:spPr bwMode="auto">
            <a:xfrm flipH="1">
              <a:off x="6570752" y="126169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8" name="Freeform 286"/>
            <p:cNvSpPr>
              <a:spLocks/>
            </p:cNvSpPr>
            <p:nvPr/>
          </p:nvSpPr>
          <p:spPr bwMode="auto">
            <a:xfrm>
              <a:off x="6570752" y="1261690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0 60000 65536"/>
                <a:gd name="T5" fmla="*/ 0 60000 65536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39" name="Line 287"/>
            <p:cNvSpPr>
              <a:spLocks noChangeShapeType="1"/>
            </p:cNvSpPr>
            <p:nvPr/>
          </p:nvSpPr>
          <p:spPr bwMode="auto">
            <a:xfrm>
              <a:off x="6580732" y="12817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0" name="Line 288"/>
            <p:cNvSpPr>
              <a:spLocks noChangeShapeType="1"/>
            </p:cNvSpPr>
            <p:nvPr/>
          </p:nvSpPr>
          <p:spPr bwMode="auto">
            <a:xfrm>
              <a:off x="6520846" y="1231666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1" name="Freeform 289"/>
            <p:cNvSpPr>
              <a:spLocks/>
            </p:cNvSpPr>
            <p:nvPr/>
          </p:nvSpPr>
          <p:spPr bwMode="auto">
            <a:xfrm>
              <a:off x="6530826" y="1231666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2" name="Freeform 290"/>
            <p:cNvSpPr>
              <a:spLocks/>
            </p:cNvSpPr>
            <p:nvPr/>
          </p:nvSpPr>
          <p:spPr bwMode="auto">
            <a:xfrm>
              <a:off x="6520846" y="1231666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3" name="Freeform 291"/>
            <p:cNvSpPr>
              <a:spLocks/>
            </p:cNvSpPr>
            <p:nvPr/>
          </p:nvSpPr>
          <p:spPr bwMode="auto">
            <a:xfrm>
              <a:off x="7528940" y="1321735"/>
              <a:ext cx="69867" cy="30023"/>
            </a:xfrm>
            <a:custGeom>
              <a:avLst/>
              <a:gdLst>
                <a:gd name="T0" fmla="*/ 2147483647 w 7"/>
                <a:gd name="T1" fmla="*/ 2147483647 h 3"/>
                <a:gd name="T2" fmla="*/ 0 w 7"/>
                <a:gd name="T3" fmla="*/ 2147483647 h 3"/>
                <a:gd name="T4" fmla="*/ 2147483647 w 7"/>
                <a:gd name="T5" fmla="*/ 0 h 3"/>
                <a:gd name="T6" fmla="*/ 2147483647 w 7"/>
                <a:gd name="T7" fmla="*/ 2147483647 h 3"/>
                <a:gd name="T8" fmla="*/ 2147483647 w 7"/>
                <a:gd name="T9" fmla="*/ 2147483647 h 3"/>
                <a:gd name="T10" fmla="*/ 2147483647 w 7"/>
                <a:gd name="T11" fmla="*/ 2147483647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3"/>
                <a:gd name="T20" fmla="*/ 7 w 7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3">
                  <a:moveTo>
                    <a:pt x="1" y="2"/>
                  </a:move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1" y="2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4" name="Line 292"/>
            <p:cNvSpPr>
              <a:spLocks noChangeShapeType="1"/>
            </p:cNvSpPr>
            <p:nvPr/>
          </p:nvSpPr>
          <p:spPr bwMode="auto">
            <a:xfrm>
              <a:off x="7538920" y="134174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5" name="Freeform 293"/>
            <p:cNvSpPr>
              <a:spLocks/>
            </p:cNvSpPr>
            <p:nvPr/>
          </p:nvSpPr>
          <p:spPr bwMode="auto">
            <a:xfrm>
              <a:off x="8037977" y="1461840"/>
              <a:ext cx="29943" cy="30023"/>
            </a:xfrm>
            <a:custGeom>
              <a:avLst/>
              <a:gdLst>
                <a:gd name="T0" fmla="*/ 2147483647 w 3"/>
                <a:gd name="T1" fmla="*/ 0 h 3"/>
                <a:gd name="T2" fmla="*/ 0 w 3"/>
                <a:gd name="T3" fmla="*/ 2147483647 h 3"/>
                <a:gd name="T4" fmla="*/ 0 60000 65536"/>
                <a:gd name="T5" fmla="*/ 0 60000 65536"/>
                <a:gd name="T6" fmla="*/ 0 w 3"/>
                <a:gd name="T7" fmla="*/ 0 h 3"/>
                <a:gd name="T8" fmla="*/ 3 w 3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">
                  <a:moveTo>
                    <a:pt x="3" y="0"/>
                  </a:moveTo>
                  <a:cubicBezTo>
                    <a:pt x="2" y="2"/>
                    <a:pt x="1" y="2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6" name="Line 294"/>
            <p:cNvSpPr>
              <a:spLocks noChangeShapeType="1"/>
            </p:cNvSpPr>
            <p:nvPr/>
          </p:nvSpPr>
          <p:spPr bwMode="auto">
            <a:xfrm>
              <a:off x="8037977" y="1491862"/>
              <a:ext cx="49906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7" name="Line 296"/>
            <p:cNvSpPr>
              <a:spLocks noChangeShapeType="1"/>
            </p:cNvSpPr>
            <p:nvPr/>
          </p:nvSpPr>
          <p:spPr bwMode="auto">
            <a:xfrm>
              <a:off x="8067920" y="146184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8" name="Line 297"/>
            <p:cNvSpPr>
              <a:spLocks noChangeShapeType="1"/>
            </p:cNvSpPr>
            <p:nvPr/>
          </p:nvSpPr>
          <p:spPr bwMode="auto">
            <a:xfrm>
              <a:off x="8287505" y="1641976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49" name="Freeform 298"/>
            <p:cNvSpPr>
              <a:spLocks/>
            </p:cNvSpPr>
            <p:nvPr/>
          </p:nvSpPr>
          <p:spPr bwMode="auto">
            <a:xfrm>
              <a:off x="8297486" y="1621961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2147483647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2" y="2"/>
                    <a:pt x="3" y="2"/>
                    <a:pt x="4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0" name="Freeform 299"/>
            <p:cNvSpPr>
              <a:spLocks/>
            </p:cNvSpPr>
            <p:nvPr/>
          </p:nvSpPr>
          <p:spPr bwMode="auto">
            <a:xfrm>
              <a:off x="8287505" y="1621961"/>
              <a:ext cx="29943" cy="20015"/>
            </a:xfrm>
            <a:custGeom>
              <a:avLst/>
              <a:gdLst>
                <a:gd name="T0" fmla="*/ 2147483647 w 3"/>
                <a:gd name="T1" fmla="*/ 0 h 2"/>
                <a:gd name="T2" fmla="*/ 0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0"/>
                  </a:move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1" name="Freeform 300"/>
            <p:cNvSpPr>
              <a:spLocks/>
            </p:cNvSpPr>
            <p:nvPr/>
          </p:nvSpPr>
          <p:spPr bwMode="auto">
            <a:xfrm>
              <a:off x="8137788" y="1621961"/>
              <a:ext cx="29943" cy="20015"/>
            </a:xfrm>
            <a:custGeom>
              <a:avLst/>
              <a:gdLst>
                <a:gd name="T0" fmla="*/ 0 w 3"/>
                <a:gd name="T1" fmla="*/ 0 h 2"/>
                <a:gd name="T2" fmla="*/ 2147483647 w 3"/>
                <a:gd name="T3" fmla="*/ 2147483647 h 2"/>
                <a:gd name="T4" fmla="*/ 0 w 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1" y="2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2" name="Freeform 301"/>
            <p:cNvSpPr>
              <a:spLocks/>
            </p:cNvSpPr>
            <p:nvPr/>
          </p:nvSpPr>
          <p:spPr bwMode="auto">
            <a:xfrm>
              <a:off x="8137788" y="1621961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3" name="Freeform 302"/>
            <p:cNvSpPr>
              <a:spLocks/>
            </p:cNvSpPr>
            <p:nvPr/>
          </p:nvSpPr>
          <p:spPr bwMode="auto">
            <a:xfrm>
              <a:off x="8047958" y="1541900"/>
              <a:ext cx="79849" cy="20015"/>
            </a:xfrm>
            <a:custGeom>
              <a:avLst/>
              <a:gdLst>
                <a:gd name="T0" fmla="*/ 2147483647 w 8"/>
                <a:gd name="T1" fmla="*/ 2147483647 h 2"/>
                <a:gd name="T2" fmla="*/ 2147483647 w 8"/>
                <a:gd name="T3" fmla="*/ 2147483647 h 2"/>
                <a:gd name="T4" fmla="*/ 0 w 8"/>
                <a:gd name="T5" fmla="*/ 2147483647 h 2"/>
                <a:gd name="T6" fmla="*/ 2147483647 w 8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cubicBezTo>
                    <a:pt x="8" y="1"/>
                    <a:pt x="7" y="2"/>
                    <a:pt x="7" y="2"/>
                  </a:cubicBezTo>
                  <a:cubicBezTo>
                    <a:pt x="4" y="2"/>
                    <a:pt x="2" y="1"/>
                    <a:pt x="0" y="1"/>
                  </a:cubicBezTo>
                  <a:cubicBezTo>
                    <a:pt x="3" y="0"/>
                    <a:pt x="5" y="1"/>
                    <a:pt x="8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4" name="Line 303"/>
            <p:cNvSpPr>
              <a:spLocks noChangeShapeType="1"/>
            </p:cNvSpPr>
            <p:nvPr/>
          </p:nvSpPr>
          <p:spPr bwMode="auto">
            <a:xfrm>
              <a:off x="8127807" y="155190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5" name="Freeform 304"/>
            <p:cNvSpPr>
              <a:spLocks/>
            </p:cNvSpPr>
            <p:nvPr/>
          </p:nvSpPr>
          <p:spPr bwMode="auto">
            <a:xfrm>
              <a:off x="7678656" y="1671999"/>
              <a:ext cx="19963" cy="20015"/>
            </a:xfrm>
            <a:custGeom>
              <a:avLst/>
              <a:gdLst>
                <a:gd name="T0" fmla="*/ 2147483647 w 2"/>
                <a:gd name="T1" fmla="*/ 2147483647 h 2"/>
                <a:gd name="T2" fmla="*/ 0 w 2"/>
                <a:gd name="T3" fmla="*/ 214748364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6" name="Freeform 305"/>
            <p:cNvSpPr>
              <a:spLocks/>
            </p:cNvSpPr>
            <p:nvPr/>
          </p:nvSpPr>
          <p:spPr bwMode="auto">
            <a:xfrm>
              <a:off x="7678656" y="1671999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7" name="Freeform 306"/>
            <p:cNvSpPr>
              <a:spLocks/>
            </p:cNvSpPr>
            <p:nvPr/>
          </p:nvSpPr>
          <p:spPr bwMode="auto">
            <a:xfrm>
              <a:off x="7698619" y="1671999"/>
              <a:ext cx="1664" cy="20015"/>
            </a:xfrm>
            <a:custGeom>
              <a:avLst/>
              <a:gdLst>
                <a:gd name="T0" fmla="*/ 0 w 1588"/>
                <a:gd name="T1" fmla="*/ 0 h 2"/>
                <a:gd name="T2" fmla="*/ 0 w 1588"/>
                <a:gd name="T3" fmla="*/ 2147483647 h 2"/>
                <a:gd name="T4" fmla="*/ 0 w 1588"/>
                <a:gd name="T5" fmla="*/ 2147483647 h 2"/>
                <a:gd name="T6" fmla="*/ 0 w 1588"/>
                <a:gd name="T7" fmla="*/ 2147483647 h 2"/>
                <a:gd name="T8" fmla="*/ 0 w 1588"/>
                <a:gd name="T9" fmla="*/ 2147483647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8"/>
                <a:gd name="T16" fmla="*/ 0 h 2"/>
                <a:gd name="T17" fmla="*/ 1588 w 1588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8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8" name="Freeform 307"/>
            <p:cNvSpPr>
              <a:spLocks/>
            </p:cNvSpPr>
            <p:nvPr/>
          </p:nvSpPr>
          <p:spPr bwMode="auto">
            <a:xfrm>
              <a:off x="7878279" y="1792089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59" name="Line 308"/>
            <p:cNvSpPr>
              <a:spLocks noChangeShapeType="1"/>
            </p:cNvSpPr>
            <p:nvPr/>
          </p:nvSpPr>
          <p:spPr bwMode="auto">
            <a:xfrm flipH="1">
              <a:off x="7878279" y="1812104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0" name="Freeform 309"/>
            <p:cNvSpPr>
              <a:spLocks/>
            </p:cNvSpPr>
            <p:nvPr/>
          </p:nvSpPr>
          <p:spPr bwMode="auto">
            <a:xfrm>
              <a:off x="7848336" y="1782081"/>
              <a:ext cx="29943" cy="30023"/>
            </a:xfrm>
            <a:custGeom>
              <a:avLst/>
              <a:gdLst>
                <a:gd name="T0" fmla="*/ 2147483647 w 3"/>
                <a:gd name="T1" fmla="*/ 2147483647 h 3"/>
                <a:gd name="T2" fmla="*/ 0 w 3"/>
                <a:gd name="T3" fmla="*/ 2147483647 h 3"/>
                <a:gd name="T4" fmla="*/ 2147483647 w 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"/>
                <a:gd name="T10" fmla="*/ 0 h 3"/>
                <a:gd name="T11" fmla="*/ 3 w 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3">
                  <a:moveTo>
                    <a:pt x="3" y="3"/>
                  </a:moveTo>
                  <a:cubicBezTo>
                    <a:pt x="2" y="2"/>
                    <a:pt x="2" y="1"/>
                    <a:pt x="0" y="1"/>
                  </a:cubicBezTo>
                  <a:cubicBezTo>
                    <a:pt x="2" y="0"/>
                    <a:pt x="2" y="1"/>
                    <a:pt x="3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1" name="Line 310"/>
            <p:cNvSpPr>
              <a:spLocks noChangeShapeType="1"/>
            </p:cNvSpPr>
            <p:nvPr/>
          </p:nvSpPr>
          <p:spPr bwMode="auto">
            <a:xfrm>
              <a:off x="7878279" y="179208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2" name="Line 311"/>
            <p:cNvSpPr>
              <a:spLocks noChangeShapeType="1"/>
            </p:cNvSpPr>
            <p:nvPr/>
          </p:nvSpPr>
          <p:spPr bwMode="auto">
            <a:xfrm flipH="1">
              <a:off x="7918203" y="181210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3" name="Freeform 312"/>
            <p:cNvSpPr>
              <a:spLocks/>
            </p:cNvSpPr>
            <p:nvPr/>
          </p:nvSpPr>
          <p:spPr bwMode="auto">
            <a:xfrm>
              <a:off x="7908222" y="1802096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4" name="Line 313"/>
            <p:cNvSpPr>
              <a:spLocks noChangeShapeType="1"/>
            </p:cNvSpPr>
            <p:nvPr/>
          </p:nvSpPr>
          <p:spPr bwMode="auto">
            <a:xfrm>
              <a:off x="7928184" y="181210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5" name="Freeform 314"/>
            <p:cNvSpPr>
              <a:spLocks/>
            </p:cNvSpPr>
            <p:nvPr/>
          </p:nvSpPr>
          <p:spPr bwMode="auto">
            <a:xfrm>
              <a:off x="8087882" y="1852134"/>
              <a:ext cx="19963" cy="20015"/>
            </a:xfrm>
            <a:custGeom>
              <a:avLst/>
              <a:gdLst>
                <a:gd name="T0" fmla="*/ 2147483647 w 2"/>
                <a:gd name="T1" fmla="*/ 0 h 2"/>
                <a:gd name="T2" fmla="*/ 0 w 2"/>
                <a:gd name="T3" fmla="*/ 0 h 2"/>
                <a:gd name="T4" fmla="*/ 0 60000 65536"/>
                <a:gd name="T5" fmla="*/ 0 60000 65536"/>
                <a:gd name="T6" fmla="*/ 0 w 2"/>
                <a:gd name="T7" fmla="*/ 0 h 2"/>
                <a:gd name="T8" fmla="*/ 2 w 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2">
                  <a:moveTo>
                    <a:pt x="2" y="0"/>
                  </a:moveTo>
                  <a:cubicBezTo>
                    <a:pt x="1" y="2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6" name="Freeform 315"/>
            <p:cNvSpPr>
              <a:spLocks/>
            </p:cNvSpPr>
            <p:nvPr/>
          </p:nvSpPr>
          <p:spPr bwMode="auto">
            <a:xfrm>
              <a:off x="8087882" y="1852134"/>
              <a:ext cx="19963" cy="1668"/>
            </a:xfrm>
            <a:custGeom>
              <a:avLst/>
              <a:gdLst>
                <a:gd name="T0" fmla="*/ 0 w 2"/>
                <a:gd name="T1" fmla="*/ 0 h 1587"/>
                <a:gd name="T2" fmla="*/ 2147483647 w 2"/>
                <a:gd name="T3" fmla="*/ 0 h 1587"/>
                <a:gd name="T4" fmla="*/ 2147483647 w 2"/>
                <a:gd name="T5" fmla="*/ 0 h 1587"/>
                <a:gd name="T6" fmla="*/ 0 60000 65536"/>
                <a:gd name="T7" fmla="*/ 0 60000 65536"/>
                <a:gd name="T8" fmla="*/ 0 60000 65536"/>
                <a:gd name="T9" fmla="*/ 0 w 2"/>
                <a:gd name="T10" fmla="*/ 0 h 1587"/>
                <a:gd name="T11" fmla="*/ 2 w 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87">
                  <a:moveTo>
                    <a:pt x="0" y="0"/>
                  </a:moveTo>
                  <a:lnTo>
                    <a:pt x="2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7" name="Freeform 316"/>
            <p:cNvSpPr>
              <a:spLocks/>
            </p:cNvSpPr>
            <p:nvPr/>
          </p:nvSpPr>
          <p:spPr bwMode="auto">
            <a:xfrm>
              <a:off x="7758506" y="1932195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2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8" name="Line 317"/>
            <p:cNvSpPr>
              <a:spLocks noChangeShapeType="1"/>
            </p:cNvSpPr>
            <p:nvPr/>
          </p:nvSpPr>
          <p:spPr bwMode="auto">
            <a:xfrm>
              <a:off x="7758506" y="195220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69" name="Freeform 318"/>
            <p:cNvSpPr>
              <a:spLocks/>
            </p:cNvSpPr>
            <p:nvPr/>
          </p:nvSpPr>
          <p:spPr bwMode="auto">
            <a:xfrm>
              <a:off x="7768486" y="1962218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w 1588"/>
                <a:gd name="T7" fmla="*/ 2147483647 h 2"/>
                <a:gd name="T8" fmla="*/ 0 w 1588"/>
                <a:gd name="T9" fmla="*/ 2147483647 h 2"/>
                <a:gd name="T10" fmla="*/ 0 w 1588"/>
                <a:gd name="T11" fmla="*/ 2147483647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8"/>
                <a:gd name="T19" fmla="*/ 0 h 2"/>
                <a:gd name="T20" fmla="*/ 1588 w 1588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0" name="Freeform 319"/>
            <p:cNvSpPr>
              <a:spLocks/>
            </p:cNvSpPr>
            <p:nvPr/>
          </p:nvSpPr>
          <p:spPr bwMode="auto">
            <a:xfrm>
              <a:off x="7748524" y="2042277"/>
              <a:ext cx="9981" cy="20015"/>
            </a:xfrm>
            <a:custGeom>
              <a:avLst/>
              <a:gdLst>
                <a:gd name="T0" fmla="*/ 0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w 1"/>
                <a:gd name="T7" fmla="*/ 2147483647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1" name="Freeform 320"/>
            <p:cNvSpPr>
              <a:spLocks/>
            </p:cNvSpPr>
            <p:nvPr/>
          </p:nvSpPr>
          <p:spPr bwMode="auto">
            <a:xfrm>
              <a:off x="7748524" y="2052285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2" name="Freeform 321"/>
            <p:cNvSpPr>
              <a:spLocks/>
            </p:cNvSpPr>
            <p:nvPr/>
          </p:nvSpPr>
          <p:spPr bwMode="auto">
            <a:xfrm>
              <a:off x="7728562" y="2072300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60000 65536"/>
                <a:gd name="T5" fmla="*/ 0 60000 65536"/>
                <a:gd name="T6" fmla="*/ 0 w 1588"/>
                <a:gd name="T7" fmla="*/ 0 h 2"/>
                <a:gd name="T8" fmla="*/ 1588 w 1588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3" name="Freeform 322"/>
            <p:cNvSpPr>
              <a:spLocks/>
            </p:cNvSpPr>
            <p:nvPr/>
          </p:nvSpPr>
          <p:spPr bwMode="auto">
            <a:xfrm>
              <a:off x="7728562" y="2072300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0 h 1"/>
                <a:gd name="T6" fmla="*/ 0 w 1"/>
                <a:gd name="T7" fmla="*/ 2147483647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4" name="Line 323"/>
            <p:cNvSpPr>
              <a:spLocks noChangeShapeType="1"/>
            </p:cNvSpPr>
            <p:nvPr/>
          </p:nvSpPr>
          <p:spPr bwMode="auto">
            <a:xfrm flipH="1" flipV="1">
              <a:off x="7688637" y="2102322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5" name="Freeform 324"/>
            <p:cNvSpPr>
              <a:spLocks/>
            </p:cNvSpPr>
            <p:nvPr/>
          </p:nvSpPr>
          <p:spPr bwMode="auto">
            <a:xfrm>
              <a:off x="7688637" y="2092315"/>
              <a:ext cx="19963" cy="20015"/>
            </a:xfrm>
            <a:custGeom>
              <a:avLst/>
              <a:gdLst>
                <a:gd name="T0" fmla="*/ 0 w 2"/>
                <a:gd name="T1" fmla="*/ 2147483647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6" name="Line 325"/>
            <p:cNvSpPr>
              <a:spLocks noChangeShapeType="1"/>
            </p:cNvSpPr>
            <p:nvPr/>
          </p:nvSpPr>
          <p:spPr bwMode="auto">
            <a:xfrm>
              <a:off x="7698619" y="211233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7" name="Freeform 326"/>
            <p:cNvSpPr>
              <a:spLocks/>
            </p:cNvSpPr>
            <p:nvPr/>
          </p:nvSpPr>
          <p:spPr bwMode="auto">
            <a:xfrm>
              <a:off x="8277524" y="1892164"/>
              <a:ext cx="19963" cy="10007"/>
            </a:xfrm>
            <a:custGeom>
              <a:avLst/>
              <a:gdLst>
                <a:gd name="T0" fmla="*/ 2147483647 w 2"/>
                <a:gd name="T1" fmla="*/ 2147483647 h 1"/>
                <a:gd name="T2" fmla="*/ 0 w 2"/>
                <a:gd name="T3" fmla="*/ 0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8" name="Line 327"/>
            <p:cNvSpPr>
              <a:spLocks noChangeShapeType="1"/>
            </p:cNvSpPr>
            <p:nvPr/>
          </p:nvSpPr>
          <p:spPr bwMode="auto">
            <a:xfrm>
              <a:off x="8297486" y="190217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79" name="Freeform 328"/>
            <p:cNvSpPr>
              <a:spLocks/>
            </p:cNvSpPr>
            <p:nvPr/>
          </p:nvSpPr>
          <p:spPr bwMode="auto">
            <a:xfrm>
              <a:off x="8347392" y="1882157"/>
              <a:ext cx="9981" cy="20015"/>
            </a:xfrm>
            <a:custGeom>
              <a:avLst/>
              <a:gdLst>
                <a:gd name="T0" fmla="*/ 0 w 1"/>
                <a:gd name="T1" fmla="*/ 0 h 2"/>
                <a:gd name="T2" fmla="*/ 2147483647 w 1"/>
                <a:gd name="T3" fmla="*/ 2147483647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0" name="Freeform 329"/>
            <p:cNvSpPr>
              <a:spLocks/>
            </p:cNvSpPr>
            <p:nvPr/>
          </p:nvSpPr>
          <p:spPr bwMode="auto">
            <a:xfrm>
              <a:off x="8347392" y="1892164"/>
              <a:ext cx="9981" cy="10007"/>
            </a:xfrm>
            <a:custGeom>
              <a:avLst/>
              <a:gdLst>
                <a:gd name="T0" fmla="*/ 2147483647 w 1"/>
                <a:gd name="T1" fmla="*/ 2147483647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1" name="Line 330"/>
            <p:cNvSpPr>
              <a:spLocks noChangeShapeType="1"/>
            </p:cNvSpPr>
            <p:nvPr/>
          </p:nvSpPr>
          <p:spPr bwMode="auto">
            <a:xfrm>
              <a:off x="8377335" y="189216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2" name="Freeform 331"/>
            <p:cNvSpPr>
              <a:spLocks/>
            </p:cNvSpPr>
            <p:nvPr/>
          </p:nvSpPr>
          <p:spPr bwMode="auto">
            <a:xfrm>
              <a:off x="8377335" y="1882157"/>
              <a:ext cx="9981" cy="10007"/>
            </a:xfrm>
            <a:custGeom>
              <a:avLst/>
              <a:gdLst>
                <a:gd name="T0" fmla="*/ 0 w 1"/>
                <a:gd name="T1" fmla="*/ 2147483647 h 1"/>
                <a:gd name="T2" fmla="*/ 2147483647 w 1"/>
                <a:gd name="T3" fmla="*/ 2147483647 h 1"/>
                <a:gd name="T4" fmla="*/ 0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3" name="Line 332"/>
            <p:cNvSpPr>
              <a:spLocks noChangeShapeType="1"/>
            </p:cNvSpPr>
            <p:nvPr/>
          </p:nvSpPr>
          <p:spPr bwMode="auto">
            <a:xfrm>
              <a:off x="8377335" y="189216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4" name="Freeform 333"/>
            <p:cNvSpPr>
              <a:spLocks/>
            </p:cNvSpPr>
            <p:nvPr/>
          </p:nvSpPr>
          <p:spPr bwMode="auto">
            <a:xfrm>
              <a:off x="8397298" y="1872149"/>
              <a:ext cx="59887" cy="10007"/>
            </a:xfrm>
            <a:custGeom>
              <a:avLst/>
              <a:gdLst>
                <a:gd name="T0" fmla="*/ 0 w 6"/>
                <a:gd name="T1" fmla="*/ 2147483647 h 1"/>
                <a:gd name="T2" fmla="*/ 2147483647 w 6"/>
                <a:gd name="T3" fmla="*/ 0 h 1"/>
                <a:gd name="T4" fmla="*/ 2147483647 w 6"/>
                <a:gd name="T5" fmla="*/ 2147483647 h 1"/>
                <a:gd name="T6" fmla="*/ 2147483647 w 6"/>
                <a:gd name="T7" fmla="*/ 2147483647 h 1"/>
                <a:gd name="T8" fmla="*/ 0 w 6"/>
                <a:gd name="T9" fmla="*/ 2147483647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"/>
                <a:gd name="T17" fmla="*/ 6 w 6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2" y="1"/>
                    <a:pt x="2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5" name="Line 334"/>
            <p:cNvSpPr>
              <a:spLocks noChangeShapeType="1"/>
            </p:cNvSpPr>
            <p:nvPr/>
          </p:nvSpPr>
          <p:spPr bwMode="auto">
            <a:xfrm>
              <a:off x="8397298" y="1882157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6" name="Line 335"/>
            <p:cNvSpPr>
              <a:spLocks noChangeShapeType="1"/>
            </p:cNvSpPr>
            <p:nvPr/>
          </p:nvSpPr>
          <p:spPr bwMode="auto">
            <a:xfrm flipV="1">
              <a:off x="7199562" y="1792089"/>
              <a:ext cx="1664" cy="20015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7" name="Freeform 336"/>
            <p:cNvSpPr>
              <a:spLocks/>
            </p:cNvSpPr>
            <p:nvPr/>
          </p:nvSpPr>
          <p:spPr bwMode="auto">
            <a:xfrm>
              <a:off x="7199562" y="1792089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0 h 2"/>
                <a:gd name="T4" fmla="*/ 2147483647 w 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8" name="Freeform 337"/>
            <p:cNvSpPr>
              <a:spLocks/>
            </p:cNvSpPr>
            <p:nvPr/>
          </p:nvSpPr>
          <p:spPr bwMode="auto">
            <a:xfrm>
              <a:off x="7199562" y="1812104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w 2"/>
                <a:gd name="T5" fmla="*/ 0 h 1587"/>
                <a:gd name="T6" fmla="*/ 0 60000 65536"/>
                <a:gd name="T7" fmla="*/ 0 60000 65536"/>
                <a:gd name="T8" fmla="*/ 0 60000 65536"/>
                <a:gd name="T9" fmla="*/ 0 w 2"/>
                <a:gd name="T10" fmla="*/ 0 h 1587"/>
                <a:gd name="T11" fmla="*/ 2 w 2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587">
                  <a:moveTo>
                    <a:pt x="2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89" name="Line 338"/>
            <p:cNvSpPr>
              <a:spLocks noChangeShapeType="1"/>
            </p:cNvSpPr>
            <p:nvPr/>
          </p:nvSpPr>
          <p:spPr bwMode="auto">
            <a:xfrm flipH="1">
              <a:off x="7528940" y="2052285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0" name="Freeform 339"/>
            <p:cNvSpPr>
              <a:spLocks/>
            </p:cNvSpPr>
            <p:nvPr/>
          </p:nvSpPr>
          <p:spPr bwMode="auto">
            <a:xfrm>
              <a:off x="7359063" y="1841488"/>
              <a:ext cx="169604" cy="241302"/>
            </a:xfrm>
            <a:custGeom>
              <a:avLst/>
              <a:gdLst>
                <a:gd name="T0" fmla="*/ 2147483647 w 17"/>
                <a:gd name="T1" fmla="*/ 2147483647 h 24"/>
                <a:gd name="T2" fmla="*/ 2147483647 w 17"/>
                <a:gd name="T3" fmla="*/ 2147483647 h 24"/>
                <a:gd name="T4" fmla="*/ 2147483647 w 17"/>
                <a:gd name="T5" fmla="*/ 2147483647 h 24"/>
                <a:gd name="T6" fmla="*/ 2147483647 w 17"/>
                <a:gd name="T7" fmla="*/ 2147483647 h 24"/>
                <a:gd name="T8" fmla="*/ 2147483647 w 17"/>
                <a:gd name="T9" fmla="*/ 2147483647 h 24"/>
                <a:gd name="T10" fmla="*/ 2147483647 w 17"/>
                <a:gd name="T11" fmla="*/ 2147483647 h 24"/>
                <a:gd name="T12" fmla="*/ 0 w 17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4"/>
                <a:gd name="T23" fmla="*/ 17 w 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4">
                  <a:moveTo>
                    <a:pt x="17" y="21"/>
                  </a:moveTo>
                  <a:cubicBezTo>
                    <a:pt x="17" y="22"/>
                    <a:pt x="17" y="23"/>
                    <a:pt x="17" y="24"/>
                  </a:cubicBezTo>
                  <a:cubicBezTo>
                    <a:pt x="17" y="22"/>
                    <a:pt x="14" y="21"/>
                    <a:pt x="14" y="20"/>
                  </a:cubicBezTo>
                  <a:cubicBezTo>
                    <a:pt x="14" y="19"/>
                    <a:pt x="13" y="17"/>
                    <a:pt x="13" y="16"/>
                  </a:cubicBezTo>
                  <a:cubicBezTo>
                    <a:pt x="11" y="16"/>
                    <a:pt x="10" y="14"/>
                    <a:pt x="10" y="13"/>
                  </a:cubicBezTo>
                  <a:cubicBezTo>
                    <a:pt x="10" y="12"/>
                    <a:pt x="6" y="9"/>
                    <a:pt x="6" y="8"/>
                  </a:cubicBezTo>
                  <a:cubicBezTo>
                    <a:pt x="5" y="4"/>
                    <a:pt x="0" y="5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91" name="Line 340"/>
            <p:cNvSpPr>
              <a:spLocks noChangeShapeType="1"/>
            </p:cNvSpPr>
            <p:nvPr/>
          </p:nvSpPr>
          <p:spPr bwMode="auto">
            <a:xfrm>
              <a:off x="7359260" y="184212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2" name="Freeform 341"/>
            <p:cNvSpPr>
              <a:spLocks/>
            </p:cNvSpPr>
            <p:nvPr/>
          </p:nvSpPr>
          <p:spPr bwMode="auto">
            <a:xfrm>
              <a:off x="7528940" y="2092315"/>
              <a:ext cx="159699" cy="120090"/>
            </a:xfrm>
            <a:custGeom>
              <a:avLst/>
              <a:gdLst>
                <a:gd name="T0" fmla="*/ 2147483647 w 16"/>
                <a:gd name="T1" fmla="*/ 2147483647 h 12"/>
                <a:gd name="T2" fmla="*/ 2147483647 w 16"/>
                <a:gd name="T3" fmla="*/ 2147483647 h 12"/>
                <a:gd name="T4" fmla="*/ 2147483647 w 16"/>
                <a:gd name="T5" fmla="*/ 2147483647 h 12"/>
                <a:gd name="T6" fmla="*/ 2147483647 w 16"/>
                <a:gd name="T7" fmla="*/ 2147483647 h 12"/>
                <a:gd name="T8" fmla="*/ 2147483647 w 16"/>
                <a:gd name="T9" fmla="*/ 2147483647 h 12"/>
                <a:gd name="T10" fmla="*/ 2147483647 w 16"/>
                <a:gd name="T11" fmla="*/ 2147483647 h 12"/>
                <a:gd name="T12" fmla="*/ 2147483647 w 16"/>
                <a:gd name="T13" fmla="*/ 2147483647 h 12"/>
                <a:gd name="T14" fmla="*/ 2147483647 w 16"/>
                <a:gd name="T15" fmla="*/ 2147483647 h 12"/>
                <a:gd name="T16" fmla="*/ 2147483647 w 16"/>
                <a:gd name="T17" fmla="*/ 2147483647 h 12"/>
                <a:gd name="T18" fmla="*/ 0 w 16"/>
                <a:gd name="T19" fmla="*/ 0 h 12"/>
                <a:gd name="T20" fmla="*/ 2147483647 w 16"/>
                <a:gd name="T21" fmla="*/ 0 h 12"/>
                <a:gd name="T22" fmla="*/ 2147483647 w 16"/>
                <a:gd name="T23" fmla="*/ 2147483647 h 12"/>
                <a:gd name="T24" fmla="*/ 2147483647 w 16"/>
                <a:gd name="T25" fmla="*/ 2147483647 h 12"/>
                <a:gd name="T26" fmla="*/ 2147483647 w 16"/>
                <a:gd name="T27" fmla="*/ 2147483647 h 12"/>
                <a:gd name="T28" fmla="*/ 2147483647 w 16"/>
                <a:gd name="T29" fmla="*/ 2147483647 h 12"/>
                <a:gd name="T30" fmla="*/ 2147483647 w 16"/>
                <a:gd name="T31" fmla="*/ 2147483647 h 12"/>
                <a:gd name="T32" fmla="*/ 2147483647 w 16"/>
                <a:gd name="T33" fmla="*/ 2147483647 h 12"/>
                <a:gd name="T34" fmla="*/ 2147483647 w 16"/>
                <a:gd name="T35" fmla="*/ 2147483647 h 12"/>
                <a:gd name="T36" fmla="*/ 2147483647 w 16"/>
                <a:gd name="T37" fmla="*/ 2147483647 h 12"/>
                <a:gd name="T38" fmla="*/ 2147483647 w 16"/>
                <a:gd name="T39" fmla="*/ 2147483647 h 12"/>
                <a:gd name="T40" fmla="*/ 2147483647 w 16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"/>
                <a:gd name="T64" fmla="*/ 0 h 12"/>
                <a:gd name="T65" fmla="*/ 16 w 16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" h="12">
                  <a:moveTo>
                    <a:pt x="4" y="12"/>
                  </a:move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4" y="2"/>
                    <a:pt x="5" y="3"/>
                  </a:cubicBezTo>
                  <a:cubicBezTo>
                    <a:pt x="8" y="4"/>
                    <a:pt x="9" y="4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5"/>
                    <a:pt x="14" y="6"/>
                    <a:pt x="16" y="7"/>
                  </a:cubicBezTo>
                  <a:cubicBezTo>
                    <a:pt x="14" y="7"/>
                    <a:pt x="13" y="8"/>
                    <a:pt x="12" y="8"/>
                  </a:cubicBezTo>
                  <a:cubicBezTo>
                    <a:pt x="12" y="9"/>
                    <a:pt x="11" y="10"/>
                    <a:pt x="12" y="10"/>
                  </a:cubicBezTo>
                  <a:cubicBezTo>
                    <a:pt x="9" y="10"/>
                    <a:pt x="9" y="9"/>
                    <a:pt x="7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5" y="10"/>
                    <a:pt x="5" y="11"/>
                    <a:pt x="7" y="11"/>
                  </a:cubicBezTo>
                  <a:cubicBezTo>
                    <a:pt x="6" y="12"/>
                    <a:pt x="5" y="12"/>
                    <a:pt x="4" y="1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3" name="Line 342"/>
            <p:cNvSpPr>
              <a:spLocks noChangeShapeType="1"/>
            </p:cNvSpPr>
            <p:nvPr/>
          </p:nvSpPr>
          <p:spPr bwMode="auto">
            <a:xfrm>
              <a:off x="7568864" y="221240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4" name="Freeform 343"/>
            <p:cNvSpPr>
              <a:spLocks/>
            </p:cNvSpPr>
            <p:nvPr/>
          </p:nvSpPr>
          <p:spPr bwMode="auto">
            <a:xfrm>
              <a:off x="7668676" y="2122338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5" name="Line 344"/>
            <p:cNvSpPr>
              <a:spLocks noChangeShapeType="1"/>
            </p:cNvSpPr>
            <p:nvPr/>
          </p:nvSpPr>
          <p:spPr bwMode="auto">
            <a:xfrm>
              <a:off x="7668676" y="212233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6" name="Freeform 345"/>
            <p:cNvSpPr>
              <a:spLocks/>
            </p:cNvSpPr>
            <p:nvPr/>
          </p:nvSpPr>
          <p:spPr bwMode="auto">
            <a:xfrm>
              <a:off x="7508977" y="2442579"/>
              <a:ext cx="19963" cy="10007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7" name="Line 346"/>
            <p:cNvSpPr>
              <a:spLocks noChangeShapeType="1"/>
            </p:cNvSpPr>
            <p:nvPr/>
          </p:nvSpPr>
          <p:spPr bwMode="auto">
            <a:xfrm>
              <a:off x="7528940" y="2442579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098" name="Freeform 347"/>
            <p:cNvSpPr>
              <a:spLocks/>
            </p:cNvSpPr>
            <p:nvPr/>
          </p:nvSpPr>
          <p:spPr bwMode="auto">
            <a:xfrm>
              <a:off x="7498265" y="2443156"/>
              <a:ext cx="60801" cy="49212"/>
            </a:xfrm>
            <a:custGeom>
              <a:avLst/>
              <a:gdLst>
                <a:gd name="T0" fmla="*/ 2147483647 w 6"/>
                <a:gd name="T1" fmla="*/ 0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2147483647 w 6"/>
                <a:gd name="T7" fmla="*/ 2147483647 h 5"/>
                <a:gd name="T8" fmla="*/ 0 w 6"/>
                <a:gd name="T9" fmla="*/ 2147483647 h 5"/>
                <a:gd name="T10" fmla="*/ 2147483647 w 6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5"/>
                <a:gd name="T20" fmla="*/ 6 w 6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5">
                  <a:moveTo>
                    <a:pt x="5" y="0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5" y="3"/>
                    <a:pt x="4" y="2"/>
                    <a:pt x="3" y="3"/>
                  </a:cubicBezTo>
                  <a:cubicBezTo>
                    <a:pt x="3" y="3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1" y="3"/>
                    <a:pt x="1" y="2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99" name="Line 348"/>
            <p:cNvSpPr>
              <a:spLocks noChangeShapeType="1"/>
            </p:cNvSpPr>
            <p:nvPr/>
          </p:nvSpPr>
          <p:spPr bwMode="auto">
            <a:xfrm>
              <a:off x="7508977" y="245258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0" name="Freeform 349"/>
            <p:cNvSpPr>
              <a:spLocks/>
            </p:cNvSpPr>
            <p:nvPr/>
          </p:nvSpPr>
          <p:spPr bwMode="auto">
            <a:xfrm>
              <a:off x="7439065" y="2462206"/>
              <a:ext cx="59201" cy="80963"/>
            </a:xfrm>
            <a:custGeom>
              <a:avLst/>
              <a:gdLst>
                <a:gd name="T0" fmla="*/ 2147483647 w 6"/>
                <a:gd name="T1" fmla="*/ 2147483647 h 8"/>
                <a:gd name="T2" fmla="*/ 2147483647 w 6"/>
                <a:gd name="T3" fmla="*/ 0 h 8"/>
                <a:gd name="T4" fmla="*/ 2147483647 w 6"/>
                <a:gd name="T5" fmla="*/ 2147483647 h 8"/>
                <a:gd name="T6" fmla="*/ 2147483647 w 6"/>
                <a:gd name="T7" fmla="*/ 2147483647 h 8"/>
                <a:gd name="T8" fmla="*/ 2147483647 w 6"/>
                <a:gd name="T9" fmla="*/ 2147483647 h 8"/>
                <a:gd name="T10" fmla="*/ 2147483647 w 6"/>
                <a:gd name="T11" fmla="*/ 2147483647 h 8"/>
                <a:gd name="T12" fmla="*/ 0 w 6"/>
                <a:gd name="T13" fmla="*/ 2147483647 h 8"/>
                <a:gd name="T14" fmla="*/ 2147483647 w 6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8"/>
                <a:gd name="T26" fmla="*/ 6 w 6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8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6" y="0"/>
                    <a:pt x="6" y="5"/>
                    <a:pt x="6" y="7"/>
                  </a:cubicBezTo>
                  <a:cubicBezTo>
                    <a:pt x="6" y="7"/>
                    <a:pt x="5" y="8"/>
                    <a:pt x="5" y="8"/>
                  </a:cubicBezTo>
                  <a:cubicBezTo>
                    <a:pt x="4" y="8"/>
                    <a:pt x="2" y="6"/>
                    <a:pt x="2" y="6"/>
                  </a:cubicBezTo>
                  <a:cubicBezTo>
                    <a:pt x="2" y="5"/>
                    <a:pt x="3" y="3"/>
                    <a:pt x="3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01" name="Line 350"/>
            <p:cNvSpPr>
              <a:spLocks noChangeShapeType="1"/>
            </p:cNvSpPr>
            <p:nvPr/>
          </p:nvSpPr>
          <p:spPr bwMode="auto">
            <a:xfrm>
              <a:off x="7449090" y="2472602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2" name="Freeform 351"/>
            <p:cNvSpPr>
              <a:spLocks/>
            </p:cNvSpPr>
            <p:nvPr/>
          </p:nvSpPr>
          <p:spPr bwMode="auto">
            <a:xfrm>
              <a:off x="7498996" y="2222413"/>
              <a:ext cx="169679" cy="190144"/>
            </a:xfrm>
            <a:custGeom>
              <a:avLst/>
              <a:gdLst>
                <a:gd name="T0" fmla="*/ 0 w 17"/>
                <a:gd name="T1" fmla="*/ 2147483647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2147483647 h 19"/>
                <a:gd name="T14" fmla="*/ 2147483647 w 17"/>
                <a:gd name="T15" fmla="*/ 2147483647 h 19"/>
                <a:gd name="T16" fmla="*/ 2147483647 w 17"/>
                <a:gd name="T17" fmla="*/ 2147483647 h 19"/>
                <a:gd name="T18" fmla="*/ 2147483647 w 17"/>
                <a:gd name="T19" fmla="*/ 2147483647 h 19"/>
                <a:gd name="T20" fmla="*/ 2147483647 w 17"/>
                <a:gd name="T21" fmla="*/ 2147483647 h 19"/>
                <a:gd name="T22" fmla="*/ 2147483647 w 17"/>
                <a:gd name="T23" fmla="*/ 2147483647 h 19"/>
                <a:gd name="T24" fmla="*/ 2147483647 w 17"/>
                <a:gd name="T25" fmla="*/ 2147483647 h 19"/>
                <a:gd name="T26" fmla="*/ 2147483647 w 17"/>
                <a:gd name="T27" fmla="*/ 2147483647 h 19"/>
                <a:gd name="T28" fmla="*/ 2147483647 w 17"/>
                <a:gd name="T29" fmla="*/ 0 h 19"/>
                <a:gd name="T30" fmla="*/ 2147483647 w 17"/>
                <a:gd name="T31" fmla="*/ 2147483647 h 19"/>
                <a:gd name="T32" fmla="*/ 2147483647 w 17"/>
                <a:gd name="T33" fmla="*/ 2147483647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0" y="18"/>
                  </a:moveTo>
                  <a:cubicBezTo>
                    <a:pt x="1" y="18"/>
                    <a:pt x="1" y="18"/>
                    <a:pt x="2" y="18"/>
                  </a:cubicBezTo>
                  <a:cubicBezTo>
                    <a:pt x="3" y="18"/>
                    <a:pt x="4" y="17"/>
                    <a:pt x="5" y="17"/>
                  </a:cubicBezTo>
                  <a:cubicBezTo>
                    <a:pt x="5" y="17"/>
                    <a:pt x="5" y="18"/>
                    <a:pt x="6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6" y="16"/>
                    <a:pt x="7" y="16"/>
                    <a:pt x="7" y="15"/>
                  </a:cubicBezTo>
                  <a:cubicBezTo>
                    <a:pt x="7" y="13"/>
                    <a:pt x="7" y="14"/>
                    <a:pt x="7" y="12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9" y="12"/>
                    <a:pt x="10" y="13"/>
                    <a:pt x="11" y="11"/>
                  </a:cubicBezTo>
                  <a:cubicBezTo>
                    <a:pt x="10" y="11"/>
                    <a:pt x="10" y="10"/>
                    <a:pt x="9" y="9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1" y="6"/>
                    <a:pt x="10" y="5"/>
                    <a:pt x="10" y="2"/>
                  </a:cubicBezTo>
                  <a:cubicBezTo>
                    <a:pt x="10" y="1"/>
                    <a:pt x="10" y="0"/>
                    <a:pt x="11" y="0"/>
                  </a:cubicBezTo>
                  <a:cubicBezTo>
                    <a:pt x="12" y="2"/>
                    <a:pt x="14" y="2"/>
                    <a:pt x="16" y="3"/>
                  </a:cubicBezTo>
                  <a:cubicBezTo>
                    <a:pt x="17" y="4"/>
                    <a:pt x="16" y="7"/>
                    <a:pt x="17" y="8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3" name="Line 352"/>
            <p:cNvSpPr>
              <a:spLocks noChangeShapeType="1"/>
            </p:cNvSpPr>
            <p:nvPr/>
          </p:nvSpPr>
          <p:spPr bwMode="auto">
            <a:xfrm>
              <a:off x="7668676" y="2302473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4" name="Freeform 353"/>
            <p:cNvSpPr>
              <a:spLocks/>
            </p:cNvSpPr>
            <p:nvPr/>
          </p:nvSpPr>
          <p:spPr bwMode="auto">
            <a:xfrm>
              <a:off x="7658694" y="2312482"/>
              <a:ext cx="29943" cy="70052"/>
            </a:xfrm>
            <a:custGeom>
              <a:avLst/>
              <a:gdLst>
                <a:gd name="T0" fmla="*/ 2147483647 w 3"/>
                <a:gd name="T1" fmla="*/ 0 h 7"/>
                <a:gd name="T2" fmla="*/ 0 w 3"/>
                <a:gd name="T3" fmla="*/ 0 h 7"/>
                <a:gd name="T4" fmla="*/ 2147483647 w 3"/>
                <a:gd name="T5" fmla="*/ 2147483647 h 7"/>
                <a:gd name="T6" fmla="*/ 2147483647 w 3"/>
                <a:gd name="T7" fmla="*/ 214748364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7"/>
                <a:gd name="T14" fmla="*/ 3 w 3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2"/>
                    <a:pt x="2" y="7"/>
                    <a:pt x="3" y="7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5" name="Line 354"/>
            <p:cNvSpPr>
              <a:spLocks noChangeShapeType="1"/>
            </p:cNvSpPr>
            <p:nvPr/>
          </p:nvSpPr>
          <p:spPr bwMode="auto">
            <a:xfrm>
              <a:off x="7688637" y="2382534"/>
              <a:ext cx="1664" cy="40030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6" name="Freeform 355"/>
            <p:cNvSpPr>
              <a:spLocks/>
            </p:cNvSpPr>
            <p:nvPr/>
          </p:nvSpPr>
          <p:spPr bwMode="auto">
            <a:xfrm>
              <a:off x="7638732" y="2402549"/>
              <a:ext cx="49906" cy="30023"/>
            </a:xfrm>
            <a:custGeom>
              <a:avLst/>
              <a:gdLst>
                <a:gd name="T0" fmla="*/ 2147483647 w 5"/>
                <a:gd name="T1" fmla="*/ 2147483647 h 3"/>
                <a:gd name="T2" fmla="*/ 2147483647 w 5"/>
                <a:gd name="T3" fmla="*/ 0 h 3"/>
                <a:gd name="T4" fmla="*/ 2147483647 w 5"/>
                <a:gd name="T5" fmla="*/ 2147483647 h 3"/>
                <a:gd name="T6" fmla="*/ 2147483647 w 5"/>
                <a:gd name="T7" fmla="*/ 2147483647 h 3"/>
                <a:gd name="T8" fmla="*/ 2147483647 w 5"/>
                <a:gd name="T9" fmla="*/ 2147483647 h 3"/>
                <a:gd name="T10" fmla="*/ 0 w 5"/>
                <a:gd name="T11" fmla="*/ 2147483647 h 3"/>
                <a:gd name="T12" fmla="*/ 0 w 5"/>
                <a:gd name="T13" fmla="*/ 2147483647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3"/>
                <a:gd name="T23" fmla="*/ 5 w 5"/>
                <a:gd name="T24" fmla="*/ 3 h 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3">
                  <a:moveTo>
                    <a:pt x="5" y="2"/>
                  </a:moveTo>
                  <a:cubicBezTo>
                    <a:pt x="4" y="2"/>
                    <a:pt x="4" y="1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7" name="Line 356"/>
            <p:cNvSpPr>
              <a:spLocks noChangeShapeType="1"/>
            </p:cNvSpPr>
            <p:nvPr/>
          </p:nvSpPr>
          <p:spPr bwMode="auto">
            <a:xfrm flipH="1">
              <a:off x="7618770" y="2432572"/>
              <a:ext cx="1996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8" name="Freeform 357"/>
            <p:cNvSpPr>
              <a:spLocks/>
            </p:cNvSpPr>
            <p:nvPr/>
          </p:nvSpPr>
          <p:spPr bwMode="auto">
            <a:xfrm>
              <a:off x="7618770" y="2422564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09" name="Line 358"/>
            <p:cNvSpPr>
              <a:spLocks noChangeShapeType="1"/>
            </p:cNvSpPr>
            <p:nvPr/>
          </p:nvSpPr>
          <p:spPr bwMode="auto">
            <a:xfrm flipH="1">
              <a:off x="7608788" y="2422564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0" name="Freeform 359"/>
            <p:cNvSpPr>
              <a:spLocks/>
            </p:cNvSpPr>
            <p:nvPr/>
          </p:nvSpPr>
          <p:spPr bwMode="auto">
            <a:xfrm>
              <a:off x="7459071" y="2402549"/>
              <a:ext cx="149717" cy="60045"/>
            </a:xfrm>
            <a:custGeom>
              <a:avLst/>
              <a:gdLst>
                <a:gd name="T0" fmla="*/ 2147483647 w 15"/>
                <a:gd name="T1" fmla="*/ 2147483647 h 6"/>
                <a:gd name="T2" fmla="*/ 2147483647 w 15"/>
                <a:gd name="T3" fmla="*/ 2147483647 h 6"/>
                <a:gd name="T4" fmla="*/ 2147483647 w 15"/>
                <a:gd name="T5" fmla="*/ 2147483647 h 6"/>
                <a:gd name="T6" fmla="*/ 2147483647 w 15"/>
                <a:gd name="T7" fmla="*/ 2147483647 h 6"/>
                <a:gd name="T8" fmla="*/ 2147483647 w 15"/>
                <a:gd name="T9" fmla="*/ 2147483647 h 6"/>
                <a:gd name="T10" fmla="*/ 2147483647 w 15"/>
                <a:gd name="T11" fmla="*/ 2147483647 h 6"/>
                <a:gd name="T12" fmla="*/ 2147483647 w 15"/>
                <a:gd name="T13" fmla="*/ 2147483647 h 6"/>
                <a:gd name="T14" fmla="*/ 2147483647 w 15"/>
                <a:gd name="T15" fmla="*/ 2147483647 h 6"/>
                <a:gd name="T16" fmla="*/ 0 w 15"/>
                <a:gd name="T17" fmla="*/ 2147483647 h 6"/>
                <a:gd name="T18" fmla="*/ 2147483647 w 15"/>
                <a:gd name="T19" fmla="*/ 2147483647 h 6"/>
                <a:gd name="T20" fmla="*/ 2147483647 w 15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6"/>
                <a:gd name="T35" fmla="*/ 15 w 15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6">
                  <a:moveTo>
                    <a:pt x="15" y="2"/>
                  </a:moveTo>
                  <a:cubicBezTo>
                    <a:pt x="15" y="4"/>
                    <a:pt x="14" y="4"/>
                    <a:pt x="14" y="5"/>
                  </a:cubicBezTo>
                  <a:cubicBezTo>
                    <a:pt x="14" y="5"/>
                    <a:pt x="14" y="6"/>
                    <a:pt x="15" y="6"/>
                  </a:cubicBezTo>
                  <a:cubicBezTo>
                    <a:pt x="14" y="6"/>
                    <a:pt x="13" y="6"/>
                    <a:pt x="12" y="6"/>
                  </a:cubicBezTo>
                  <a:cubicBezTo>
                    <a:pt x="11" y="6"/>
                    <a:pt x="11" y="4"/>
                    <a:pt x="11" y="4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8" y="3"/>
                    <a:pt x="5" y="4"/>
                    <a:pt x="4" y="4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0" y="6"/>
                    <a:pt x="0" y="4"/>
                    <a:pt x="0" y="4"/>
                  </a:cubicBezTo>
                  <a:cubicBezTo>
                    <a:pt x="0" y="3"/>
                    <a:pt x="1" y="4"/>
                    <a:pt x="1" y="3"/>
                  </a:cubicBezTo>
                  <a:cubicBezTo>
                    <a:pt x="3" y="3"/>
                    <a:pt x="3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1" name="Line 360"/>
            <p:cNvSpPr>
              <a:spLocks noChangeShapeType="1"/>
            </p:cNvSpPr>
            <p:nvPr/>
          </p:nvSpPr>
          <p:spPr bwMode="auto">
            <a:xfrm>
              <a:off x="7498996" y="2402549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2" name="Freeform 361"/>
            <p:cNvSpPr>
              <a:spLocks/>
            </p:cNvSpPr>
            <p:nvPr/>
          </p:nvSpPr>
          <p:spPr bwMode="auto">
            <a:xfrm>
              <a:off x="7459071" y="2682760"/>
              <a:ext cx="9981" cy="20015"/>
            </a:xfrm>
            <a:custGeom>
              <a:avLst/>
              <a:gdLst>
                <a:gd name="T0" fmla="*/ 2147483647 w 1"/>
                <a:gd name="T1" fmla="*/ 0 h 2"/>
                <a:gd name="T2" fmla="*/ 0 w 1"/>
                <a:gd name="T3" fmla="*/ 2147483647 h 2"/>
                <a:gd name="T4" fmla="*/ 2147483647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3" name="Line 362"/>
            <p:cNvSpPr>
              <a:spLocks noChangeShapeType="1"/>
            </p:cNvSpPr>
            <p:nvPr/>
          </p:nvSpPr>
          <p:spPr bwMode="auto">
            <a:xfrm>
              <a:off x="7469053" y="268276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4" name="Line 363"/>
            <p:cNvSpPr>
              <a:spLocks noChangeShapeType="1"/>
            </p:cNvSpPr>
            <p:nvPr/>
          </p:nvSpPr>
          <p:spPr bwMode="auto">
            <a:xfrm flipH="1" flipV="1">
              <a:off x="7479034" y="2622715"/>
              <a:ext cx="9981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5" name="Freeform 364"/>
            <p:cNvSpPr>
              <a:spLocks/>
            </p:cNvSpPr>
            <p:nvPr/>
          </p:nvSpPr>
          <p:spPr bwMode="auto">
            <a:xfrm>
              <a:off x="7479034" y="2622715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0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6" name="Line 365"/>
            <p:cNvSpPr>
              <a:spLocks noChangeShapeType="1"/>
            </p:cNvSpPr>
            <p:nvPr/>
          </p:nvSpPr>
          <p:spPr bwMode="auto">
            <a:xfrm>
              <a:off x="7489015" y="263272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7" name="Freeform 366"/>
            <p:cNvSpPr>
              <a:spLocks/>
            </p:cNvSpPr>
            <p:nvPr/>
          </p:nvSpPr>
          <p:spPr bwMode="auto">
            <a:xfrm>
              <a:off x="7459071" y="1661991"/>
              <a:ext cx="19963" cy="20015"/>
            </a:xfrm>
            <a:custGeom>
              <a:avLst/>
              <a:gdLst>
                <a:gd name="T0" fmla="*/ 0 w 2"/>
                <a:gd name="T1" fmla="*/ 0 h 2"/>
                <a:gd name="T2" fmla="*/ 2147483647 w 2"/>
                <a:gd name="T3" fmla="*/ 2147483647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0" y="1"/>
                    <a:pt x="0" y="2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8" name="Line 367"/>
            <p:cNvSpPr>
              <a:spLocks noChangeShapeType="1"/>
            </p:cNvSpPr>
            <p:nvPr/>
          </p:nvSpPr>
          <p:spPr bwMode="auto">
            <a:xfrm>
              <a:off x="7459071" y="1661991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19" name="Freeform 368"/>
            <p:cNvSpPr>
              <a:spLocks/>
            </p:cNvSpPr>
            <p:nvPr/>
          </p:nvSpPr>
          <p:spPr bwMode="auto">
            <a:xfrm>
              <a:off x="6979978" y="2902926"/>
              <a:ext cx="19963" cy="3002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0 60000 65536"/>
                <a:gd name="T5" fmla="*/ 0 60000 65536"/>
                <a:gd name="T6" fmla="*/ 0 w 2"/>
                <a:gd name="T7" fmla="*/ 0 h 3"/>
                <a:gd name="T8" fmla="*/ 2 w 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3">
                  <a:moveTo>
                    <a:pt x="0" y="3"/>
                  </a:moveTo>
                  <a:cubicBezTo>
                    <a:pt x="0" y="1"/>
                    <a:pt x="2" y="0"/>
                    <a:pt x="2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0" name="Line 369"/>
            <p:cNvSpPr>
              <a:spLocks noChangeShapeType="1"/>
            </p:cNvSpPr>
            <p:nvPr/>
          </p:nvSpPr>
          <p:spPr bwMode="auto">
            <a:xfrm>
              <a:off x="6999939" y="2902926"/>
              <a:ext cx="29943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1" name="Freeform 370"/>
            <p:cNvSpPr>
              <a:spLocks/>
            </p:cNvSpPr>
            <p:nvPr/>
          </p:nvSpPr>
          <p:spPr bwMode="auto">
            <a:xfrm>
              <a:off x="6989958" y="2902926"/>
              <a:ext cx="49906" cy="50038"/>
            </a:xfrm>
            <a:custGeom>
              <a:avLst/>
              <a:gdLst>
                <a:gd name="T0" fmla="*/ 2147483647 w 5"/>
                <a:gd name="T1" fmla="*/ 0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0 w 5"/>
                <a:gd name="T7" fmla="*/ 2147483647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4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3"/>
                    <a:pt x="4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2" name="Freeform 371"/>
            <p:cNvSpPr>
              <a:spLocks/>
            </p:cNvSpPr>
            <p:nvPr/>
          </p:nvSpPr>
          <p:spPr bwMode="auto">
            <a:xfrm>
              <a:off x="6979978" y="2932949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3" name="Freeform 372"/>
            <p:cNvSpPr>
              <a:spLocks/>
            </p:cNvSpPr>
            <p:nvPr/>
          </p:nvSpPr>
          <p:spPr bwMode="auto">
            <a:xfrm>
              <a:off x="7269461" y="2733670"/>
              <a:ext cx="40000" cy="88901"/>
            </a:xfrm>
            <a:custGeom>
              <a:avLst/>
              <a:gdLst>
                <a:gd name="T0" fmla="*/ 362902476 w 4"/>
                <a:gd name="T1" fmla="*/ 90725624 h 9"/>
                <a:gd name="T2" fmla="*/ 362902476 w 4"/>
                <a:gd name="T3" fmla="*/ 544353668 h 9"/>
                <a:gd name="T4" fmla="*/ 181451238 w 4"/>
                <a:gd name="T5" fmla="*/ 816530577 h 9"/>
                <a:gd name="T6" fmla="*/ 0 w 4"/>
                <a:gd name="T7" fmla="*/ 453628082 h 9"/>
                <a:gd name="T8" fmla="*/ 0 w 4"/>
                <a:gd name="T9" fmla="*/ 272176834 h 9"/>
                <a:gd name="T10" fmla="*/ 90725619 w 4"/>
                <a:gd name="T11" fmla="*/ 272176834 h 9"/>
                <a:gd name="T12" fmla="*/ 362902476 w 4"/>
                <a:gd name="T13" fmla="*/ 90725624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9"/>
                <a:gd name="T23" fmla="*/ 4 w 4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9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0" y="9"/>
                    <a:pt x="0" y="7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4" name="Line 373"/>
            <p:cNvSpPr>
              <a:spLocks noChangeShapeType="1"/>
            </p:cNvSpPr>
            <p:nvPr/>
          </p:nvSpPr>
          <p:spPr bwMode="auto">
            <a:xfrm>
              <a:off x="7309354" y="274280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5" name="Freeform 374"/>
            <p:cNvSpPr>
              <a:spLocks/>
            </p:cNvSpPr>
            <p:nvPr/>
          </p:nvSpPr>
          <p:spPr bwMode="auto">
            <a:xfrm>
              <a:off x="6570752" y="3103077"/>
              <a:ext cx="9981" cy="60045"/>
            </a:xfrm>
            <a:custGeom>
              <a:avLst/>
              <a:gdLst>
                <a:gd name="T0" fmla="*/ 0 w 1"/>
                <a:gd name="T1" fmla="*/ 2147483647 h 6"/>
                <a:gd name="T2" fmla="*/ 0 w 1"/>
                <a:gd name="T3" fmla="*/ 2147483647 h 6"/>
                <a:gd name="T4" fmla="*/ 2147483647 w 1"/>
                <a:gd name="T5" fmla="*/ 0 h 6"/>
                <a:gd name="T6" fmla="*/ 2147483647 w 1"/>
                <a:gd name="T7" fmla="*/ 2147483647 h 6"/>
                <a:gd name="T8" fmla="*/ 0 w 1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6"/>
                <a:gd name="T17" fmla="*/ 1 w 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6">
                  <a:moveTo>
                    <a:pt x="0" y="6"/>
                  </a:moveTo>
                  <a:cubicBezTo>
                    <a:pt x="0" y="6"/>
                    <a:pt x="0" y="5"/>
                    <a:pt x="0" y="5"/>
                  </a:cubicBezTo>
                  <a:cubicBezTo>
                    <a:pt x="0" y="2"/>
                    <a:pt x="0" y="2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4"/>
                    <a:pt x="0" y="5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6" name="Freeform 375"/>
            <p:cNvSpPr>
              <a:spLocks/>
            </p:cNvSpPr>
            <p:nvPr/>
          </p:nvSpPr>
          <p:spPr bwMode="auto">
            <a:xfrm>
              <a:off x="6570752" y="3153114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w 1588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7" name="Rectangle 376"/>
            <p:cNvSpPr>
              <a:spLocks noChangeArrowheads="1"/>
            </p:cNvSpPr>
            <p:nvPr/>
          </p:nvSpPr>
          <p:spPr bwMode="auto">
            <a:xfrm>
              <a:off x="7359260" y="2472602"/>
              <a:ext cx="1664" cy="10007"/>
            </a:xfrm>
            <a:prstGeom prst="rect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28" name="Freeform 377"/>
            <p:cNvSpPr>
              <a:spLocks/>
            </p:cNvSpPr>
            <p:nvPr/>
          </p:nvSpPr>
          <p:spPr bwMode="auto">
            <a:xfrm>
              <a:off x="7738271" y="3273424"/>
              <a:ext cx="20801" cy="30163"/>
            </a:xfrm>
            <a:custGeom>
              <a:avLst/>
              <a:gdLst>
                <a:gd name="T0" fmla="*/ 0 w 2"/>
                <a:gd name="T1" fmla="*/ 2147483647 h 3"/>
                <a:gd name="T2" fmla="*/ 2147483647 w 2"/>
                <a:gd name="T3" fmla="*/ 0 h 3"/>
                <a:gd name="T4" fmla="*/ 2147483647 w 2"/>
                <a:gd name="T5" fmla="*/ 2147483647 h 3"/>
                <a:gd name="T6" fmla="*/ 0 w 2"/>
                <a:gd name="T7" fmla="*/ 2147483647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"/>
                <a:gd name="T14" fmla="*/ 2 w 2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1" y="1"/>
                    <a:pt x="2" y="3"/>
                    <a:pt x="2" y="3"/>
                  </a:cubicBezTo>
                  <a:cubicBezTo>
                    <a:pt x="1" y="3"/>
                    <a:pt x="1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29" name="Freeform 378"/>
            <p:cNvSpPr>
              <a:spLocks/>
            </p:cNvSpPr>
            <p:nvPr/>
          </p:nvSpPr>
          <p:spPr bwMode="auto">
            <a:xfrm>
              <a:off x="7738543" y="3303228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0" name="Freeform 379"/>
            <p:cNvSpPr>
              <a:spLocks/>
            </p:cNvSpPr>
            <p:nvPr/>
          </p:nvSpPr>
          <p:spPr bwMode="auto">
            <a:xfrm>
              <a:off x="8886373" y="4073808"/>
              <a:ext cx="39924" cy="20015"/>
            </a:xfrm>
            <a:custGeom>
              <a:avLst/>
              <a:gdLst>
                <a:gd name="T0" fmla="*/ 2147483647 w 4"/>
                <a:gd name="T1" fmla="*/ 2147483647 h 2"/>
                <a:gd name="T2" fmla="*/ 2147483647 w 4"/>
                <a:gd name="T3" fmla="*/ 0 h 2"/>
                <a:gd name="T4" fmla="*/ 2147483647 w 4"/>
                <a:gd name="T5" fmla="*/ 0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1" y="2"/>
                  </a:moveTo>
                  <a:cubicBezTo>
                    <a:pt x="0" y="2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1" name="Line 380"/>
            <p:cNvSpPr>
              <a:spLocks noChangeShapeType="1"/>
            </p:cNvSpPr>
            <p:nvPr/>
          </p:nvSpPr>
          <p:spPr bwMode="auto">
            <a:xfrm>
              <a:off x="8926297" y="4073808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2" name="Freeform 381"/>
            <p:cNvSpPr>
              <a:spLocks/>
            </p:cNvSpPr>
            <p:nvPr/>
          </p:nvSpPr>
          <p:spPr bwMode="auto">
            <a:xfrm>
              <a:off x="8896354" y="4083815"/>
              <a:ext cx="29943" cy="10007"/>
            </a:xfrm>
            <a:custGeom>
              <a:avLst/>
              <a:gdLst>
                <a:gd name="T0" fmla="*/ 2147483647 w 3"/>
                <a:gd name="T1" fmla="*/ 0 h 1"/>
                <a:gd name="T2" fmla="*/ 0 w 3"/>
                <a:gd name="T3" fmla="*/ 2147483647 h 1"/>
                <a:gd name="T4" fmla="*/ 0 60000 65536"/>
                <a:gd name="T5" fmla="*/ 0 60000 65536"/>
                <a:gd name="T6" fmla="*/ 0 w 3"/>
                <a:gd name="T7" fmla="*/ 0 h 1"/>
                <a:gd name="T8" fmla="*/ 3 w 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3" name="Line 382"/>
            <p:cNvSpPr>
              <a:spLocks noChangeShapeType="1"/>
            </p:cNvSpPr>
            <p:nvPr/>
          </p:nvSpPr>
          <p:spPr bwMode="auto">
            <a:xfrm>
              <a:off x="8896354" y="4093824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4" name="Freeform 383"/>
            <p:cNvSpPr>
              <a:spLocks/>
            </p:cNvSpPr>
            <p:nvPr/>
          </p:nvSpPr>
          <p:spPr bwMode="auto">
            <a:xfrm>
              <a:off x="8876391" y="4053793"/>
              <a:ext cx="29943" cy="30023"/>
            </a:xfrm>
            <a:custGeom>
              <a:avLst/>
              <a:gdLst>
                <a:gd name="T0" fmla="*/ 0 w 3"/>
                <a:gd name="T1" fmla="*/ 2147483647 h 3"/>
                <a:gd name="T2" fmla="*/ 0 w 3"/>
                <a:gd name="T3" fmla="*/ 2147483647 h 3"/>
                <a:gd name="T4" fmla="*/ 2147483647 w 3"/>
                <a:gd name="T5" fmla="*/ 0 h 3"/>
                <a:gd name="T6" fmla="*/ 2147483647 w 3"/>
                <a:gd name="T7" fmla="*/ 2147483647 h 3"/>
                <a:gd name="T8" fmla="*/ 0 w 3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2" y="2"/>
                    <a:pt x="1" y="3"/>
                    <a:pt x="0" y="3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5" name="Line 384"/>
            <p:cNvSpPr>
              <a:spLocks noChangeShapeType="1"/>
            </p:cNvSpPr>
            <p:nvPr/>
          </p:nvSpPr>
          <p:spPr bwMode="auto">
            <a:xfrm>
              <a:off x="8876391" y="4083815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6" name="Freeform 385"/>
            <p:cNvSpPr>
              <a:spLocks/>
            </p:cNvSpPr>
            <p:nvPr/>
          </p:nvSpPr>
          <p:spPr bwMode="auto">
            <a:xfrm>
              <a:off x="8556995" y="4173883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7" name="Line 386"/>
            <p:cNvSpPr>
              <a:spLocks noChangeShapeType="1"/>
            </p:cNvSpPr>
            <p:nvPr/>
          </p:nvSpPr>
          <p:spPr bwMode="auto">
            <a:xfrm flipV="1">
              <a:off x="8556995" y="4173883"/>
              <a:ext cx="19963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8" name="Freeform 387"/>
            <p:cNvSpPr>
              <a:spLocks/>
            </p:cNvSpPr>
            <p:nvPr/>
          </p:nvSpPr>
          <p:spPr bwMode="auto">
            <a:xfrm>
              <a:off x="8556995" y="4173883"/>
              <a:ext cx="19963" cy="1668"/>
            </a:xfrm>
            <a:custGeom>
              <a:avLst/>
              <a:gdLst>
                <a:gd name="T0" fmla="*/ 2147483647 w 2"/>
                <a:gd name="T1" fmla="*/ 0 h 1587"/>
                <a:gd name="T2" fmla="*/ 0 w 2"/>
                <a:gd name="T3" fmla="*/ 0 h 1587"/>
                <a:gd name="T4" fmla="*/ 0 60000 65536"/>
                <a:gd name="T5" fmla="*/ 0 60000 65536"/>
                <a:gd name="T6" fmla="*/ 0 w 2"/>
                <a:gd name="T7" fmla="*/ 0 h 1587"/>
                <a:gd name="T8" fmla="*/ 2 w 2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587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39" name="Line 388"/>
            <p:cNvSpPr>
              <a:spLocks noChangeShapeType="1"/>
            </p:cNvSpPr>
            <p:nvPr/>
          </p:nvSpPr>
          <p:spPr bwMode="auto">
            <a:xfrm>
              <a:off x="8556995" y="4173883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0" name="Freeform 389"/>
            <p:cNvSpPr>
              <a:spLocks/>
            </p:cNvSpPr>
            <p:nvPr/>
          </p:nvSpPr>
          <p:spPr bwMode="auto">
            <a:xfrm>
              <a:off x="8596920" y="4193899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60000 65536"/>
                <a:gd name="T5" fmla="*/ 0 60000 65536"/>
                <a:gd name="T6" fmla="*/ 0 w 1588"/>
                <a:gd name="T7" fmla="*/ 0 h 1587"/>
                <a:gd name="T8" fmla="*/ 1588 w 1588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58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1" name="Line 390"/>
            <p:cNvSpPr>
              <a:spLocks noChangeShapeType="1"/>
            </p:cNvSpPr>
            <p:nvPr/>
          </p:nvSpPr>
          <p:spPr bwMode="auto">
            <a:xfrm flipV="1">
              <a:off x="8596920" y="4183891"/>
              <a:ext cx="1664" cy="10007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2" name="Freeform 391"/>
            <p:cNvSpPr>
              <a:spLocks/>
            </p:cNvSpPr>
            <p:nvPr/>
          </p:nvSpPr>
          <p:spPr bwMode="auto">
            <a:xfrm>
              <a:off x="8586939" y="4183891"/>
              <a:ext cx="9981" cy="1668"/>
            </a:xfrm>
            <a:custGeom>
              <a:avLst/>
              <a:gdLst>
                <a:gd name="T0" fmla="*/ 2147483647 w 1"/>
                <a:gd name="T1" fmla="*/ 0 h 1587"/>
                <a:gd name="T2" fmla="*/ 0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3" name="Freeform 392"/>
            <p:cNvSpPr>
              <a:spLocks/>
            </p:cNvSpPr>
            <p:nvPr/>
          </p:nvSpPr>
          <p:spPr bwMode="auto">
            <a:xfrm>
              <a:off x="8586939" y="4183891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4" name="Freeform 393"/>
            <p:cNvSpPr>
              <a:spLocks/>
            </p:cNvSpPr>
            <p:nvPr/>
          </p:nvSpPr>
          <p:spPr bwMode="auto">
            <a:xfrm>
              <a:off x="8596920" y="4203906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5" name="Freeform 394"/>
            <p:cNvSpPr>
              <a:spLocks/>
            </p:cNvSpPr>
            <p:nvPr/>
          </p:nvSpPr>
          <p:spPr bwMode="auto">
            <a:xfrm>
              <a:off x="8596920" y="4203906"/>
              <a:ext cx="1664" cy="10007"/>
            </a:xfrm>
            <a:custGeom>
              <a:avLst/>
              <a:gdLst>
                <a:gd name="T0" fmla="*/ 0 w 1588"/>
                <a:gd name="T1" fmla="*/ 2147483647 h 1"/>
                <a:gd name="T2" fmla="*/ 0 w 1588"/>
                <a:gd name="T3" fmla="*/ 0 h 1"/>
                <a:gd name="T4" fmla="*/ 0 w 1588"/>
                <a:gd name="T5" fmla="*/ 0 h 1"/>
                <a:gd name="T6" fmla="*/ 0 60000 65536"/>
                <a:gd name="T7" fmla="*/ 0 60000 65536"/>
                <a:gd name="T8" fmla="*/ 0 60000 65536"/>
                <a:gd name="T9" fmla="*/ 0 w 1588"/>
                <a:gd name="T10" fmla="*/ 0 h 1"/>
                <a:gd name="T11" fmla="*/ 1588 w 1588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6" name="Freeform 395"/>
            <p:cNvSpPr>
              <a:spLocks/>
            </p:cNvSpPr>
            <p:nvPr/>
          </p:nvSpPr>
          <p:spPr bwMode="auto">
            <a:xfrm>
              <a:off x="8986184" y="3853642"/>
              <a:ext cx="1664" cy="10007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2147483647 h 1"/>
                <a:gd name="T4" fmla="*/ 0 60000 65536"/>
                <a:gd name="T5" fmla="*/ 0 60000 65536"/>
                <a:gd name="T6" fmla="*/ 0 w 1588"/>
                <a:gd name="T7" fmla="*/ 0 h 1"/>
                <a:gd name="T8" fmla="*/ 1588 w 158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8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7" name="Line 396"/>
            <p:cNvSpPr>
              <a:spLocks noChangeShapeType="1"/>
            </p:cNvSpPr>
            <p:nvPr/>
          </p:nvSpPr>
          <p:spPr bwMode="auto">
            <a:xfrm>
              <a:off x="8986184" y="386365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8" name="Freeform 397"/>
            <p:cNvSpPr>
              <a:spLocks/>
            </p:cNvSpPr>
            <p:nvPr/>
          </p:nvSpPr>
          <p:spPr bwMode="auto">
            <a:xfrm>
              <a:off x="8986184" y="3843635"/>
              <a:ext cx="9981" cy="20015"/>
            </a:xfrm>
            <a:custGeom>
              <a:avLst/>
              <a:gdLst>
                <a:gd name="T0" fmla="*/ 2147483647 w 1"/>
                <a:gd name="T1" fmla="*/ 2147483647 h 2"/>
                <a:gd name="T2" fmla="*/ 2147483647 w 1"/>
                <a:gd name="T3" fmla="*/ 0 h 2"/>
                <a:gd name="T4" fmla="*/ 2147483647 w 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49" name="Line 398"/>
            <p:cNvSpPr>
              <a:spLocks noChangeShapeType="1"/>
            </p:cNvSpPr>
            <p:nvPr/>
          </p:nvSpPr>
          <p:spPr bwMode="auto">
            <a:xfrm flipH="1">
              <a:off x="8986184" y="3863650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0" name="Freeform 399"/>
            <p:cNvSpPr>
              <a:spLocks/>
            </p:cNvSpPr>
            <p:nvPr/>
          </p:nvSpPr>
          <p:spPr bwMode="auto">
            <a:xfrm>
              <a:off x="8966221" y="3773582"/>
              <a:ext cx="9981" cy="10007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2147483647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1" name="Freeform 400"/>
            <p:cNvSpPr>
              <a:spLocks/>
            </p:cNvSpPr>
            <p:nvPr/>
          </p:nvSpPr>
          <p:spPr bwMode="auto">
            <a:xfrm>
              <a:off x="8606901" y="3983740"/>
              <a:ext cx="29943" cy="70052"/>
            </a:xfrm>
            <a:custGeom>
              <a:avLst/>
              <a:gdLst>
                <a:gd name="T0" fmla="*/ 0 w 3"/>
                <a:gd name="T1" fmla="*/ 2147483647 h 7"/>
                <a:gd name="T2" fmla="*/ 0 w 3"/>
                <a:gd name="T3" fmla="*/ 2147483647 h 7"/>
                <a:gd name="T4" fmla="*/ 2147483647 w 3"/>
                <a:gd name="T5" fmla="*/ 2147483647 h 7"/>
                <a:gd name="T6" fmla="*/ 2147483647 w 3"/>
                <a:gd name="T7" fmla="*/ 2147483647 h 7"/>
                <a:gd name="T8" fmla="*/ 2147483647 w 3"/>
                <a:gd name="T9" fmla="*/ 2147483647 h 7"/>
                <a:gd name="T10" fmla="*/ 2147483647 w 3"/>
                <a:gd name="T11" fmla="*/ 2147483647 h 7"/>
                <a:gd name="T12" fmla="*/ 0 w 3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"/>
                <a:gd name="T22" fmla="*/ 0 h 7"/>
                <a:gd name="T23" fmla="*/ 3 w 3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" h="7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2" y="3"/>
                    <a:pt x="3" y="2"/>
                  </a:cubicBezTo>
                  <a:cubicBezTo>
                    <a:pt x="2" y="2"/>
                    <a:pt x="1" y="0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2" name="Line 401"/>
            <p:cNvSpPr>
              <a:spLocks noChangeShapeType="1"/>
            </p:cNvSpPr>
            <p:nvPr/>
          </p:nvSpPr>
          <p:spPr bwMode="auto">
            <a:xfrm>
              <a:off x="8606901" y="3993748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3" name="Freeform 402"/>
            <p:cNvSpPr>
              <a:spLocks/>
            </p:cNvSpPr>
            <p:nvPr/>
          </p:nvSpPr>
          <p:spPr bwMode="auto">
            <a:xfrm>
              <a:off x="8956240" y="4053793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4" name="Line 403"/>
            <p:cNvSpPr>
              <a:spLocks noChangeShapeType="1"/>
            </p:cNvSpPr>
            <p:nvPr/>
          </p:nvSpPr>
          <p:spPr bwMode="auto">
            <a:xfrm flipH="1">
              <a:off x="8956240" y="4043786"/>
              <a:ext cx="9981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5" name="Freeform 404"/>
            <p:cNvSpPr>
              <a:spLocks/>
            </p:cNvSpPr>
            <p:nvPr/>
          </p:nvSpPr>
          <p:spPr bwMode="auto">
            <a:xfrm>
              <a:off x="8956240" y="4043786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0 60000 65536"/>
                <a:gd name="T5" fmla="*/ 0 60000 65536"/>
                <a:gd name="T6" fmla="*/ 0 w 1"/>
                <a:gd name="T7" fmla="*/ 0 h 1587"/>
                <a:gd name="T8" fmla="*/ 1 w 1"/>
                <a:gd name="T9" fmla="*/ 1587 h 15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58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56" name="Line 405"/>
            <p:cNvSpPr>
              <a:spLocks noChangeShapeType="1"/>
            </p:cNvSpPr>
            <p:nvPr/>
          </p:nvSpPr>
          <p:spPr bwMode="auto">
            <a:xfrm>
              <a:off x="8966221" y="404378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grpSp>
          <p:nvGrpSpPr>
            <p:cNvPr id="1581" name="Group 406"/>
            <p:cNvGrpSpPr>
              <a:grpSpLocks/>
            </p:cNvGrpSpPr>
            <p:nvPr/>
          </p:nvGrpSpPr>
          <p:grpSpPr bwMode="auto">
            <a:xfrm>
              <a:off x="6937988" y="3092888"/>
              <a:ext cx="2058368" cy="1050735"/>
              <a:chOff x="4306" y="2023"/>
              <a:chExt cx="1237" cy="630"/>
            </a:xfrm>
            <a:grpFill/>
          </p:grpSpPr>
          <p:sp>
            <p:nvSpPr>
              <p:cNvPr id="1381" name="Rectangle 407"/>
              <p:cNvSpPr>
                <a:spLocks noChangeArrowheads="1"/>
              </p:cNvSpPr>
              <p:nvPr/>
            </p:nvSpPr>
            <p:spPr bwMode="auto">
              <a:xfrm>
                <a:off x="5542" y="2605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2" name="Freeform 408"/>
              <p:cNvSpPr>
                <a:spLocks/>
              </p:cNvSpPr>
              <p:nvPr/>
            </p:nvSpPr>
            <p:spPr bwMode="auto">
              <a:xfrm>
                <a:off x="5500" y="259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3" name="Freeform 409"/>
              <p:cNvSpPr>
                <a:spLocks/>
              </p:cNvSpPr>
              <p:nvPr/>
            </p:nvSpPr>
            <p:spPr bwMode="auto">
              <a:xfrm>
                <a:off x="5500" y="259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4" name="Freeform 410"/>
              <p:cNvSpPr>
                <a:spLocks/>
              </p:cNvSpPr>
              <p:nvPr/>
            </p:nvSpPr>
            <p:spPr bwMode="auto">
              <a:xfrm>
                <a:off x="5506" y="260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5" name="Freeform 411"/>
              <p:cNvSpPr>
                <a:spLocks/>
              </p:cNvSpPr>
              <p:nvPr/>
            </p:nvSpPr>
            <p:spPr bwMode="auto">
              <a:xfrm>
                <a:off x="5506" y="260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3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6" name="Freeform 412"/>
              <p:cNvSpPr>
                <a:spLocks/>
              </p:cNvSpPr>
              <p:nvPr/>
            </p:nvSpPr>
            <p:spPr bwMode="auto">
              <a:xfrm>
                <a:off x="5512" y="259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36 h 1"/>
                  <a:gd name="T4" fmla="*/ 36 w 1"/>
                  <a:gd name="T5" fmla="*/ 0 h 1"/>
                  <a:gd name="T6" fmla="*/ 0 w 1"/>
                  <a:gd name="T7" fmla="*/ 36 h 1"/>
                  <a:gd name="T8" fmla="*/ 0 w 1"/>
                  <a:gd name="T9" fmla="*/ 36 h 1"/>
                  <a:gd name="T10" fmla="*/ 0 w 1"/>
                  <a:gd name="T11" fmla="*/ 36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7" name="Freeform 413"/>
              <p:cNvSpPr>
                <a:spLocks/>
              </p:cNvSpPr>
              <p:nvPr/>
            </p:nvSpPr>
            <p:spPr bwMode="auto">
              <a:xfrm>
                <a:off x="5230" y="2443"/>
                <a:ext cx="12" cy="24"/>
              </a:xfrm>
              <a:custGeom>
                <a:avLst/>
                <a:gdLst>
                  <a:gd name="T0" fmla="*/ 0 w 2"/>
                  <a:gd name="T1" fmla="*/ 36 h 4"/>
                  <a:gd name="T2" fmla="*/ 72 w 2"/>
                  <a:gd name="T3" fmla="*/ 144 h 4"/>
                  <a:gd name="T4" fmla="*/ 0 w 2"/>
                  <a:gd name="T5" fmla="*/ 0 h 4"/>
                  <a:gd name="T6" fmla="*/ 0 w 2"/>
                  <a:gd name="T7" fmla="*/ 36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0" y="1"/>
                    </a:moveTo>
                    <a:cubicBezTo>
                      <a:pt x="0" y="3"/>
                      <a:pt x="0" y="4"/>
                      <a:pt x="2" y="4"/>
                    </a:cubicBezTo>
                    <a:cubicBezTo>
                      <a:pt x="0" y="3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8" name="Line 414"/>
              <p:cNvSpPr>
                <a:spLocks noChangeShapeType="1"/>
              </p:cNvSpPr>
              <p:nvPr/>
            </p:nvSpPr>
            <p:spPr bwMode="auto">
              <a:xfrm>
                <a:off x="523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9" name="Freeform 415"/>
              <p:cNvSpPr>
                <a:spLocks/>
              </p:cNvSpPr>
              <p:nvPr/>
            </p:nvSpPr>
            <p:spPr bwMode="auto">
              <a:xfrm>
                <a:off x="5236" y="2473"/>
                <a:ext cx="18" cy="12"/>
              </a:xfrm>
              <a:custGeom>
                <a:avLst/>
                <a:gdLst>
                  <a:gd name="T0" fmla="*/ 0 w 3"/>
                  <a:gd name="T1" fmla="*/ 72 h 2"/>
                  <a:gd name="T2" fmla="*/ 108 w 3"/>
                  <a:gd name="T3" fmla="*/ 72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2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0" name="Freeform 416"/>
              <p:cNvSpPr>
                <a:spLocks/>
              </p:cNvSpPr>
              <p:nvPr/>
            </p:nvSpPr>
            <p:spPr bwMode="auto">
              <a:xfrm>
                <a:off x="5236" y="2473"/>
                <a:ext cx="1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0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1" name="Freeform 417"/>
              <p:cNvSpPr>
                <a:spLocks/>
              </p:cNvSpPr>
              <p:nvPr/>
            </p:nvSpPr>
            <p:spPr bwMode="auto">
              <a:xfrm>
                <a:off x="5206" y="2497"/>
                <a:ext cx="12" cy="12"/>
              </a:xfrm>
              <a:custGeom>
                <a:avLst/>
                <a:gdLst>
                  <a:gd name="T0" fmla="*/ 72 w 2"/>
                  <a:gd name="T1" fmla="*/ 72 h 2"/>
                  <a:gd name="T2" fmla="*/ 0 w 2"/>
                  <a:gd name="T3" fmla="*/ 0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1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2" name="Line 418"/>
              <p:cNvSpPr>
                <a:spLocks noChangeShapeType="1"/>
              </p:cNvSpPr>
              <p:nvPr/>
            </p:nvSpPr>
            <p:spPr bwMode="auto">
              <a:xfrm>
                <a:off x="5218" y="250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3" name="Line 419"/>
              <p:cNvSpPr>
                <a:spLocks noChangeShapeType="1"/>
              </p:cNvSpPr>
              <p:nvPr/>
            </p:nvSpPr>
            <p:spPr bwMode="auto">
              <a:xfrm>
                <a:off x="5308" y="248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4" name="Freeform 420"/>
              <p:cNvSpPr>
                <a:spLocks/>
              </p:cNvSpPr>
              <p:nvPr/>
            </p:nvSpPr>
            <p:spPr bwMode="auto">
              <a:xfrm>
                <a:off x="5308" y="2485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5" name="Freeform 421"/>
              <p:cNvSpPr>
                <a:spLocks/>
              </p:cNvSpPr>
              <p:nvPr/>
            </p:nvSpPr>
            <p:spPr bwMode="auto">
              <a:xfrm>
                <a:off x="5308" y="248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6" name="Line 422"/>
              <p:cNvSpPr>
                <a:spLocks noChangeShapeType="1"/>
              </p:cNvSpPr>
              <p:nvPr/>
            </p:nvSpPr>
            <p:spPr bwMode="auto">
              <a:xfrm>
                <a:off x="5308" y="2473"/>
                <a:ext cx="12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7" name="Freeform 423"/>
              <p:cNvSpPr>
                <a:spLocks/>
              </p:cNvSpPr>
              <p:nvPr/>
            </p:nvSpPr>
            <p:spPr bwMode="auto">
              <a:xfrm>
                <a:off x="5314" y="2473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8" name="Freeform 424"/>
              <p:cNvSpPr>
                <a:spLocks/>
              </p:cNvSpPr>
              <p:nvPr/>
            </p:nvSpPr>
            <p:spPr bwMode="auto">
              <a:xfrm>
                <a:off x="5308" y="2473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99" name="Freeform 425"/>
              <p:cNvSpPr>
                <a:spLocks/>
              </p:cNvSpPr>
              <p:nvPr/>
            </p:nvSpPr>
            <p:spPr bwMode="auto">
              <a:xfrm>
                <a:off x="5314" y="253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0" name="Line 426"/>
              <p:cNvSpPr>
                <a:spLocks noChangeShapeType="1"/>
              </p:cNvSpPr>
              <p:nvPr/>
            </p:nvSpPr>
            <p:spPr bwMode="auto">
              <a:xfrm>
                <a:off x="5314" y="253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1" name="Freeform 427"/>
              <p:cNvSpPr>
                <a:spLocks/>
              </p:cNvSpPr>
              <p:nvPr/>
            </p:nvSpPr>
            <p:spPr bwMode="auto">
              <a:xfrm>
                <a:off x="5320" y="249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36 w 1"/>
                  <a:gd name="T7" fmla="*/ 36 h 1"/>
                  <a:gd name="T8" fmla="*/ 36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2" name="Freeform 428"/>
              <p:cNvSpPr>
                <a:spLocks/>
              </p:cNvSpPr>
              <p:nvPr/>
            </p:nvSpPr>
            <p:spPr bwMode="auto">
              <a:xfrm>
                <a:off x="5326" y="261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3" name="Line 429"/>
              <p:cNvSpPr>
                <a:spLocks noChangeShapeType="1"/>
              </p:cNvSpPr>
              <p:nvPr/>
            </p:nvSpPr>
            <p:spPr bwMode="auto">
              <a:xfrm flipH="1">
                <a:off x="5536" y="2635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4" name="Freeform 430"/>
              <p:cNvSpPr>
                <a:spLocks/>
              </p:cNvSpPr>
              <p:nvPr/>
            </p:nvSpPr>
            <p:spPr bwMode="auto">
              <a:xfrm>
                <a:off x="5536" y="2647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5" name="Freeform 431"/>
              <p:cNvSpPr>
                <a:spLocks/>
              </p:cNvSpPr>
              <p:nvPr/>
            </p:nvSpPr>
            <p:spPr bwMode="auto">
              <a:xfrm>
                <a:off x="5332" y="2107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0 w 2"/>
                  <a:gd name="T3" fmla="*/ 0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6" name="Line 432"/>
              <p:cNvSpPr>
                <a:spLocks noChangeShapeType="1"/>
              </p:cNvSpPr>
              <p:nvPr/>
            </p:nvSpPr>
            <p:spPr bwMode="auto">
              <a:xfrm>
                <a:off x="5344" y="21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7" name="Line 433"/>
              <p:cNvSpPr>
                <a:spLocks noChangeShapeType="1"/>
              </p:cNvSpPr>
              <p:nvPr/>
            </p:nvSpPr>
            <p:spPr bwMode="auto">
              <a:xfrm>
                <a:off x="5362" y="209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8" name="Freeform 434"/>
              <p:cNvSpPr>
                <a:spLocks/>
              </p:cNvSpPr>
              <p:nvPr/>
            </p:nvSpPr>
            <p:spPr bwMode="auto">
              <a:xfrm>
                <a:off x="5398" y="211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w 1"/>
                  <a:gd name="T5" fmla="*/ 36 h 1"/>
                  <a:gd name="T6" fmla="*/ 0 w 1"/>
                  <a:gd name="T7" fmla="*/ 3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09" name="Freeform 435"/>
              <p:cNvSpPr>
                <a:spLocks/>
              </p:cNvSpPr>
              <p:nvPr/>
            </p:nvSpPr>
            <p:spPr bwMode="auto">
              <a:xfrm>
                <a:off x="5404" y="2143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36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0" name="Freeform 436"/>
              <p:cNvSpPr>
                <a:spLocks/>
              </p:cNvSpPr>
              <p:nvPr/>
            </p:nvSpPr>
            <p:spPr bwMode="auto">
              <a:xfrm>
                <a:off x="5410" y="214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1" name="Freeform 437"/>
              <p:cNvSpPr>
                <a:spLocks/>
              </p:cNvSpPr>
              <p:nvPr/>
            </p:nvSpPr>
            <p:spPr bwMode="auto">
              <a:xfrm>
                <a:off x="5416" y="2167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2" name="Line 438"/>
              <p:cNvSpPr>
                <a:spLocks noChangeShapeType="1"/>
              </p:cNvSpPr>
              <p:nvPr/>
            </p:nvSpPr>
            <p:spPr bwMode="auto">
              <a:xfrm>
                <a:off x="5440" y="2251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3" name="Freeform 439"/>
              <p:cNvSpPr>
                <a:spLocks/>
              </p:cNvSpPr>
              <p:nvPr/>
            </p:nvSpPr>
            <p:spPr bwMode="auto">
              <a:xfrm>
                <a:off x="5440" y="2257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4" name="Freeform 440"/>
              <p:cNvSpPr>
                <a:spLocks/>
              </p:cNvSpPr>
              <p:nvPr/>
            </p:nvSpPr>
            <p:spPr bwMode="auto">
              <a:xfrm>
                <a:off x="5440" y="225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5" name="Line 441"/>
              <p:cNvSpPr>
                <a:spLocks noChangeShapeType="1"/>
              </p:cNvSpPr>
              <p:nvPr/>
            </p:nvSpPr>
            <p:spPr bwMode="auto">
              <a:xfrm>
                <a:off x="5452" y="227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6" name="Freeform 442"/>
              <p:cNvSpPr>
                <a:spLocks/>
              </p:cNvSpPr>
              <p:nvPr/>
            </p:nvSpPr>
            <p:spPr bwMode="auto">
              <a:xfrm>
                <a:off x="5452" y="228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7" name="Freeform 443"/>
              <p:cNvSpPr>
                <a:spLocks/>
              </p:cNvSpPr>
              <p:nvPr/>
            </p:nvSpPr>
            <p:spPr bwMode="auto">
              <a:xfrm>
                <a:off x="5464" y="229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8" name="Freeform 444"/>
              <p:cNvSpPr>
                <a:spLocks/>
              </p:cNvSpPr>
              <p:nvPr/>
            </p:nvSpPr>
            <p:spPr bwMode="auto">
              <a:xfrm>
                <a:off x="5464" y="229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19" name="Freeform 445"/>
              <p:cNvSpPr>
                <a:spLocks/>
              </p:cNvSpPr>
              <p:nvPr/>
            </p:nvSpPr>
            <p:spPr bwMode="auto">
              <a:xfrm>
                <a:off x="5476" y="23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0" name="Line 446"/>
              <p:cNvSpPr>
                <a:spLocks noChangeShapeType="1"/>
              </p:cNvSpPr>
              <p:nvPr/>
            </p:nvSpPr>
            <p:spPr bwMode="auto">
              <a:xfrm>
                <a:off x="547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1" name="Freeform 447"/>
              <p:cNvSpPr>
                <a:spLocks/>
              </p:cNvSpPr>
              <p:nvPr/>
            </p:nvSpPr>
            <p:spPr bwMode="auto">
              <a:xfrm>
                <a:off x="5482" y="2317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2" name="Freeform 448"/>
              <p:cNvSpPr>
                <a:spLocks/>
              </p:cNvSpPr>
              <p:nvPr/>
            </p:nvSpPr>
            <p:spPr bwMode="auto">
              <a:xfrm>
                <a:off x="5482" y="231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w 1"/>
                  <a:gd name="T7" fmla="*/ 36 h 1"/>
                  <a:gd name="T8" fmla="*/ 0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3" name="Line 449"/>
              <p:cNvSpPr>
                <a:spLocks noChangeShapeType="1"/>
              </p:cNvSpPr>
              <p:nvPr/>
            </p:nvSpPr>
            <p:spPr bwMode="auto">
              <a:xfrm>
                <a:off x="5368" y="219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4" name="Freeform 450"/>
              <p:cNvSpPr>
                <a:spLocks/>
              </p:cNvSpPr>
              <p:nvPr/>
            </p:nvSpPr>
            <p:spPr bwMode="auto">
              <a:xfrm>
                <a:off x="5368" y="219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5" name="Line 451"/>
              <p:cNvSpPr>
                <a:spLocks noChangeShapeType="1"/>
              </p:cNvSpPr>
              <p:nvPr/>
            </p:nvSpPr>
            <p:spPr bwMode="auto">
              <a:xfrm>
                <a:off x="5368" y="219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6" name="Freeform 452"/>
              <p:cNvSpPr>
                <a:spLocks/>
              </p:cNvSpPr>
              <p:nvPr/>
            </p:nvSpPr>
            <p:spPr bwMode="auto">
              <a:xfrm>
                <a:off x="5374" y="2167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36 h 1"/>
                  <a:gd name="T4" fmla="*/ 3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7" name="Freeform 453"/>
              <p:cNvSpPr>
                <a:spLocks/>
              </p:cNvSpPr>
              <p:nvPr/>
            </p:nvSpPr>
            <p:spPr bwMode="auto">
              <a:xfrm>
                <a:off x="5374" y="2167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8" name="Freeform 454"/>
              <p:cNvSpPr>
                <a:spLocks/>
              </p:cNvSpPr>
              <p:nvPr/>
            </p:nvSpPr>
            <p:spPr bwMode="auto">
              <a:xfrm>
                <a:off x="5374" y="2167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29" name="Freeform 455"/>
              <p:cNvSpPr>
                <a:spLocks/>
              </p:cNvSpPr>
              <p:nvPr/>
            </p:nvSpPr>
            <p:spPr bwMode="auto">
              <a:xfrm>
                <a:off x="5356" y="21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0" name="Freeform 456"/>
              <p:cNvSpPr>
                <a:spLocks/>
              </p:cNvSpPr>
              <p:nvPr/>
            </p:nvSpPr>
            <p:spPr bwMode="auto">
              <a:xfrm>
                <a:off x="5356" y="21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1" name="Freeform 457"/>
              <p:cNvSpPr>
                <a:spLocks/>
              </p:cNvSpPr>
              <p:nvPr/>
            </p:nvSpPr>
            <p:spPr bwMode="auto">
              <a:xfrm>
                <a:off x="5350" y="213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2" name="Freeform 458"/>
              <p:cNvSpPr>
                <a:spLocks/>
              </p:cNvSpPr>
              <p:nvPr/>
            </p:nvSpPr>
            <p:spPr bwMode="auto">
              <a:xfrm>
                <a:off x="5080" y="21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3" name="Line 459"/>
              <p:cNvSpPr>
                <a:spLocks noChangeShapeType="1"/>
              </p:cNvSpPr>
              <p:nvPr/>
            </p:nvSpPr>
            <p:spPr bwMode="auto">
              <a:xfrm flipH="1">
                <a:off x="5080" y="2143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4" name="Freeform 460"/>
              <p:cNvSpPr>
                <a:spLocks/>
              </p:cNvSpPr>
              <p:nvPr/>
            </p:nvSpPr>
            <p:spPr bwMode="auto">
              <a:xfrm>
                <a:off x="5080" y="2143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5" name="Line 461"/>
              <p:cNvSpPr>
                <a:spLocks noChangeShapeType="1"/>
              </p:cNvSpPr>
              <p:nvPr/>
            </p:nvSpPr>
            <p:spPr bwMode="auto">
              <a:xfrm>
                <a:off x="5080" y="21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6" name="Freeform 462"/>
              <p:cNvSpPr>
                <a:spLocks/>
              </p:cNvSpPr>
              <p:nvPr/>
            </p:nvSpPr>
            <p:spPr bwMode="auto">
              <a:xfrm>
                <a:off x="5158" y="2425"/>
                <a:ext cx="18" cy="24"/>
              </a:xfrm>
              <a:custGeom>
                <a:avLst/>
                <a:gdLst>
                  <a:gd name="T0" fmla="*/ 108 w 3"/>
                  <a:gd name="T1" fmla="*/ 144 h 4"/>
                  <a:gd name="T2" fmla="*/ 36 w 3"/>
                  <a:gd name="T3" fmla="*/ 0 h 4"/>
                  <a:gd name="T4" fmla="*/ 0 w 3"/>
                  <a:gd name="T5" fmla="*/ 36 h 4"/>
                  <a:gd name="T6" fmla="*/ 108 w 3"/>
                  <a:gd name="T7" fmla="*/ 14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3" y="4"/>
                    </a:moveTo>
                    <a:cubicBezTo>
                      <a:pt x="3" y="2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2" y="4"/>
                      <a:pt x="3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7" name="Line 463"/>
              <p:cNvSpPr>
                <a:spLocks noChangeShapeType="1"/>
              </p:cNvSpPr>
              <p:nvPr/>
            </p:nvSpPr>
            <p:spPr bwMode="auto">
              <a:xfrm>
                <a:off x="517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8" name="Freeform 464"/>
              <p:cNvSpPr>
                <a:spLocks/>
              </p:cNvSpPr>
              <p:nvPr/>
            </p:nvSpPr>
            <p:spPr bwMode="auto">
              <a:xfrm>
                <a:off x="5206" y="2443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36 h 1"/>
                  <a:gd name="T4" fmla="*/ 7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39" name="Freeform 465"/>
              <p:cNvSpPr>
                <a:spLocks/>
              </p:cNvSpPr>
              <p:nvPr/>
            </p:nvSpPr>
            <p:spPr bwMode="auto">
              <a:xfrm>
                <a:off x="5194" y="2419"/>
                <a:ext cx="24" cy="30"/>
              </a:xfrm>
              <a:custGeom>
                <a:avLst/>
                <a:gdLst>
                  <a:gd name="T0" fmla="*/ 144 w 4"/>
                  <a:gd name="T1" fmla="*/ 144 h 5"/>
                  <a:gd name="T2" fmla="*/ 0 w 4"/>
                  <a:gd name="T3" fmla="*/ 0 h 5"/>
                  <a:gd name="T4" fmla="*/ 72 w 4"/>
                  <a:gd name="T5" fmla="*/ 18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4"/>
                    </a:moveTo>
                    <a:cubicBezTo>
                      <a:pt x="2" y="3"/>
                      <a:pt x="2" y="1"/>
                      <a:pt x="0" y="0"/>
                    </a:cubicBezTo>
                    <a:cubicBezTo>
                      <a:pt x="0" y="1"/>
                      <a:pt x="1" y="4"/>
                      <a:pt x="2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0" name="Line 466"/>
              <p:cNvSpPr>
                <a:spLocks noChangeShapeType="1"/>
              </p:cNvSpPr>
              <p:nvPr/>
            </p:nvSpPr>
            <p:spPr bwMode="auto">
              <a:xfrm>
                <a:off x="520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1" name="Freeform 467"/>
              <p:cNvSpPr>
                <a:spLocks/>
              </p:cNvSpPr>
              <p:nvPr/>
            </p:nvSpPr>
            <p:spPr bwMode="auto">
              <a:xfrm>
                <a:off x="5206" y="2455"/>
                <a:ext cx="24" cy="12"/>
              </a:xfrm>
              <a:custGeom>
                <a:avLst/>
                <a:gdLst>
                  <a:gd name="T0" fmla="*/ 0 w 4"/>
                  <a:gd name="T1" fmla="*/ 36 h 2"/>
                  <a:gd name="T2" fmla="*/ 144 w 4"/>
                  <a:gd name="T3" fmla="*/ 72 h 2"/>
                  <a:gd name="T4" fmla="*/ 72 w 4"/>
                  <a:gd name="T5" fmla="*/ 36 h 2"/>
                  <a:gd name="T6" fmla="*/ 0 w 4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2"/>
                  <a:gd name="T14" fmla="*/ 4 w 4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2">
                    <a:moveTo>
                      <a:pt x="0" y="1"/>
                    </a:moveTo>
                    <a:cubicBezTo>
                      <a:pt x="0" y="2"/>
                      <a:pt x="3" y="2"/>
                      <a:pt x="4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2" name="Line 468"/>
              <p:cNvSpPr>
                <a:spLocks noChangeShapeType="1"/>
              </p:cNvSpPr>
              <p:nvPr/>
            </p:nvSpPr>
            <p:spPr bwMode="auto">
              <a:xfrm>
                <a:off x="5206" y="246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3" name="Line 469"/>
              <p:cNvSpPr>
                <a:spLocks noChangeShapeType="1"/>
              </p:cNvSpPr>
              <p:nvPr/>
            </p:nvSpPr>
            <p:spPr bwMode="auto">
              <a:xfrm flipH="1">
                <a:off x="5200" y="24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4" name="Freeform 470"/>
              <p:cNvSpPr>
                <a:spLocks/>
              </p:cNvSpPr>
              <p:nvPr/>
            </p:nvSpPr>
            <p:spPr bwMode="auto">
              <a:xfrm>
                <a:off x="5200" y="245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5" name="Line 471"/>
              <p:cNvSpPr>
                <a:spLocks noChangeShapeType="1"/>
              </p:cNvSpPr>
              <p:nvPr/>
            </p:nvSpPr>
            <p:spPr bwMode="auto">
              <a:xfrm>
                <a:off x="5206" y="245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6" name="Freeform 472"/>
              <p:cNvSpPr>
                <a:spLocks/>
              </p:cNvSpPr>
              <p:nvPr/>
            </p:nvSpPr>
            <p:spPr bwMode="auto">
              <a:xfrm>
                <a:off x="4834" y="21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7" name="Freeform 473"/>
              <p:cNvSpPr>
                <a:spLocks/>
              </p:cNvSpPr>
              <p:nvPr/>
            </p:nvSpPr>
            <p:spPr bwMode="auto">
              <a:xfrm>
                <a:off x="4870" y="2089"/>
                <a:ext cx="6" cy="12"/>
              </a:xfrm>
              <a:custGeom>
                <a:avLst/>
                <a:gdLst>
                  <a:gd name="T0" fmla="*/ 36 w 1"/>
                  <a:gd name="T1" fmla="*/ 0 h 2"/>
                  <a:gd name="T2" fmla="*/ 36 w 1"/>
                  <a:gd name="T3" fmla="*/ 72 h 2"/>
                  <a:gd name="T4" fmla="*/ 36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8" name="Line 474"/>
              <p:cNvSpPr>
                <a:spLocks noChangeShapeType="1"/>
              </p:cNvSpPr>
              <p:nvPr/>
            </p:nvSpPr>
            <p:spPr bwMode="auto">
              <a:xfrm>
                <a:off x="4876" y="20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49" name="Freeform 475"/>
              <p:cNvSpPr>
                <a:spLocks/>
              </p:cNvSpPr>
              <p:nvPr/>
            </p:nvSpPr>
            <p:spPr bwMode="auto">
              <a:xfrm>
                <a:off x="4942" y="2023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0" name="Freeform 476"/>
              <p:cNvSpPr>
                <a:spLocks/>
              </p:cNvSpPr>
              <p:nvPr/>
            </p:nvSpPr>
            <p:spPr bwMode="auto">
              <a:xfrm>
                <a:off x="4942" y="202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1" name="Line 477"/>
              <p:cNvSpPr>
                <a:spLocks noChangeShapeType="1"/>
              </p:cNvSpPr>
              <p:nvPr/>
            </p:nvSpPr>
            <p:spPr bwMode="auto">
              <a:xfrm flipH="1">
                <a:off x="5038" y="21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2" name="Freeform 478"/>
              <p:cNvSpPr>
                <a:spLocks/>
              </p:cNvSpPr>
              <p:nvPr/>
            </p:nvSpPr>
            <p:spPr bwMode="auto">
              <a:xfrm>
                <a:off x="5032" y="2149"/>
                <a:ext cx="12" cy="6"/>
              </a:xfrm>
              <a:custGeom>
                <a:avLst/>
                <a:gdLst>
                  <a:gd name="T0" fmla="*/ 36 w 2"/>
                  <a:gd name="T1" fmla="*/ 36 h 1"/>
                  <a:gd name="T2" fmla="*/ 0 w 2"/>
                  <a:gd name="T3" fmla="*/ 0 h 1"/>
                  <a:gd name="T4" fmla="*/ 72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3" name="Line 479"/>
              <p:cNvSpPr>
                <a:spLocks noChangeShapeType="1"/>
              </p:cNvSpPr>
              <p:nvPr/>
            </p:nvSpPr>
            <p:spPr bwMode="auto">
              <a:xfrm>
                <a:off x="5044" y="215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4" name="Freeform 480"/>
              <p:cNvSpPr>
                <a:spLocks/>
              </p:cNvSpPr>
              <p:nvPr/>
            </p:nvSpPr>
            <p:spPr bwMode="auto">
              <a:xfrm>
                <a:off x="5050" y="21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5" name="Freeform 481"/>
              <p:cNvSpPr>
                <a:spLocks/>
              </p:cNvSpPr>
              <p:nvPr/>
            </p:nvSpPr>
            <p:spPr bwMode="auto">
              <a:xfrm>
                <a:off x="5074" y="2119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6" name="Freeform 482"/>
              <p:cNvSpPr>
                <a:spLocks/>
              </p:cNvSpPr>
              <p:nvPr/>
            </p:nvSpPr>
            <p:spPr bwMode="auto">
              <a:xfrm>
                <a:off x="5074" y="2119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7" name="Freeform 483"/>
              <p:cNvSpPr>
                <a:spLocks/>
              </p:cNvSpPr>
              <p:nvPr/>
            </p:nvSpPr>
            <p:spPr bwMode="auto">
              <a:xfrm>
                <a:off x="5134" y="2137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8" name="Line 484"/>
              <p:cNvSpPr>
                <a:spLocks noChangeShapeType="1"/>
              </p:cNvSpPr>
              <p:nvPr/>
            </p:nvSpPr>
            <p:spPr bwMode="auto">
              <a:xfrm flipH="1">
                <a:off x="5134" y="213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59" name="Freeform 485"/>
              <p:cNvSpPr>
                <a:spLocks/>
              </p:cNvSpPr>
              <p:nvPr/>
            </p:nvSpPr>
            <p:spPr bwMode="auto">
              <a:xfrm>
                <a:off x="4600" y="2449"/>
                <a:ext cx="48" cy="30"/>
              </a:xfrm>
              <a:custGeom>
                <a:avLst/>
                <a:gdLst>
                  <a:gd name="T0" fmla="*/ 0 w 8"/>
                  <a:gd name="T1" fmla="*/ 180 h 5"/>
                  <a:gd name="T2" fmla="*/ 288 w 8"/>
                  <a:gd name="T3" fmla="*/ 0 h 5"/>
                  <a:gd name="T4" fmla="*/ 0 60000 65536"/>
                  <a:gd name="T5" fmla="*/ 0 60000 65536"/>
                  <a:gd name="T6" fmla="*/ 0 w 8"/>
                  <a:gd name="T7" fmla="*/ 0 h 5"/>
                  <a:gd name="T8" fmla="*/ 8 w 8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" h="5">
                    <a:moveTo>
                      <a:pt x="0" y="5"/>
                    </a:moveTo>
                    <a:cubicBezTo>
                      <a:pt x="2" y="2"/>
                      <a:pt x="5" y="1"/>
                      <a:pt x="8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0" name="Line 486"/>
              <p:cNvSpPr>
                <a:spLocks noChangeShapeType="1"/>
              </p:cNvSpPr>
              <p:nvPr/>
            </p:nvSpPr>
            <p:spPr bwMode="auto">
              <a:xfrm>
                <a:off x="4648" y="2449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1" name="Line 487"/>
              <p:cNvSpPr>
                <a:spLocks noChangeShapeType="1"/>
              </p:cNvSpPr>
              <p:nvPr/>
            </p:nvSpPr>
            <p:spPr bwMode="auto">
              <a:xfrm>
                <a:off x="4600" y="247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2" name="Freeform 488"/>
              <p:cNvSpPr>
                <a:spLocks/>
              </p:cNvSpPr>
              <p:nvPr/>
            </p:nvSpPr>
            <p:spPr bwMode="auto">
              <a:xfrm>
                <a:off x="4738" y="2419"/>
                <a:ext cx="6" cy="18"/>
              </a:xfrm>
              <a:custGeom>
                <a:avLst/>
                <a:gdLst>
                  <a:gd name="T0" fmla="*/ 0 w 1"/>
                  <a:gd name="T1" fmla="*/ 108 h 3"/>
                  <a:gd name="T2" fmla="*/ 36 w 1"/>
                  <a:gd name="T3" fmla="*/ 0 h 3"/>
                  <a:gd name="T4" fmla="*/ 0 60000 65536"/>
                  <a:gd name="T5" fmla="*/ 0 60000 65536"/>
                  <a:gd name="T6" fmla="*/ 0 w 1"/>
                  <a:gd name="T7" fmla="*/ 0 h 3"/>
                  <a:gd name="T8" fmla="*/ 1 w 1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3">
                    <a:moveTo>
                      <a:pt x="0" y="3"/>
                    </a:moveTo>
                    <a:cubicBezTo>
                      <a:pt x="0" y="1"/>
                      <a:pt x="0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3" name="Line 489"/>
              <p:cNvSpPr>
                <a:spLocks noChangeShapeType="1"/>
              </p:cNvSpPr>
              <p:nvPr/>
            </p:nvSpPr>
            <p:spPr bwMode="auto">
              <a:xfrm>
                <a:off x="4744" y="2419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4" name="Freeform 490"/>
              <p:cNvSpPr>
                <a:spLocks/>
              </p:cNvSpPr>
              <p:nvPr/>
            </p:nvSpPr>
            <p:spPr bwMode="auto">
              <a:xfrm>
                <a:off x="4732" y="2431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36 w 2"/>
                  <a:gd name="T3" fmla="*/ 36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2" y="0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5" name="Line 491"/>
              <p:cNvSpPr>
                <a:spLocks noChangeShapeType="1"/>
              </p:cNvSpPr>
              <p:nvPr/>
            </p:nvSpPr>
            <p:spPr bwMode="auto">
              <a:xfrm>
                <a:off x="4738" y="243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6" name="Freeform 492"/>
              <p:cNvSpPr>
                <a:spLocks/>
              </p:cNvSpPr>
              <p:nvPr/>
            </p:nvSpPr>
            <p:spPr bwMode="auto">
              <a:xfrm>
                <a:off x="4786" y="2389"/>
                <a:ext cx="12" cy="12"/>
              </a:xfrm>
              <a:custGeom>
                <a:avLst/>
                <a:gdLst>
                  <a:gd name="T0" fmla="*/ 0 w 2"/>
                  <a:gd name="T1" fmla="*/ 72 h 2"/>
                  <a:gd name="T2" fmla="*/ 72 w 2"/>
                  <a:gd name="T3" fmla="*/ 0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7" name="Line 493"/>
              <p:cNvSpPr>
                <a:spLocks noChangeShapeType="1"/>
              </p:cNvSpPr>
              <p:nvPr/>
            </p:nvSpPr>
            <p:spPr bwMode="auto">
              <a:xfrm>
                <a:off x="4798" y="23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8" name="Freeform 494"/>
              <p:cNvSpPr>
                <a:spLocks/>
              </p:cNvSpPr>
              <p:nvPr/>
            </p:nvSpPr>
            <p:spPr bwMode="auto">
              <a:xfrm>
                <a:off x="4786" y="2389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36 w 2"/>
                  <a:gd name="T3" fmla="*/ 108 h 4"/>
                  <a:gd name="T4" fmla="*/ 36 w 2"/>
                  <a:gd name="T5" fmla="*/ 144 h 4"/>
                  <a:gd name="T6" fmla="*/ 0 w 2"/>
                  <a:gd name="T7" fmla="*/ 7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4"/>
                  <a:gd name="T14" fmla="*/ 2 w 2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69" name="Line 495"/>
              <p:cNvSpPr>
                <a:spLocks noChangeShapeType="1"/>
              </p:cNvSpPr>
              <p:nvPr/>
            </p:nvSpPr>
            <p:spPr bwMode="auto">
              <a:xfrm>
                <a:off x="4786" y="240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0" name="Freeform 496"/>
              <p:cNvSpPr>
                <a:spLocks/>
              </p:cNvSpPr>
              <p:nvPr/>
            </p:nvSpPr>
            <p:spPr bwMode="auto">
              <a:xfrm>
                <a:off x="4846" y="2425"/>
                <a:ext cx="18" cy="24"/>
              </a:xfrm>
              <a:custGeom>
                <a:avLst/>
                <a:gdLst>
                  <a:gd name="T0" fmla="*/ 36 w 3"/>
                  <a:gd name="T1" fmla="*/ 144 h 4"/>
                  <a:gd name="T2" fmla="*/ 0 w 3"/>
                  <a:gd name="T3" fmla="*/ 72 h 4"/>
                  <a:gd name="T4" fmla="*/ 72 w 3"/>
                  <a:gd name="T5" fmla="*/ 0 h 4"/>
                  <a:gd name="T6" fmla="*/ 108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4"/>
                  <a:gd name="T14" fmla="*/ 3 w 3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1" name="Line 497"/>
              <p:cNvSpPr>
                <a:spLocks noChangeShapeType="1"/>
              </p:cNvSpPr>
              <p:nvPr/>
            </p:nvSpPr>
            <p:spPr bwMode="auto">
              <a:xfrm>
                <a:off x="4864" y="2425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2" name="Freeform 498"/>
              <p:cNvSpPr>
                <a:spLocks/>
              </p:cNvSpPr>
              <p:nvPr/>
            </p:nvSpPr>
            <p:spPr bwMode="auto">
              <a:xfrm>
                <a:off x="4852" y="2437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72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2" y="0"/>
                    </a:moveTo>
                    <a:cubicBezTo>
                      <a:pt x="2" y="1"/>
                      <a:pt x="1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3" name="Line 499"/>
              <p:cNvSpPr>
                <a:spLocks noChangeShapeType="1"/>
              </p:cNvSpPr>
              <p:nvPr/>
            </p:nvSpPr>
            <p:spPr bwMode="auto">
              <a:xfrm>
                <a:off x="4852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4" name="Freeform 500"/>
              <p:cNvSpPr>
                <a:spLocks/>
              </p:cNvSpPr>
              <p:nvPr/>
            </p:nvSpPr>
            <p:spPr bwMode="auto">
              <a:xfrm>
                <a:off x="5050" y="2443"/>
                <a:ext cx="18" cy="24"/>
              </a:xfrm>
              <a:custGeom>
                <a:avLst/>
                <a:gdLst>
                  <a:gd name="T0" fmla="*/ 0 w 3"/>
                  <a:gd name="T1" fmla="*/ 0 h 4"/>
                  <a:gd name="T2" fmla="*/ 36 w 3"/>
                  <a:gd name="T3" fmla="*/ 144 h 4"/>
                  <a:gd name="T4" fmla="*/ 108 w 3"/>
                  <a:gd name="T5" fmla="*/ 72 h 4"/>
                  <a:gd name="T6" fmla="*/ 108 w 3"/>
                  <a:gd name="T7" fmla="*/ 0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5" name="Line 501"/>
              <p:cNvSpPr>
                <a:spLocks noChangeShapeType="1"/>
              </p:cNvSpPr>
              <p:nvPr/>
            </p:nvSpPr>
            <p:spPr bwMode="auto">
              <a:xfrm>
                <a:off x="5050" y="244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6" name="Freeform 502"/>
              <p:cNvSpPr>
                <a:spLocks/>
              </p:cNvSpPr>
              <p:nvPr/>
            </p:nvSpPr>
            <p:spPr bwMode="auto">
              <a:xfrm>
                <a:off x="5092" y="2449"/>
                <a:ext cx="6" cy="18"/>
              </a:xfrm>
              <a:custGeom>
                <a:avLst/>
                <a:gdLst>
                  <a:gd name="T0" fmla="*/ 0 w 1"/>
                  <a:gd name="T1" fmla="*/ 0 h 3"/>
                  <a:gd name="T2" fmla="*/ 36 w 1"/>
                  <a:gd name="T3" fmla="*/ 108 h 3"/>
                  <a:gd name="T4" fmla="*/ 36 w 1"/>
                  <a:gd name="T5" fmla="*/ 72 h 3"/>
                  <a:gd name="T6" fmla="*/ 36 w 1"/>
                  <a:gd name="T7" fmla="*/ 0 h 3"/>
                  <a:gd name="T8" fmla="*/ 0 w 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3"/>
                  <a:gd name="T17" fmla="*/ 1 w 1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7" name="Line 503"/>
              <p:cNvSpPr>
                <a:spLocks noChangeShapeType="1"/>
              </p:cNvSpPr>
              <p:nvPr/>
            </p:nvSpPr>
            <p:spPr bwMode="auto">
              <a:xfrm>
                <a:off x="5092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8" name="Freeform 504"/>
              <p:cNvSpPr>
                <a:spLocks/>
              </p:cNvSpPr>
              <p:nvPr/>
            </p:nvSpPr>
            <p:spPr bwMode="auto">
              <a:xfrm>
                <a:off x="5128" y="2383"/>
                <a:ext cx="54" cy="48"/>
              </a:xfrm>
              <a:custGeom>
                <a:avLst/>
                <a:gdLst>
                  <a:gd name="T0" fmla="*/ 72 w 9"/>
                  <a:gd name="T1" fmla="*/ 144 h 8"/>
                  <a:gd name="T2" fmla="*/ 324 w 9"/>
                  <a:gd name="T3" fmla="*/ 252 h 8"/>
                  <a:gd name="T4" fmla="*/ 144 w 9"/>
                  <a:gd name="T5" fmla="*/ 144 h 8"/>
                  <a:gd name="T6" fmla="*/ 36 w 9"/>
                  <a:gd name="T7" fmla="*/ 0 h 8"/>
                  <a:gd name="T8" fmla="*/ 72 w 9"/>
                  <a:gd name="T9" fmla="*/ 144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2" y="4"/>
                    </a:moveTo>
                    <a:cubicBezTo>
                      <a:pt x="5" y="4"/>
                      <a:pt x="7" y="8"/>
                      <a:pt x="9" y="7"/>
                    </a:cubicBezTo>
                    <a:cubicBezTo>
                      <a:pt x="7" y="7"/>
                      <a:pt x="7" y="3"/>
                      <a:pt x="4" y="4"/>
                    </a:cubicBezTo>
                    <a:cubicBezTo>
                      <a:pt x="3" y="2"/>
                      <a:pt x="2" y="1"/>
                      <a:pt x="1" y="0"/>
                    </a:cubicBezTo>
                    <a:cubicBezTo>
                      <a:pt x="0" y="2"/>
                      <a:pt x="0" y="4"/>
                      <a:pt x="2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79" name="Line 505"/>
              <p:cNvSpPr>
                <a:spLocks noChangeShapeType="1"/>
              </p:cNvSpPr>
              <p:nvPr/>
            </p:nvSpPr>
            <p:spPr bwMode="auto">
              <a:xfrm>
                <a:off x="5140" y="240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0" name="Freeform 506"/>
              <p:cNvSpPr>
                <a:spLocks/>
              </p:cNvSpPr>
              <p:nvPr/>
            </p:nvSpPr>
            <p:spPr bwMode="auto">
              <a:xfrm>
                <a:off x="5026" y="2323"/>
                <a:ext cx="72" cy="78"/>
              </a:xfrm>
              <a:custGeom>
                <a:avLst/>
                <a:gdLst>
                  <a:gd name="T0" fmla="*/ 216 w 12"/>
                  <a:gd name="T1" fmla="*/ 0 h 13"/>
                  <a:gd name="T2" fmla="*/ 432 w 12"/>
                  <a:gd name="T3" fmla="*/ 216 h 13"/>
                  <a:gd name="T4" fmla="*/ 144 w 12"/>
                  <a:gd name="T5" fmla="*/ 468 h 13"/>
                  <a:gd name="T6" fmla="*/ 0 w 12"/>
                  <a:gd name="T7" fmla="*/ 432 h 13"/>
                  <a:gd name="T8" fmla="*/ 72 w 12"/>
                  <a:gd name="T9" fmla="*/ 360 h 13"/>
                  <a:gd name="T10" fmla="*/ 108 w 12"/>
                  <a:gd name="T11" fmla="*/ 396 h 13"/>
                  <a:gd name="T12" fmla="*/ 144 w 12"/>
                  <a:gd name="T13" fmla="*/ 360 h 13"/>
                  <a:gd name="T14" fmla="*/ 180 w 12"/>
                  <a:gd name="T15" fmla="*/ 360 h 13"/>
                  <a:gd name="T16" fmla="*/ 396 w 12"/>
                  <a:gd name="T17" fmla="*/ 216 h 13"/>
                  <a:gd name="T18" fmla="*/ 360 w 12"/>
                  <a:gd name="T19" fmla="*/ 144 h 13"/>
                  <a:gd name="T20" fmla="*/ 324 w 12"/>
                  <a:gd name="T21" fmla="*/ 108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3"/>
                  <a:gd name="T35" fmla="*/ 12 w 12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3">
                    <a:moveTo>
                      <a:pt x="6" y="0"/>
                    </a:moveTo>
                    <a:cubicBezTo>
                      <a:pt x="9" y="0"/>
                      <a:pt x="12" y="5"/>
                      <a:pt x="12" y="6"/>
                    </a:cubicBezTo>
                    <a:cubicBezTo>
                      <a:pt x="12" y="10"/>
                      <a:pt x="8" y="13"/>
                      <a:pt x="4" y="13"/>
                    </a:cubicBezTo>
                    <a:cubicBezTo>
                      <a:pt x="3" y="13"/>
                      <a:pt x="2" y="12"/>
                      <a:pt x="0" y="12"/>
                    </a:cubicBezTo>
                    <a:cubicBezTo>
                      <a:pt x="1" y="11"/>
                      <a:pt x="1" y="10"/>
                      <a:pt x="2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11" y="7"/>
                      <a:pt x="11" y="6"/>
                    </a:cubicBezTo>
                    <a:cubicBezTo>
                      <a:pt x="11" y="5"/>
                      <a:pt x="10" y="5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1" name="Line 507"/>
              <p:cNvSpPr>
                <a:spLocks noChangeShapeType="1"/>
              </p:cNvSpPr>
              <p:nvPr/>
            </p:nvSpPr>
            <p:spPr bwMode="auto">
              <a:xfrm flipH="1">
                <a:off x="5068" y="234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2" name="Freeform 508"/>
              <p:cNvSpPr>
                <a:spLocks/>
              </p:cNvSpPr>
              <p:nvPr/>
            </p:nvSpPr>
            <p:spPr bwMode="auto">
              <a:xfrm>
                <a:off x="5050" y="2323"/>
                <a:ext cx="18" cy="18"/>
              </a:xfrm>
              <a:custGeom>
                <a:avLst/>
                <a:gdLst>
                  <a:gd name="T0" fmla="*/ 108 w 3"/>
                  <a:gd name="T1" fmla="*/ 108 h 3"/>
                  <a:gd name="T2" fmla="*/ 108 w 3"/>
                  <a:gd name="T3" fmla="*/ 36 h 3"/>
                  <a:gd name="T4" fmla="*/ 0 w 3"/>
                  <a:gd name="T5" fmla="*/ 36 h 3"/>
                  <a:gd name="T6" fmla="*/ 72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3"/>
                  <a:gd name="T14" fmla="*/ 3 w 3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3">
                    <a:moveTo>
                      <a:pt x="3" y="3"/>
                    </a:move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3" name="Line 509"/>
              <p:cNvSpPr>
                <a:spLocks noChangeShapeType="1"/>
              </p:cNvSpPr>
              <p:nvPr/>
            </p:nvSpPr>
            <p:spPr bwMode="auto">
              <a:xfrm>
                <a:off x="5062" y="232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4" name="Line 510"/>
              <p:cNvSpPr>
                <a:spLocks noChangeShapeType="1"/>
              </p:cNvSpPr>
              <p:nvPr/>
            </p:nvSpPr>
            <p:spPr bwMode="auto">
              <a:xfrm flipV="1">
                <a:off x="5014" y="231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5" name="Freeform 511"/>
              <p:cNvSpPr>
                <a:spLocks/>
              </p:cNvSpPr>
              <p:nvPr/>
            </p:nvSpPr>
            <p:spPr bwMode="auto">
              <a:xfrm>
                <a:off x="4996" y="2317"/>
                <a:ext cx="18" cy="6"/>
              </a:xfrm>
              <a:custGeom>
                <a:avLst/>
                <a:gdLst>
                  <a:gd name="T0" fmla="*/ 108 w 3"/>
                  <a:gd name="T1" fmla="*/ 0 h 1"/>
                  <a:gd name="T2" fmla="*/ 0 w 3"/>
                  <a:gd name="T3" fmla="*/ 36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6" name="Freeform 512"/>
              <p:cNvSpPr>
                <a:spLocks/>
              </p:cNvSpPr>
              <p:nvPr/>
            </p:nvSpPr>
            <p:spPr bwMode="auto">
              <a:xfrm>
                <a:off x="4996" y="2323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108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lnTo>
                      <a:pt x="3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7" name="Freeform 513"/>
              <p:cNvSpPr>
                <a:spLocks/>
              </p:cNvSpPr>
              <p:nvPr/>
            </p:nvSpPr>
            <p:spPr bwMode="auto">
              <a:xfrm>
                <a:off x="4954" y="2305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8" name="Line 514"/>
              <p:cNvSpPr>
                <a:spLocks noChangeShapeType="1"/>
              </p:cNvSpPr>
              <p:nvPr/>
            </p:nvSpPr>
            <p:spPr bwMode="auto">
              <a:xfrm>
                <a:off x="4954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89" name="Line 515"/>
              <p:cNvSpPr>
                <a:spLocks noChangeShapeType="1"/>
              </p:cNvSpPr>
              <p:nvPr/>
            </p:nvSpPr>
            <p:spPr bwMode="auto">
              <a:xfrm>
                <a:off x="4678" y="2275"/>
                <a:ext cx="1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0" name="Freeform 516"/>
              <p:cNvSpPr>
                <a:spLocks/>
              </p:cNvSpPr>
              <p:nvPr/>
            </p:nvSpPr>
            <p:spPr bwMode="auto">
              <a:xfrm>
                <a:off x="4678" y="2251"/>
                <a:ext cx="30" cy="48"/>
              </a:xfrm>
              <a:custGeom>
                <a:avLst/>
                <a:gdLst>
                  <a:gd name="T0" fmla="*/ 0 w 5"/>
                  <a:gd name="T1" fmla="*/ 252 h 8"/>
                  <a:gd name="T2" fmla="*/ 36 w 5"/>
                  <a:gd name="T3" fmla="*/ 252 h 8"/>
                  <a:gd name="T4" fmla="*/ 72 w 5"/>
                  <a:gd name="T5" fmla="*/ 288 h 8"/>
                  <a:gd name="T6" fmla="*/ 72 w 5"/>
                  <a:gd name="T7" fmla="*/ 180 h 8"/>
                  <a:gd name="T8" fmla="*/ 180 w 5"/>
                  <a:gd name="T9" fmla="*/ 216 h 8"/>
                  <a:gd name="T10" fmla="*/ 108 w 5"/>
                  <a:gd name="T11" fmla="*/ 36 h 8"/>
                  <a:gd name="T12" fmla="*/ 108 w 5"/>
                  <a:gd name="T13" fmla="*/ 36 h 8"/>
                  <a:gd name="T14" fmla="*/ 0 w 5"/>
                  <a:gd name="T15" fmla="*/ 0 h 8"/>
                  <a:gd name="T16" fmla="*/ 0 w 5"/>
                  <a:gd name="T17" fmla="*/ 36 h 8"/>
                  <a:gd name="T18" fmla="*/ 0 w 5"/>
                  <a:gd name="T19" fmla="*/ 14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7"/>
                    </a:move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4" y="4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0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1" name="Line 517"/>
              <p:cNvSpPr>
                <a:spLocks noChangeShapeType="1"/>
              </p:cNvSpPr>
              <p:nvPr/>
            </p:nvSpPr>
            <p:spPr bwMode="auto">
              <a:xfrm>
                <a:off x="4678" y="227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2" name="Line 518"/>
              <p:cNvSpPr>
                <a:spLocks noChangeShapeType="1"/>
              </p:cNvSpPr>
              <p:nvPr/>
            </p:nvSpPr>
            <p:spPr bwMode="auto">
              <a:xfrm>
                <a:off x="4690" y="224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3" name="Freeform 519"/>
              <p:cNvSpPr>
                <a:spLocks/>
              </p:cNvSpPr>
              <p:nvPr/>
            </p:nvSpPr>
            <p:spPr bwMode="auto">
              <a:xfrm>
                <a:off x="4690" y="2239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36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4" name="Freeform 520"/>
              <p:cNvSpPr>
                <a:spLocks/>
              </p:cNvSpPr>
              <p:nvPr/>
            </p:nvSpPr>
            <p:spPr bwMode="auto">
              <a:xfrm>
                <a:off x="4690" y="2239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5" name="Freeform 521"/>
              <p:cNvSpPr>
                <a:spLocks/>
              </p:cNvSpPr>
              <p:nvPr/>
            </p:nvSpPr>
            <p:spPr bwMode="auto">
              <a:xfrm>
                <a:off x="4624" y="2311"/>
                <a:ext cx="18" cy="12"/>
              </a:xfrm>
              <a:custGeom>
                <a:avLst/>
                <a:gdLst>
                  <a:gd name="T0" fmla="*/ 36 w 3"/>
                  <a:gd name="T1" fmla="*/ 36 h 2"/>
                  <a:gd name="T2" fmla="*/ 36 w 3"/>
                  <a:gd name="T3" fmla="*/ 72 h 2"/>
                  <a:gd name="T4" fmla="*/ 108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1" y="1"/>
                    </a:moveTo>
                    <a:cubicBezTo>
                      <a:pt x="1" y="1"/>
                      <a:pt x="0" y="2"/>
                      <a:pt x="1" y="2"/>
                    </a:cubicBezTo>
                    <a:cubicBezTo>
                      <a:pt x="1" y="2"/>
                      <a:pt x="2" y="1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6" name="Freeform 522"/>
              <p:cNvSpPr>
                <a:spLocks/>
              </p:cNvSpPr>
              <p:nvPr/>
            </p:nvSpPr>
            <p:spPr bwMode="auto">
              <a:xfrm>
                <a:off x="4630" y="2311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36 h 1"/>
                  <a:gd name="T4" fmla="*/ 0 w 2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7" name="Freeform 523"/>
              <p:cNvSpPr>
                <a:spLocks/>
              </p:cNvSpPr>
              <p:nvPr/>
            </p:nvSpPr>
            <p:spPr bwMode="auto">
              <a:xfrm>
                <a:off x="4642" y="2317"/>
                <a:ext cx="18" cy="6"/>
              </a:xfrm>
              <a:custGeom>
                <a:avLst/>
                <a:gdLst>
                  <a:gd name="T0" fmla="*/ 0 w 3"/>
                  <a:gd name="T1" fmla="*/ 36 h 1"/>
                  <a:gd name="T2" fmla="*/ 108 w 3"/>
                  <a:gd name="T3" fmla="*/ 36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1"/>
                      <a:pt x="3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8" name="Line 524"/>
              <p:cNvSpPr>
                <a:spLocks noChangeShapeType="1"/>
              </p:cNvSpPr>
              <p:nvPr/>
            </p:nvSpPr>
            <p:spPr bwMode="auto">
              <a:xfrm flipV="1">
                <a:off x="4660" y="231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499" name="Freeform 525"/>
              <p:cNvSpPr>
                <a:spLocks/>
              </p:cNvSpPr>
              <p:nvPr/>
            </p:nvSpPr>
            <p:spPr bwMode="auto">
              <a:xfrm>
                <a:off x="4642" y="2311"/>
                <a:ext cx="18" cy="12"/>
              </a:xfrm>
              <a:custGeom>
                <a:avLst/>
                <a:gdLst>
                  <a:gd name="T0" fmla="*/ 108 w 3"/>
                  <a:gd name="T1" fmla="*/ 0 h 2"/>
                  <a:gd name="T2" fmla="*/ 0 w 3"/>
                  <a:gd name="T3" fmla="*/ 0 h 2"/>
                  <a:gd name="T4" fmla="*/ 0 w 3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1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0" name="Line 526"/>
              <p:cNvSpPr>
                <a:spLocks noChangeShapeType="1"/>
              </p:cNvSpPr>
              <p:nvPr/>
            </p:nvSpPr>
            <p:spPr bwMode="auto">
              <a:xfrm>
                <a:off x="4642" y="232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1" name="Freeform 527"/>
              <p:cNvSpPr>
                <a:spLocks/>
              </p:cNvSpPr>
              <p:nvPr/>
            </p:nvSpPr>
            <p:spPr bwMode="auto">
              <a:xfrm>
                <a:off x="4684" y="2335"/>
                <a:ext cx="54" cy="18"/>
              </a:xfrm>
              <a:custGeom>
                <a:avLst/>
                <a:gdLst>
                  <a:gd name="T0" fmla="*/ 36 w 9"/>
                  <a:gd name="T1" fmla="*/ 0 h 3"/>
                  <a:gd name="T2" fmla="*/ 216 w 9"/>
                  <a:gd name="T3" fmla="*/ 0 h 3"/>
                  <a:gd name="T4" fmla="*/ 324 w 9"/>
                  <a:gd name="T5" fmla="*/ 108 h 3"/>
                  <a:gd name="T6" fmla="*/ 252 w 9"/>
                  <a:gd name="T7" fmla="*/ 108 h 3"/>
                  <a:gd name="T8" fmla="*/ 144 w 9"/>
                  <a:gd name="T9" fmla="*/ 72 h 3"/>
                  <a:gd name="T10" fmla="*/ 36 w 9"/>
                  <a:gd name="T11" fmla="*/ 108 h 3"/>
                  <a:gd name="T12" fmla="*/ 36 w 9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"/>
                  <a:gd name="T23" fmla="*/ 9 w 9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">
                    <a:moveTo>
                      <a:pt x="1" y="0"/>
                    </a:moveTo>
                    <a:cubicBezTo>
                      <a:pt x="3" y="1"/>
                      <a:pt x="4" y="0"/>
                      <a:pt x="6" y="0"/>
                    </a:cubicBezTo>
                    <a:cubicBezTo>
                      <a:pt x="7" y="0"/>
                      <a:pt x="8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1" y="2"/>
                      <a:pt x="1" y="3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2" name="Line 528"/>
              <p:cNvSpPr>
                <a:spLocks noChangeShapeType="1"/>
              </p:cNvSpPr>
              <p:nvPr/>
            </p:nvSpPr>
            <p:spPr bwMode="auto">
              <a:xfrm>
                <a:off x="4690" y="233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3" name="Freeform 529"/>
              <p:cNvSpPr>
                <a:spLocks/>
              </p:cNvSpPr>
              <p:nvPr/>
            </p:nvSpPr>
            <p:spPr bwMode="auto">
              <a:xfrm>
                <a:off x="4660" y="2341"/>
                <a:ext cx="18" cy="18"/>
              </a:xfrm>
              <a:custGeom>
                <a:avLst/>
                <a:gdLst>
                  <a:gd name="T0" fmla="*/ 0 w 3"/>
                  <a:gd name="T1" fmla="*/ 36 h 3"/>
                  <a:gd name="T2" fmla="*/ 36 w 3"/>
                  <a:gd name="T3" fmla="*/ 108 h 3"/>
                  <a:gd name="T4" fmla="*/ 108 w 3"/>
                  <a:gd name="T5" fmla="*/ 36 h 3"/>
                  <a:gd name="T6" fmla="*/ 0 w 3"/>
                  <a:gd name="T7" fmla="*/ 0 h 3"/>
                  <a:gd name="T8" fmla="*/ 0 w 3"/>
                  <a:gd name="T9" fmla="*/ 36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2" y="0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4" name="Line 530"/>
              <p:cNvSpPr>
                <a:spLocks noChangeShapeType="1"/>
              </p:cNvSpPr>
              <p:nvPr/>
            </p:nvSpPr>
            <p:spPr bwMode="auto">
              <a:xfrm>
                <a:off x="4660" y="234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5" name="Freeform 531"/>
              <p:cNvSpPr>
                <a:spLocks/>
              </p:cNvSpPr>
              <p:nvPr/>
            </p:nvSpPr>
            <p:spPr bwMode="auto">
              <a:xfrm>
                <a:off x="4528" y="2467"/>
                <a:ext cx="30" cy="6"/>
              </a:xfrm>
              <a:custGeom>
                <a:avLst/>
                <a:gdLst>
                  <a:gd name="T0" fmla="*/ 72 w 5"/>
                  <a:gd name="T1" fmla="*/ 0 h 1"/>
                  <a:gd name="T2" fmla="*/ 180 w 5"/>
                  <a:gd name="T3" fmla="*/ 36 h 1"/>
                  <a:gd name="T4" fmla="*/ 108 w 5"/>
                  <a:gd name="T5" fmla="*/ 36 h 1"/>
                  <a:gd name="T6" fmla="*/ 0 w 5"/>
                  <a:gd name="T7" fmla="*/ 0 h 1"/>
                  <a:gd name="T8" fmla="*/ 72 w 5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"/>
                  <a:gd name="T17" fmla="*/ 5 w 5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">
                    <a:moveTo>
                      <a:pt x="2" y="0"/>
                    </a:moveTo>
                    <a:cubicBezTo>
                      <a:pt x="3" y="0"/>
                      <a:pt x="5" y="0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6" name="Line 532"/>
              <p:cNvSpPr>
                <a:spLocks noChangeShapeType="1"/>
              </p:cNvSpPr>
              <p:nvPr/>
            </p:nvSpPr>
            <p:spPr bwMode="auto">
              <a:xfrm>
                <a:off x="4540" y="24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7" name="Line 533"/>
              <p:cNvSpPr>
                <a:spLocks noChangeShapeType="1"/>
              </p:cNvSpPr>
              <p:nvPr/>
            </p:nvSpPr>
            <p:spPr bwMode="auto">
              <a:xfrm>
                <a:off x="4588" y="248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8" name="Freeform 534"/>
              <p:cNvSpPr>
                <a:spLocks/>
              </p:cNvSpPr>
              <p:nvPr/>
            </p:nvSpPr>
            <p:spPr bwMode="auto">
              <a:xfrm>
                <a:off x="4588" y="2485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72 h 2"/>
                  <a:gd name="T4" fmla="*/ 0 60000 65536"/>
                  <a:gd name="T5" fmla="*/ 0 60000 65536"/>
                  <a:gd name="T6" fmla="*/ 0 w 2"/>
                  <a:gd name="T7" fmla="*/ 0 h 2"/>
                  <a:gd name="T8" fmla="*/ 2 w 2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09" name="Freeform 535"/>
              <p:cNvSpPr>
                <a:spLocks/>
              </p:cNvSpPr>
              <p:nvPr/>
            </p:nvSpPr>
            <p:spPr bwMode="auto">
              <a:xfrm>
                <a:off x="4588" y="2485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0" name="Freeform 536"/>
              <p:cNvSpPr>
                <a:spLocks/>
              </p:cNvSpPr>
              <p:nvPr/>
            </p:nvSpPr>
            <p:spPr bwMode="auto">
              <a:xfrm>
                <a:off x="4648" y="2425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72 w 2"/>
                  <a:gd name="T3" fmla="*/ 36 h 2"/>
                  <a:gd name="T4" fmla="*/ 0 w 2"/>
                  <a:gd name="T5" fmla="*/ 72 h 2"/>
                  <a:gd name="T6" fmla="*/ 0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1" name="Line 537"/>
              <p:cNvSpPr>
                <a:spLocks noChangeShapeType="1"/>
              </p:cNvSpPr>
              <p:nvPr/>
            </p:nvSpPr>
            <p:spPr bwMode="auto">
              <a:xfrm>
                <a:off x="4648" y="242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2" name="Freeform 538"/>
              <p:cNvSpPr>
                <a:spLocks/>
              </p:cNvSpPr>
              <p:nvPr/>
            </p:nvSpPr>
            <p:spPr bwMode="auto">
              <a:xfrm>
                <a:off x="5092" y="2503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3" name="Freeform 539"/>
              <p:cNvSpPr>
                <a:spLocks/>
              </p:cNvSpPr>
              <p:nvPr/>
            </p:nvSpPr>
            <p:spPr bwMode="auto">
              <a:xfrm>
                <a:off x="5062" y="2497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4" name="Line 540"/>
              <p:cNvSpPr>
                <a:spLocks noChangeShapeType="1"/>
              </p:cNvSpPr>
              <p:nvPr/>
            </p:nvSpPr>
            <p:spPr bwMode="auto">
              <a:xfrm>
                <a:off x="5086" y="2485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5" name="Freeform 541"/>
              <p:cNvSpPr>
                <a:spLocks/>
              </p:cNvSpPr>
              <p:nvPr/>
            </p:nvSpPr>
            <p:spPr bwMode="auto">
              <a:xfrm>
                <a:off x="5098" y="2491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6" name="Freeform 542"/>
              <p:cNvSpPr>
                <a:spLocks/>
              </p:cNvSpPr>
              <p:nvPr/>
            </p:nvSpPr>
            <p:spPr bwMode="auto">
              <a:xfrm>
                <a:off x="5068" y="248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7" name="Line 543"/>
              <p:cNvSpPr>
                <a:spLocks noChangeShapeType="1"/>
              </p:cNvSpPr>
              <p:nvPr/>
            </p:nvSpPr>
            <p:spPr bwMode="auto">
              <a:xfrm flipH="1">
                <a:off x="5062" y="2473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8" name="Freeform 544"/>
              <p:cNvSpPr>
                <a:spLocks/>
              </p:cNvSpPr>
              <p:nvPr/>
            </p:nvSpPr>
            <p:spPr bwMode="auto">
              <a:xfrm>
                <a:off x="5062" y="2479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19" name="Freeform 545"/>
              <p:cNvSpPr>
                <a:spLocks/>
              </p:cNvSpPr>
              <p:nvPr/>
            </p:nvSpPr>
            <p:spPr bwMode="auto">
              <a:xfrm>
                <a:off x="5068" y="2473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0" name="Rectangle 546"/>
              <p:cNvSpPr>
                <a:spLocks noChangeArrowheads="1"/>
              </p:cNvSpPr>
              <p:nvPr/>
            </p:nvSpPr>
            <p:spPr bwMode="auto">
              <a:xfrm>
                <a:off x="5116" y="2311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1" name="Freeform 547"/>
              <p:cNvSpPr>
                <a:spLocks/>
              </p:cNvSpPr>
              <p:nvPr/>
            </p:nvSpPr>
            <p:spPr bwMode="auto">
              <a:xfrm>
                <a:off x="5110" y="2179"/>
                <a:ext cx="1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2" name="Line 548"/>
              <p:cNvSpPr>
                <a:spLocks noChangeShapeType="1"/>
              </p:cNvSpPr>
              <p:nvPr/>
            </p:nvSpPr>
            <p:spPr bwMode="auto">
              <a:xfrm>
                <a:off x="5110" y="2179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3" name="Freeform 549"/>
              <p:cNvSpPr>
                <a:spLocks/>
              </p:cNvSpPr>
              <p:nvPr/>
            </p:nvSpPr>
            <p:spPr bwMode="auto">
              <a:xfrm>
                <a:off x="5110" y="217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4" name="Freeform 550"/>
              <p:cNvSpPr>
                <a:spLocks/>
              </p:cNvSpPr>
              <p:nvPr/>
            </p:nvSpPr>
            <p:spPr bwMode="auto">
              <a:xfrm>
                <a:off x="5170" y="217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5" name="Freeform 551"/>
              <p:cNvSpPr>
                <a:spLocks/>
              </p:cNvSpPr>
              <p:nvPr/>
            </p:nvSpPr>
            <p:spPr bwMode="auto">
              <a:xfrm>
                <a:off x="5320" y="2065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36 w 1"/>
                  <a:gd name="T5" fmla="*/ 36 h 1"/>
                  <a:gd name="T6" fmla="*/ 0 w 1"/>
                  <a:gd name="T7" fmla="*/ 36 h 1"/>
                  <a:gd name="T8" fmla="*/ 0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6" name="Line 553"/>
              <p:cNvSpPr>
                <a:spLocks noChangeShapeType="1"/>
              </p:cNvSpPr>
              <p:nvPr/>
            </p:nvSpPr>
            <p:spPr bwMode="auto">
              <a:xfrm flipH="1" flipV="1">
                <a:off x="4924" y="2455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7" name="Line 554"/>
              <p:cNvSpPr>
                <a:spLocks noChangeShapeType="1"/>
              </p:cNvSpPr>
              <p:nvPr/>
            </p:nvSpPr>
            <p:spPr bwMode="auto">
              <a:xfrm>
                <a:off x="4780" y="234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8" name="Freeform 555"/>
              <p:cNvSpPr>
                <a:spLocks/>
              </p:cNvSpPr>
              <p:nvPr/>
            </p:nvSpPr>
            <p:spPr bwMode="auto">
              <a:xfrm>
                <a:off x="4762" y="2329"/>
                <a:ext cx="42" cy="66"/>
              </a:xfrm>
              <a:custGeom>
                <a:avLst/>
                <a:gdLst>
                  <a:gd name="T0" fmla="*/ 180 w 7"/>
                  <a:gd name="T1" fmla="*/ 108 h 11"/>
                  <a:gd name="T2" fmla="*/ 72 w 7"/>
                  <a:gd name="T3" fmla="*/ 180 h 11"/>
                  <a:gd name="T4" fmla="*/ 36 w 7"/>
                  <a:gd name="T5" fmla="*/ 396 h 11"/>
                  <a:gd name="T6" fmla="*/ 36 w 7"/>
                  <a:gd name="T7" fmla="*/ 360 h 11"/>
                  <a:gd name="T8" fmla="*/ 72 w 7"/>
                  <a:gd name="T9" fmla="*/ 216 h 11"/>
                  <a:gd name="T10" fmla="*/ 0 w 7"/>
                  <a:gd name="T11" fmla="*/ 36 h 11"/>
                  <a:gd name="T12" fmla="*/ 108 w 7"/>
                  <a:gd name="T13" fmla="*/ 0 h 11"/>
                  <a:gd name="T14" fmla="*/ 252 w 7"/>
                  <a:gd name="T15" fmla="*/ 10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11"/>
                  <a:gd name="T26" fmla="*/ 7 w 7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11">
                    <a:moveTo>
                      <a:pt x="5" y="3"/>
                    </a:moveTo>
                    <a:cubicBezTo>
                      <a:pt x="4" y="4"/>
                      <a:pt x="3" y="5"/>
                      <a:pt x="2" y="5"/>
                    </a:cubicBezTo>
                    <a:cubicBezTo>
                      <a:pt x="2" y="7"/>
                      <a:pt x="1" y="8"/>
                      <a:pt x="1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9"/>
                      <a:pt x="2" y="7"/>
                      <a:pt x="2" y="6"/>
                    </a:cubicBezTo>
                    <a:cubicBezTo>
                      <a:pt x="2" y="4"/>
                      <a:pt x="1" y="3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29" name="Line 556"/>
              <p:cNvSpPr>
                <a:spLocks noChangeShapeType="1"/>
              </p:cNvSpPr>
              <p:nvPr/>
            </p:nvSpPr>
            <p:spPr bwMode="auto">
              <a:xfrm>
                <a:off x="4804" y="234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0" name="Line 557"/>
              <p:cNvSpPr>
                <a:spLocks noChangeShapeType="1"/>
              </p:cNvSpPr>
              <p:nvPr/>
            </p:nvSpPr>
            <p:spPr bwMode="auto">
              <a:xfrm>
                <a:off x="4894" y="232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1" name="Line 558"/>
              <p:cNvSpPr>
                <a:spLocks noChangeShapeType="1"/>
              </p:cNvSpPr>
              <p:nvPr/>
            </p:nvSpPr>
            <p:spPr bwMode="auto">
              <a:xfrm>
                <a:off x="4744" y="229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2" name="Freeform 559"/>
              <p:cNvSpPr>
                <a:spLocks/>
              </p:cNvSpPr>
              <p:nvPr/>
            </p:nvSpPr>
            <p:spPr bwMode="auto">
              <a:xfrm>
                <a:off x="4816" y="2311"/>
                <a:ext cx="18" cy="6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36 h 1"/>
                  <a:gd name="T4" fmla="*/ 0 w 3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3" y="1"/>
                      <a:pt x="3" y="1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3" name="Freeform 560"/>
              <p:cNvSpPr>
                <a:spLocks/>
              </p:cNvSpPr>
              <p:nvPr/>
            </p:nvSpPr>
            <p:spPr bwMode="auto">
              <a:xfrm>
                <a:off x="4816" y="2311"/>
                <a:ext cx="1" cy="6"/>
              </a:xfrm>
              <a:custGeom>
                <a:avLst/>
                <a:gdLst>
                  <a:gd name="T0" fmla="*/ 0 w 1"/>
                  <a:gd name="T1" fmla="*/ 36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4" name="Line 561"/>
              <p:cNvSpPr>
                <a:spLocks noChangeShapeType="1"/>
              </p:cNvSpPr>
              <p:nvPr/>
            </p:nvSpPr>
            <p:spPr bwMode="auto">
              <a:xfrm>
                <a:off x="4804" y="2299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5" name="Freeform 562"/>
              <p:cNvSpPr>
                <a:spLocks/>
              </p:cNvSpPr>
              <p:nvPr/>
            </p:nvSpPr>
            <p:spPr bwMode="auto">
              <a:xfrm>
                <a:off x="4810" y="2293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6" name="Freeform 563"/>
              <p:cNvSpPr>
                <a:spLocks/>
              </p:cNvSpPr>
              <p:nvPr/>
            </p:nvSpPr>
            <p:spPr bwMode="auto">
              <a:xfrm>
                <a:off x="4804" y="229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7" name="Line 564"/>
              <p:cNvSpPr>
                <a:spLocks noChangeShapeType="1"/>
              </p:cNvSpPr>
              <p:nvPr/>
            </p:nvSpPr>
            <p:spPr bwMode="auto">
              <a:xfrm>
                <a:off x="4720" y="2317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8" name="Freeform 565"/>
              <p:cNvSpPr>
                <a:spLocks/>
              </p:cNvSpPr>
              <p:nvPr/>
            </p:nvSpPr>
            <p:spPr bwMode="auto">
              <a:xfrm>
                <a:off x="4720" y="2317"/>
                <a:ext cx="12" cy="6"/>
              </a:xfrm>
              <a:custGeom>
                <a:avLst/>
                <a:gdLst>
                  <a:gd name="T0" fmla="*/ 72 w 2"/>
                  <a:gd name="T1" fmla="*/ 36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39" name="Line 566"/>
              <p:cNvSpPr>
                <a:spLocks noChangeShapeType="1"/>
              </p:cNvSpPr>
              <p:nvPr/>
            </p:nvSpPr>
            <p:spPr bwMode="auto">
              <a:xfrm>
                <a:off x="4720" y="23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0" name="Line 567"/>
              <p:cNvSpPr>
                <a:spLocks noChangeShapeType="1"/>
              </p:cNvSpPr>
              <p:nvPr/>
            </p:nvSpPr>
            <p:spPr bwMode="auto">
              <a:xfrm flipH="1">
                <a:off x="4330" y="242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1" name="Freeform 568"/>
              <p:cNvSpPr>
                <a:spLocks/>
              </p:cNvSpPr>
              <p:nvPr/>
            </p:nvSpPr>
            <p:spPr bwMode="auto">
              <a:xfrm>
                <a:off x="4306" y="2413"/>
                <a:ext cx="24" cy="12"/>
              </a:xfrm>
              <a:custGeom>
                <a:avLst/>
                <a:gdLst>
                  <a:gd name="T0" fmla="*/ 144 w 4"/>
                  <a:gd name="T1" fmla="*/ 72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2" name="Line 569"/>
              <p:cNvSpPr>
                <a:spLocks noChangeShapeType="1"/>
              </p:cNvSpPr>
              <p:nvPr/>
            </p:nvSpPr>
            <p:spPr bwMode="auto">
              <a:xfrm>
                <a:off x="4306" y="24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3" name="Freeform 570"/>
              <p:cNvSpPr>
                <a:spLocks/>
              </p:cNvSpPr>
              <p:nvPr/>
            </p:nvSpPr>
            <p:spPr bwMode="auto">
              <a:xfrm>
                <a:off x="4480" y="2443"/>
                <a:ext cx="24" cy="12"/>
              </a:xfrm>
              <a:custGeom>
                <a:avLst/>
                <a:gdLst>
                  <a:gd name="T0" fmla="*/ 0 w 4"/>
                  <a:gd name="T1" fmla="*/ 72 h 2"/>
                  <a:gd name="T2" fmla="*/ 0 w 4"/>
                  <a:gd name="T3" fmla="*/ 36 h 2"/>
                  <a:gd name="T4" fmla="*/ 72 w 4"/>
                  <a:gd name="T5" fmla="*/ 0 h 2"/>
                  <a:gd name="T6" fmla="*/ 144 w 4"/>
                  <a:gd name="T7" fmla="*/ 0 h 2"/>
                  <a:gd name="T8" fmla="*/ 36 w 4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1"/>
                      <a:pt x="3" y="2"/>
                      <a:pt x="1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4" name="Freeform 571"/>
              <p:cNvSpPr>
                <a:spLocks/>
              </p:cNvSpPr>
              <p:nvPr/>
            </p:nvSpPr>
            <p:spPr bwMode="auto">
              <a:xfrm>
                <a:off x="4480" y="2455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5" name="Freeform 572"/>
              <p:cNvSpPr>
                <a:spLocks/>
              </p:cNvSpPr>
              <p:nvPr/>
            </p:nvSpPr>
            <p:spPr bwMode="auto">
              <a:xfrm>
                <a:off x="4498" y="2449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72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6" name="Line 573"/>
              <p:cNvSpPr>
                <a:spLocks noChangeShapeType="1"/>
              </p:cNvSpPr>
              <p:nvPr/>
            </p:nvSpPr>
            <p:spPr bwMode="auto">
              <a:xfrm flipV="1">
                <a:off x="4510" y="2449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7" name="Freeform 574"/>
              <p:cNvSpPr>
                <a:spLocks/>
              </p:cNvSpPr>
              <p:nvPr/>
            </p:nvSpPr>
            <p:spPr bwMode="auto">
              <a:xfrm>
                <a:off x="4498" y="2449"/>
                <a:ext cx="12" cy="1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8" name="Freeform 575"/>
              <p:cNvSpPr>
                <a:spLocks/>
              </p:cNvSpPr>
              <p:nvPr/>
            </p:nvSpPr>
            <p:spPr bwMode="auto">
              <a:xfrm>
                <a:off x="4498" y="24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49" name="Line 576"/>
              <p:cNvSpPr>
                <a:spLocks noChangeShapeType="1"/>
              </p:cNvSpPr>
              <p:nvPr/>
            </p:nvSpPr>
            <p:spPr bwMode="auto">
              <a:xfrm>
                <a:off x="4510" y="2449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0" name="Freeform 577"/>
              <p:cNvSpPr>
                <a:spLocks/>
              </p:cNvSpPr>
              <p:nvPr/>
            </p:nvSpPr>
            <p:spPr bwMode="auto">
              <a:xfrm>
                <a:off x="4510" y="2437"/>
                <a:ext cx="24" cy="12"/>
              </a:xfrm>
              <a:custGeom>
                <a:avLst/>
                <a:gdLst>
                  <a:gd name="T0" fmla="*/ 144 w 4"/>
                  <a:gd name="T1" fmla="*/ 72 h 2"/>
                  <a:gd name="T2" fmla="*/ 0 w 4"/>
                  <a:gd name="T3" fmla="*/ 0 h 2"/>
                  <a:gd name="T4" fmla="*/ 0 w 4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1" name="Line 578"/>
              <p:cNvSpPr>
                <a:spLocks noChangeShapeType="1"/>
              </p:cNvSpPr>
              <p:nvPr/>
            </p:nvSpPr>
            <p:spPr bwMode="auto">
              <a:xfrm>
                <a:off x="451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2" name="Freeform 579"/>
              <p:cNvSpPr>
                <a:spLocks/>
              </p:cNvSpPr>
              <p:nvPr/>
            </p:nvSpPr>
            <p:spPr bwMode="auto">
              <a:xfrm>
                <a:off x="4546" y="2437"/>
                <a:ext cx="24" cy="24"/>
              </a:xfrm>
              <a:custGeom>
                <a:avLst/>
                <a:gdLst>
                  <a:gd name="T0" fmla="*/ 0 w 4"/>
                  <a:gd name="T1" fmla="*/ 72 h 4"/>
                  <a:gd name="T2" fmla="*/ 72 w 4"/>
                  <a:gd name="T3" fmla="*/ 72 h 4"/>
                  <a:gd name="T4" fmla="*/ 72 w 4"/>
                  <a:gd name="T5" fmla="*/ 144 h 4"/>
                  <a:gd name="T6" fmla="*/ 144 w 4"/>
                  <a:gd name="T7" fmla="*/ 108 h 4"/>
                  <a:gd name="T8" fmla="*/ 0 w 4"/>
                  <a:gd name="T9" fmla="*/ 7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2"/>
                    </a:moveTo>
                    <a:cubicBezTo>
                      <a:pt x="1" y="3"/>
                      <a:pt x="2" y="3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3" y="1"/>
                      <a:pt x="1" y="0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3" name="Line 580"/>
              <p:cNvSpPr>
                <a:spLocks noChangeShapeType="1"/>
              </p:cNvSpPr>
              <p:nvPr/>
            </p:nvSpPr>
            <p:spPr bwMode="auto">
              <a:xfrm>
                <a:off x="4546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4" name="Freeform 581"/>
              <p:cNvSpPr>
                <a:spLocks/>
              </p:cNvSpPr>
              <p:nvPr/>
            </p:nvSpPr>
            <p:spPr bwMode="auto">
              <a:xfrm>
                <a:off x="4576" y="2443"/>
                <a:ext cx="18" cy="6"/>
              </a:xfrm>
              <a:custGeom>
                <a:avLst/>
                <a:gdLst>
                  <a:gd name="T0" fmla="*/ 36 w 3"/>
                  <a:gd name="T1" fmla="*/ 0 h 1"/>
                  <a:gd name="T2" fmla="*/ 36 w 3"/>
                  <a:gd name="T3" fmla="*/ 36 h 1"/>
                  <a:gd name="T4" fmla="*/ 0 w 3"/>
                  <a:gd name="T5" fmla="*/ 36 h 1"/>
                  <a:gd name="T6" fmla="*/ 72 w 3"/>
                  <a:gd name="T7" fmla="*/ 36 h 1"/>
                  <a:gd name="T8" fmla="*/ 108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5" name="Freeform 582"/>
              <p:cNvSpPr>
                <a:spLocks/>
              </p:cNvSpPr>
              <p:nvPr/>
            </p:nvSpPr>
            <p:spPr bwMode="auto">
              <a:xfrm>
                <a:off x="4582" y="2443"/>
                <a:ext cx="12" cy="6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6" name="Line 583"/>
              <p:cNvSpPr>
                <a:spLocks noChangeShapeType="1"/>
              </p:cNvSpPr>
              <p:nvPr/>
            </p:nvSpPr>
            <p:spPr bwMode="auto">
              <a:xfrm>
                <a:off x="4582" y="244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7" name="Freeform 584"/>
              <p:cNvSpPr>
                <a:spLocks/>
              </p:cNvSpPr>
              <p:nvPr/>
            </p:nvSpPr>
            <p:spPr bwMode="auto">
              <a:xfrm>
                <a:off x="4600" y="2443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8" name="Freeform 585"/>
              <p:cNvSpPr>
                <a:spLocks/>
              </p:cNvSpPr>
              <p:nvPr/>
            </p:nvSpPr>
            <p:spPr bwMode="auto">
              <a:xfrm>
                <a:off x="4600" y="24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59" name="Line 586"/>
              <p:cNvSpPr>
                <a:spLocks noChangeShapeType="1"/>
              </p:cNvSpPr>
              <p:nvPr/>
            </p:nvSpPr>
            <p:spPr bwMode="auto">
              <a:xfrm flipV="1">
                <a:off x="4630" y="2443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0" name="Freeform 587"/>
              <p:cNvSpPr>
                <a:spLocks/>
              </p:cNvSpPr>
              <p:nvPr/>
            </p:nvSpPr>
            <p:spPr bwMode="auto">
              <a:xfrm>
                <a:off x="4624" y="24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1" name="Line 588"/>
              <p:cNvSpPr>
                <a:spLocks noChangeShapeType="1"/>
              </p:cNvSpPr>
              <p:nvPr/>
            </p:nvSpPr>
            <p:spPr bwMode="auto">
              <a:xfrm>
                <a:off x="4630" y="24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2" name="Line 589"/>
              <p:cNvSpPr>
                <a:spLocks noChangeShapeType="1"/>
              </p:cNvSpPr>
              <p:nvPr/>
            </p:nvSpPr>
            <p:spPr bwMode="auto">
              <a:xfrm flipH="1">
                <a:off x="4540" y="2389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3" name="Freeform 590"/>
              <p:cNvSpPr>
                <a:spLocks/>
              </p:cNvSpPr>
              <p:nvPr/>
            </p:nvSpPr>
            <p:spPr bwMode="auto">
              <a:xfrm>
                <a:off x="4540" y="237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4" name="Line 591"/>
              <p:cNvSpPr>
                <a:spLocks noChangeShapeType="1"/>
              </p:cNvSpPr>
              <p:nvPr/>
            </p:nvSpPr>
            <p:spPr bwMode="auto">
              <a:xfrm flipV="1">
                <a:off x="4540" y="2353"/>
                <a:ext cx="1" cy="24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5" name="Freeform 592"/>
              <p:cNvSpPr>
                <a:spLocks/>
              </p:cNvSpPr>
              <p:nvPr/>
            </p:nvSpPr>
            <p:spPr bwMode="auto">
              <a:xfrm>
                <a:off x="4528" y="2257"/>
                <a:ext cx="114" cy="96"/>
              </a:xfrm>
              <a:custGeom>
                <a:avLst/>
                <a:gdLst>
                  <a:gd name="T0" fmla="*/ 72 w 19"/>
                  <a:gd name="T1" fmla="*/ 576 h 16"/>
                  <a:gd name="T2" fmla="*/ 0 w 19"/>
                  <a:gd name="T3" fmla="*/ 504 h 16"/>
                  <a:gd name="T4" fmla="*/ 72 w 19"/>
                  <a:gd name="T5" fmla="*/ 288 h 16"/>
                  <a:gd name="T6" fmla="*/ 144 w 19"/>
                  <a:gd name="T7" fmla="*/ 144 h 16"/>
                  <a:gd name="T8" fmla="*/ 360 w 19"/>
                  <a:gd name="T9" fmla="*/ 36 h 16"/>
                  <a:gd name="T10" fmla="*/ 504 w 19"/>
                  <a:gd name="T11" fmla="*/ 72 h 16"/>
                  <a:gd name="T12" fmla="*/ 648 w 19"/>
                  <a:gd name="T13" fmla="*/ 0 h 16"/>
                  <a:gd name="T14" fmla="*/ 684 w 19"/>
                  <a:gd name="T15" fmla="*/ 36 h 16"/>
                  <a:gd name="T16" fmla="*/ 504 w 19"/>
                  <a:gd name="T17" fmla="*/ 180 h 16"/>
                  <a:gd name="T18" fmla="*/ 360 w 19"/>
                  <a:gd name="T19" fmla="*/ 108 h 16"/>
                  <a:gd name="T20" fmla="*/ 288 w 19"/>
                  <a:gd name="T21" fmla="*/ 108 h 16"/>
                  <a:gd name="T22" fmla="*/ 144 w 19"/>
                  <a:gd name="T23" fmla="*/ 216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6"/>
                  <a:gd name="T38" fmla="*/ 19 w 1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6">
                    <a:moveTo>
                      <a:pt x="2" y="16"/>
                    </a:moveTo>
                    <a:cubicBezTo>
                      <a:pt x="2" y="16"/>
                      <a:pt x="1" y="15"/>
                      <a:pt x="0" y="14"/>
                    </a:cubicBezTo>
                    <a:cubicBezTo>
                      <a:pt x="2" y="13"/>
                      <a:pt x="2" y="11"/>
                      <a:pt x="2" y="8"/>
                    </a:cubicBezTo>
                    <a:cubicBezTo>
                      <a:pt x="4" y="8"/>
                      <a:pt x="3" y="6"/>
                      <a:pt x="4" y="4"/>
                    </a:cubicBezTo>
                    <a:cubicBezTo>
                      <a:pt x="5" y="2"/>
                      <a:pt x="6" y="0"/>
                      <a:pt x="10" y="1"/>
                    </a:cubicBezTo>
                    <a:cubicBezTo>
                      <a:pt x="12" y="2"/>
                      <a:pt x="12" y="2"/>
                      <a:pt x="14" y="2"/>
                    </a:cubicBezTo>
                    <a:cubicBezTo>
                      <a:pt x="17" y="2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1"/>
                    </a:cubicBezTo>
                    <a:cubicBezTo>
                      <a:pt x="19" y="2"/>
                      <a:pt x="16" y="5"/>
                      <a:pt x="14" y="5"/>
                    </a:cubicBezTo>
                    <a:cubicBezTo>
                      <a:pt x="13" y="5"/>
                      <a:pt x="12" y="3"/>
                      <a:pt x="10" y="3"/>
                    </a:cubicBezTo>
                    <a:cubicBezTo>
                      <a:pt x="10" y="3"/>
                      <a:pt x="9" y="3"/>
                      <a:pt x="8" y="3"/>
                    </a:cubicBezTo>
                    <a:cubicBezTo>
                      <a:pt x="6" y="3"/>
                      <a:pt x="5" y="5"/>
                      <a:pt x="4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6" name="Line 593"/>
              <p:cNvSpPr>
                <a:spLocks noChangeShapeType="1"/>
              </p:cNvSpPr>
              <p:nvPr/>
            </p:nvSpPr>
            <p:spPr bwMode="auto">
              <a:xfrm>
                <a:off x="4552" y="229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7" name="Freeform 594"/>
              <p:cNvSpPr>
                <a:spLocks/>
              </p:cNvSpPr>
              <p:nvPr/>
            </p:nvSpPr>
            <p:spPr bwMode="auto">
              <a:xfrm>
                <a:off x="4558" y="2335"/>
                <a:ext cx="6" cy="36"/>
              </a:xfrm>
              <a:custGeom>
                <a:avLst/>
                <a:gdLst>
                  <a:gd name="T0" fmla="*/ 0 w 1"/>
                  <a:gd name="T1" fmla="*/ 0 h 6"/>
                  <a:gd name="T2" fmla="*/ 0 w 1"/>
                  <a:gd name="T3" fmla="*/ 72 h 6"/>
                  <a:gd name="T4" fmla="*/ 36 w 1"/>
                  <a:gd name="T5" fmla="*/ 216 h 6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6"/>
                  <a:gd name="T11" fmla="*/ 1 w 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6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8" name="Freeform 595"/>
              <p:cNvSpPr>
                <a:spLocks/>
              </p:cNvSpPr>
              <p:nvPr/>
            </p:nvSpPr>
            <p:spPr bwMode="auto">
              <a:xfrm>
                <a:off x="4540" y="2371"/>
                <a:ext cx="24" cy="18"/>
              </a:xfrm>
              <a:custGeom>
                <a:avLst/>
                <a:gdLst>
                  <a:gd name="T0" fmla="*/ 144 w 4"/>
                  <a:gd name="T1" fmla="*/ 0 h 3"/>
                  <a:gd name="T2" fmla="*/ 36 w 4"/>
                  <a:gd name="T3" fmla="*/ 108 h 3"/>
                  <a:gd name="T4" fmla="*/ 0 60000 65536"/>
                  <a:gd name="T5" fmla="*/ 0 60000 65536"/>
                  <a:gd name="T6" fmla="*/ 0 w 4"/>
                  <a:gd name="T7" fmla="*/ 0 h 3"/>
                  <a:gd name="T8" fmla="*/ 4 w 4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3">
                    <a:moveTo>
                      <a:pt x="4" y="0"/>
                    </a:moveTo>
                    <a:cubicBezTo>
                      <a:pt x="3" y="2"/>
                      <a:pt x="0" y="2"/>
                      <a:pt x="1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69" name="Line 596"/>
              <p:cNvSpPr>
                <a:spLocks noChangeShapeType="1"/>
              </p:cNvSpPr>
              <p:nvPr/>
            </p:nvSpPr>
            <p:spPr bwMode="auto">
              <a:xfrm>
                <a:off x="4546" y="238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0" name="Freeform 597"/>
              <p:cNvSpPr>
                <a:spLocks/>
              </p:cNvSpPr>
              <p:nvPr/>
            </p:nvSpPr>
            <p:spPr bwMode="auto">
              <a:xfrm>
                <a:off x="4504" y="2077"/>
                <a:ext cx="36" cy="48"/>
              </a:xfrm>
              <a:custGeom>
                <a:avLst/>
                <a:gdLst>
                  <a:gd name="T0" fmla="*/ 180 w 6"/>
                  <a:gd name="T1" fmla="*/ 0 h 8"/>
                  <a:gd name="T2" fmla="*/ 216 w 6"/>
                  <a:gd name="T3" fmla="*/ 36 h 8"/>
                  <a:gd name="T4" fmla="*/ 0 w 6"/>
                  <a:gd name="T5" fmla="*/ 288 h 8"/>
                  <a:gd name="T6" fmla="*/ 0 w 6"/>
                  <a:gd name="T7" fmla="*/ 252 h 8"/>
                  <a:gd name="T8" fmla="*/ 36 w 6"/>
                  <a:gd name="T9" fmla="*/ 180 h 8"/>
                  <a:gd name="T10" fmla="*/ 180 w 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8"/>
                  <a:gd name="T20" fmla="*/ 6 w 6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8">
                    <a:moveTo>
                      <a:pt x="5" y="0"/>
                    </a:moveTo>
                    <a:cubicBezTo>
                      <a:pt x="5" y="0"/>
                      <a:pt x="6" y="0"/>
                      <a:pt x="6" y="1"/>
                    </a:cubicBezTo>
                    <a:cubicBezTo>
                      <a:pt x="5" y="3"/>
                      <a:pt x="2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6"/>
                      <a:pt x="1" y="6"/>
                      <a:pt x="1" y="5"/>
                    </a:cubicBezTo>
                    <a:cubicBezTo>
                      <a:pt x="3" y="3"/>
                      <a:pt x="3" y="1"/>
                      <a:pt x="5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1" name="Line 598"/>
              <p:cNvSpPr>
                <a:spLocks noChangeShapeType="1"/>
              </p:cNvSpPr>
              <p:nvPr/>
            </p:nvSpPr>
            <p:spPr bwMode="auto">
              <a:xfrm>
                <a:off x="4534" y="207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2" name="Freeform 599"/>
              <p:cNvSpPr>
                <a:spLocks/>
              </p:cNvSpPr>
              <p:nvPr/>
            </p:nvSpPr>
            <p:spPr bwMode="auto">
              <a:xfrm>
                <a:off x="4582" y="2095"/>
                <a:ext cx="78" cy="54"/>
              </a:xfrm>
              <a:custGeom>
                <a:avLst/>
                <a:gdLst>
                  <a:gd name="T0" fmla="*/ 36 w 13"/>
                  <a:gd name="T1" fmla="*/ 324 h 9"/>
                  <a:gd name="T2" fmla="*/ 0 w 13"/>
                  <a:gd name="T3" fmla="*/ 288 h 9"/>
                  <a:gd name="T4" fmla="*/ 0 w 13"/>
                  <a:gd name="T5" fmla="*/ 216 h 9"/>
                  <a:gd name="T6" fmla="*/ 144 w 13"/>
                  <a:gd name="T7" fmla="*/ 144 h 9"/>
                  <a:gd name="T8" fmla="*/ 180 w 13"/>
                  <a:gd name="T9" fmla="*/ 144 h 9"/>
                  <a:gd name="T10" fmla="*/ 216 w 13"/>
                  <a:gd name="T11" fmla="*/ 180 h 9"/>
                  <a:gd name="T12" fmla="*/ 360 w 13"/>
                  <a:gd name="T13" fmla="*/ 0 h 9"/>
                  <a:gd name="T14" fmla="*/ 396 w 13"/>
                  <a:gd name="T15" fmla="*/ 0 h 9"/>
                  <a:gd name="T16" fmla="*/ 396 w 13"/>
                  <a:gd name="T17" fmla="*/ 72 h 9"/>
                  <a:gd name="T18" fmla="*/ 432 w 13"/>
                  <a:gd name="T19" fmla="*/ 108 h 9"/>
                  <a:gd name="T20" fmla="*/ 432 w 13"/>
                  <a:gd name="T21" fmla="*/ 180 h 9"/>
                  <a:gd name="T22" fmla="*/ 468 w 13"/>
                  <a:gd name="T23" fmla="*/ 324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9"/>
                  <a:gd name="T38" fmla="*/ 13 w 13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9">
                    <a:moveTo>
                      <a:pt x="1" y="9"/>
                    </a:moveTo>
                    <a:cubicBezTo>
                      <a:pt x="1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2" y="6"/>
                      <a:pt x="3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8" y="5"/>
                      <a:pt x="9" y="2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3"/>
                      <a:pt x="12" y="3"/>
                      <a:pt x="12" y="3"/>
                    </a:cubicBezTo>
                    <a:cubicBezTo>
                      <a:pt x="11" y="4"/>
                      <a:pt x="11" y="5"/>
                      <a:pt x="12" y="5"/>
                    </a:cubicBezTo>
                    <a:cubicBezTo>
                      <a:pt x="12" y="7"/>
                      <a:pt x="13" y="8"/>
                      <a:pt x="13" y="9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3" name="Line 600"/>
              <p:cNvSpPr>
                <a:spLocks noChangeShapeType="1"/>
              </p:cNvSpPr>
              <p:nvPr/>
            </p:nvSpPr>
            <p:spPr bwMode="auto">
              <a:xfrm flipH="1">
                <a:off x="4654" y="2149"/>
                <a:ext cx="6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4" name="Line 602"/>
              <p:cNvSpPr>
                <a:spLocks noChangeShapeType="1"/>
              </p:cNvSpPr>
              <p:nvPr/>
            </p:nvSpPr>
            <p:spPr bwMode="auto">
              <a:xfrm flipH="1">
                <a:off x="4624" y="2173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5" name="Freeform 603"/>
              <p:cNvSpPr>
                <a:spLocks/>
              </p:cNvSpPr>
              <p:nvPr/>
            </p:nvSpPr>
            <p:spPr bwMode="auto">
              <a:xfrm>
                <a:off x="4612" y="2143"/>
                <a:ext cx="12" cy="30"/>
              </a:xfrm>
              <a:custGeom>
                <a:avLst/>
                <a:gdLst>
                  <a:gd name="T0" fmla="*/ 72 w 2"/>
                  <a:gd name="T1" fmla="*/ 180 h 5"/>
                  <a:gd name="T2" fmla="*/ 0 w 2"/>
                  <a:gd name="T3" fmla="*/ 72 h 5"/>
                  <a:gd name="T4" fmla="*/ 36 w 2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"/>
                  <a:gd name="T11" fmla="*/ 2 w 2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3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6" name="Freeform 604"/>
              <p:cNvSpPr>
                <a:spLocks/>
              </p:cNvSpPr>
              <p:nvPr/>
            </p:nvSpPr>
            <p:spPr bwMode="auto">
              <a:xfrm>
                <a:off x="4594" y="2143"/>
                <a:ext cx="24" cy="1"/>
              </a:xfrm>
              <a:custGeom>
                <a:avLst/>
                <a:gdLst>
                  <a:gd name="T0" fmla="*/ 144 w 4"/>
                  <a:gd name="T1" fmla="*/ 0 h 1"/>
                  <a:gd name="T2" fmla="*/ 108 w 4"/>
                  <a:gd name="T3" fmla="*/ 0 h 1"/>
                  <a:gd name="T4" fmla="*/ 108 w 4"/>
                  <a:gd name="T5" fmla="*/ 0 h 1"/>
                  <a:gd name="T6" fmla="*/ 0 w 4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"/>
                  <a:gd name="T14" fmla="*/ 4 w 4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">
                    <a:moveTo>
                      <a:pt x="4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7" name="Freeform 605"/>
              <p:cNvSpPr>
                <a:spLocks/>
              </p:cNvSpPr>
              <p:nvPr/>
            </p:nvSpPr>
            <p:spPr bwMode="auto">
              <a:xfrm>
                <a:off x="4588" y="2143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578" name="Line 606"/>
              <p:cNvSpPr>
                <a:spLocks noChangeShapeType="1"/>
              </p:cNvSpPr>
              <p:nvPr/>
            </p:nvSpPr>
            <p:spPr bwMode="auto">
              <a:xfrm>
                <a:off x="4588" y="214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grpSp>
          <p:nvGrpSpPr>
            <p:cNvPr id="1584" name="Group 607"/>
            <p:cNvGrpSpPr>
              <a:grpSpLocks/>
            </p:cNvGrpSpPr>
            <p:nvPr/>
          </p:nvGrpSpPr>
          <p:grpSpPr bwMode="auto">
            <a:xfrm>
              <a:off x="2668098" y="1201661"/>
              <a:ext cx="5888798" cy="3232478"/>
              <a:chOff x="1738" y="889"/>
              <a:chExt cx="3540" cy="1938"/>
            </a:xfrm>
            <a:grpFill/>
          </p:grpSpPr>
          <p:sp>
            <p:nvSpPr>
              <p:cNvPr id="1182" name="Line 608"/>
              <p:cNvSpPr>
                <a:spLocks noChangeShapeType="1"/>
              </p:cNvSpPr>
              <p:nvPr/>
            </p:nvSpPr>
            <p:spPr bwMode="auto">
              <a:xfrm flipV="1">
                <a:off x="4342" y="2329"/>
                <a:ext cx="6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3" name="Freeform 609"/>
              <p:cNvSpPr>
                <a:spLocks/>
              </p:cNvSpPr>
              <p:nvPr/>
            </p:nvSpPr>
            <p:spPr bwMode="auto">
              <a:xfrm>
                <a:off x="4342" y="2329"/>
                <a:ext cx="18" cy="18"/>
              </a:xfrm>
              <a:custGeom>
                <a:avLst/>
                <a:gdLst>
                  <a:gd name="T0" fmla="*/ 36 w 3"/>
                  <a:gd name="T1" fmla="*/ 0 h 3"/>
                  <a:gd name="T2" fmla="*/ 108 w 3"/>
                  <a:gd name="T3" fmla="*/ 72 h 3"/>
                  <a:gd name="T4" fmla="*/ 0 w 3"/>
                  <a:gd name="T5" fmla="*/ 108 h 3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3"/>
                  <a:gd name="T11" fmla="*/ 3 w 3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3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4" name="Line 610"/>
              <p:cNvSpPr>
                <a:spLocks noChangeShapeType="1"/>
              </p:cNvSpPr>
              <p:nvPr/>
            </p:nvSpPr>
            <p:spPr bwMode="auto">
              <a:xfrm>
                <a:off x="4342" y="234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5" name="Line 611"/>
              <p:cNvSpPr>
                <a:spLocks noChangeShapeType="1"/>
              </p:cNvSpPr>
              <p:nvPr/>
            </p:nvSpPr>
            <p:spPr bwMode="auto">
              <a:xfrm>
                <a:off x="4564" y="204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6" name="Freeform 612"/>
              <p:cNvSpPr>
                <a:spLocks/>
              </p:cNvSpPr>
              <p:nvPr/>
            </p:nvSpPr>
            <p:spPr bwMode="auto">
              <a:xfrm>
                <a:off x="4540" y="2029"/>
                <a:ext cx="24" cy="24"/>
              </a:xfrm>
              <a:custGeom>
                <a:avLst/>
                <a:gdLst>
                  <a:gd name="T0" fmla="*/ 144 w 4"/>
                  <a:gd name="T1" fmla="*/ 144 h 4"/>
                  <a:gd name="T2" fmla="*/ 0 w 4"/>
                  <a:gd name="T3" fmla="*/ 0 h 4"/>
                  <a:gd name="T4" fmla="*/ 144 w 4"/>
                  <a:gd name="T5" fmla="*/ 72 h 4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4"/>
                  <a:gd name="T11" fmla="*/ 4 w 4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4">
                    <a:moveTo>
                      <a:pt x="4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2" y="0"/>
                      <a:pt x="3" y="1"/>
                      <a:pt x="4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7" name="Line 613"/>
              <p:cNvSpPr>
                <a:spLocks noChangeShapeType="1"/>
              </p:cNvSpPr>
              <p:nvPr/>
            </p:nvSpPr>
            <p:spPr bwMode="auto">
              <a:xfrm>
                <a:off x="4564" y="20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8" name="Freeform 614"/>
              <p:cNvSpPr>
                <a:spLocks/>
              </p:cNvSpPr>
              <p:nvPr/>
            </p:nvSpPr>
            <p:spPr bwMode="auto">
              <a:xfrm>
                <a:off x="4576" y="2065"/>
                <a:ext cx="12" cy="18"/>
              </a:xfrm>
              <a:custGeom>
                <a:avLst/>
                <a:gdLst>
                  <a:gd name="T0" fmla="*/ 0 w 2"/>
                  <a:gd name="T1" fmla="*/ 0 h 3"/>
                  <a:gd name="T2" fmla="*/ 72 w 2"/>
                  <a:gd name="T3" fmla="*/ 0 h 3"/>
                  <a:gd name="T4" fmla="*/ 72 w 2"/>
                  <a:gd name="T5" fmla="*/ 72 h 3"/>
                  <a:gd name="T6" fmla="*/ 36 w 2"/>
                  <a:gd name="T7" fmla="*/ 108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3"/>
                      <a:pt x="0" y="2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89" name="Freeform 615"/>
              <p:cNvSpPr>
                <a:spLocks/>
              </p:cNvSpPr>
              <p:nvPr/>
            </p:nvSpPr>
            <p:spPr bwMode="auto">
              <a:xfrm>
                <a:off x="4576" y="20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0" name="Freeform 616"/>
              <p:cNvSpPr>
                <a:spLocks/>
              </p:cNvSpPr>
              <p:nvPr/>
            </p:nvSpPr>
            <p:spPr bwMode="auto">
              <a:xfrm>
                <a:off x="4582" y="2077"/>
                <a:ext cx="18" cy="36"/>
              </a:xfrm>
              <a:custGeom>
                <a:avLst/>
                <a:gdLst>
                  <a:gd name="T0" fmla="*/ 72 w 3"/>
                  <a:gd name="T1" fmla="*/ 216 h 6"/>
                  <a:gd name="T2" fmla="*/ 108 w 3"/>
                  <a:gd name="T3" fmla="*/ 144 h 6"/>
                  <a:gd name="T4" fmla="*/ 72 w 3"/>
                  <a:gd name="T5" fmla="*/ 0 h 6"/>
                  <a:gd name="T6" fmla="*/ 0 w 3"/>
                  <a:gd name="T7" fmla="*/ 144 h 6"/>
                  <a:gd name="T8" fmla="*/ 72 w 3"/>
                  <a:gd name="T9" fmla="*/ 2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2" y="6"/>
                    </a:moveTo>
                    <a:cubicBezTo>
                      <a:pt x="3" y="6"/>
                      <a:pt x="3" y="5"/>
                      <a:pt x="3" y="4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1" y="3"/>
                      <a:pt x="0" y="4"/>
                    </a:cubicBezTo>
                    <a:cubicBezTo>
                      <a:pt x="0" y="4"/>
                      <a:pt x="1" y="6"/>
                      <a:pt x="2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1" name="Line 617"/>
              <p:cNvSpPr>
                <a:spLocks noChangeShapeType="1"/>
              </p:cNvSpPr>
              <p:nvPr/>
            </p:nvSpPr>
            <p:spPr bwMode="auto">
              <a:xfrm>
                <a:off x="4594" y="211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2" name="Freeform 618"/>
              <p:cNvSpPr>
                <a:spLocks/>
              </p:cNvSpPr>
              <p:nvPr/>
            </p:nvSpPr>
            <p:spPr bwMode="auto">
              <a:xfrm>
                <a:off x="4612" y="2053"/>
                <a:ext cx="18" cy="24"/>
              </a:xfrm>
              <a:custGeom>
                <a:avLst/>
                <a:gdLst>
                  <a:gd name="T0" fmla="*/ 0 w 3"/>
                  <a:gd name="T1" fmla="*/ 0 h 4"/>
                  <a:gd name="T2" fmla="*/ 108 w 3"/>
                  <a:gd name="T3" fmla="*/ 144 h 4"/>
                  <a:gd name="T4" fmla="*/ 0 60000 65536"/>
                  <a:gd name="T5" fmla="*/ 0 60000 65536"/>
                  <a:gd name="T6" fmla="*/ 0 w 3"/>
                  <a:gd name="T7" fmla="*/ 0 h 4"/>
                  <a:gd name="T8" fmla="*/ 3 w 3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3" y="2"/>
                      <a:pt x="3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3" name="Line 619"/>
              <p:cNvSpPr>
                <a:spLocks noChangeShapeType="1"/>
              </p:cNvSpPr>
              <p:nvPr/>
            </p:nvSpPr>
            <p:spPr bwMode="auto">
              <a:xfrm>
                <a:off x="4630" y="207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4" name="Freeform 620"/>
              <p:cNvSpPr>
                <a:spLocks/>
              </p:cNvSpPr>
              <p:nvPr/>
            </p:nvSpPr>
            <p:spPr bwMode="auto">
              <a:xfrm>
                <a:off x="4612" y="2047"/>
                <a:ext cx="24" cy="30"/>
              </a:xfrm>
              <a:custGeom>
                <a:avLst/>
                <a:gdLst>
                  <a:gd name="T0" fmla="*/ 144 w 4"/>
                  <a:gd name="T1" fmla="*/ 180 h 5"/>
                  <a:gd name="T2" fmla="*/ 144 w 4"/>
                  <a:gd name="T3" fmla="*/ 36 h 5"/>
                  <a:gd name="T4" fmla="*/ 0 w 4"/>
                  <a:gd name="T5" fmla="*/ 36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4" y="5"/>
                    </a:moveTo>
                    <a:cubicBezTo>
                      <a:pt x="3" y="2"/>
                      <a:pt x="3" y="2"/>
                      <a:pt x="4" y="1"/>
                    </a:cubicBezTo>
                    <a:cubicBezTo>
                      <a:pt x="3" y="0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5" name="Line 621"/>
              <p:cNvSpPr>
                <a:spLocks noChangeShapeType="1"/>
              </p:cNvSpPr>
              <p:nvPr/>
            </p:nvSpPr>
            <p:spPr bwMode="auto">
              <a:xfrm>
                <a:off x="4612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6" name="Freeform 622"/>
              <p:cNvSpPr>
                <a:spLocks/>
              </p:cNvSpPr>
              <p:nvPr/>
            </p:nvSpPr>
            <p:spPr bwMode="auto">
              <a:xfrm>
                <a:off x="4588" y="2017"/>
                <a:ext cx="6" cy="18"/>
              </a:xfrm>
              <a:custGeom>
                <a:avLst/>
                <a:gdLst>
                  <a:gd name="T0" fmla="*/ 36 w 1"/>
                  <a:gd name="T1" fmla="*/ 108 h 3"/>
                  <a:gd name="T2" fmla="*/ 36 w 1"/>
                  <a:gd name="T3" fmla="*/ 0 h 3"/>
                  <a:gd name="T4" fmla="*/ 36 w 1"/>
                  <a:gd name="T5" fmla="*/ 108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7" name="Line 623"/>
              <p:cNvSpPr>
                <a:spLocks noChangeShapeType="1"/>
              </p:cNvSpPr>
              <p:nvPr/>
            </p:nvSpPr>
            <p:spPr bwMode="auto">
              <a:xfrm>
                <a:off x="4594" y="203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8" name="Line 624"/>
              <p:cNvSpPr>
                <a:spLocks noChangeShapeType="1"/>
              </p:cNvSpPr>
              <p:nvPr/>
            </p:nvSpPr>
            <p:spPr bwMode="auto">
              <a:xfrm flipH="1">
                <a:off x="4570" y="2017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99" name="Freeform 625"/>
              <p:cNvSpPr>
                <a:spLocks/>
              </p:cNvSpPr>
              <p:nvPr/>
            </p:nvSpPr>
            <p:spPr bwMode="auto">
              <a:xfrm>
                <a:off x="4570" y="2023"/>
                <a:ext cx="12" cy="6"/>
              </a:xfrm>
              <a:custGeom>
                <a:avLst/>
                <a:gdLst>
                  <a:gd name="T0" fmla="*/ 0 w 2"/>
                  <a:gd name="T1" fmla="*/ 36 h 1"/>
                  <a:gd name="T2" fmla="*/ 72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0" name="Line 626"/>
              <p:cNvSpPr>
                <a:spLocks noChangeShapeType="1"/>
              </p:cNvSpPr>
              <p:nvPr/>
            </p:nvSpPr>
            <p:spPr bwMode="auto">
              <a:xfrm flipV="1">
                <a:off x="4582" y="201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1" name="Freeform 627"/>
              <p:cNvSpPr>
                <a:spLocks/>
              </p:cNvSpPr>
              <p:nvPr/>
            </p:nvSpPr>
            <p:spPr bwMode="auto">
              <a:xfrm>
                <a:off x="4576" y="2017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2" name="Line 628"/>
              <p:cNvSpPr>
                <a:spLocks noChangeShapeType="1"/>
              </p:cNvSpPr>
              <p:nvPr/>
            </p:nvSpPr>
            <p:spPr bwMode="auto">
              <a:xfrm>
                <a:off x="4576" y="20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3" name="Line 629"/>
              <p:cNvSpPr>
                <a:spLocks noChangeShapeType="1"/>
              </p:cNvSpPr>
              <p:nvPr/>
            </p:nvSpPr>
            <p:spPr bwMode="auto">
              <a:xfrm>
                <a:off x="4534" y="1933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4" name="Freeform 630"/>
              <p:cNvSpPr>
                <a:spLocks/>
              </p:cNvSpPr>
              <p:nvPr/>
            </p:nvSpPr>
            <p:spPr bwMode="auto">
              <a:xfrm>
                <a:off x="4522" y="1933"/>
                <a:ext cx="48" cy="90"/>
              </a:xfrm>
              <a:custGeom>
                <a:avLst/>
                <a:gdLst>
                  <a:gd name="T0" fmla="*/ 108 w 8"/>
                  <a:gd name="T1" fmla="*/ 0 h 15"/>
                  <a:gd name="T2" fmla="*/ 216 w 8"/>
                  <a:gd name="T3" fmla="*/ 36 h 15"/>
                  <a:gd name="T4" fmla="*/ 252 w 8"/>
                  <a:gd name="T5" fmla="*/ 36 h 15"/>
                  <a:gd name="T6" fmla="*/ 288 w 8"/>
                  <a:gd name="T7" fmla="*/ 180 h 15"/>
                  <a:gd name="T8" fmla="*/ 216 w 8"/>
                  <a:gd name="T9" fmla="*/ 324 h 15"/>
                  <a:gd name="T10" fmla="*/ 216 w 8"/>
                  <a:gd name="T11" fmla="*/ 396 h 15"/>
                  <a:gd name="T12" fmla="*/ 288 w 8"/>
                  <a:gd name="T13" fmla="*/ 396 h 15"/>
                  <a:gd name="T14" fmla="*/ 288 w 8"/>
                  <a:gd name="T15" fmla="*/ 504 h 15"/>
                  <a:gd name="T16" fmla="*/ 216 w 8"/>
                  <a:gd name="T17" fmla="*/ 540 h 15"/>
                  <a:gd name="T18" fmla="*/ 144 w 8"/>
                  <a:gd name="T19" fmla="*/ 504 h 15"/>
                  <a:gd name="T20" fmla="*/ 180 w 8"/>
                  <a:gd name="T21" fmla="*/ 468 h 15"/>
                  <a:gd name="T22" fmla="*/ 0 w 8"/>
                  <a:gd name="T23" fmla="*/ 288 h 15"/>
                  <a:gd name="T24" fmla="*/ 0 w 8"/>
                  <a:gd name="T25" fmla="*/ 216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15"/>
                  <a:gd name="T41" fmla="*/ 8 w 8"/>
                  <a:gd name="T42" fmla="*/ 15 h 1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15">
                    <a:moveTo>
                      <a:pt x="3" y="0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2"/>
                      <a:pt x="8" y="4"/>
                      <a:pt x="8" y="5"/>
                    </a:cubicBezTo>
                    <a:cubicBezTo>
                      <a:pt x="8" y="6"/>
                      <a:pt x="6" y="8"/>
                      <a:pt x="6" y="9"/>
                    </a:cubicBezTo>
                    <a:cubicBezTo>
                      <a:pt x="6" y="10"/>
                      <a:pt x="7" y="10"/>
                      <a:pt x="6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3"/>
                      <a:pt x="7" y="13"/>
                      <a:pt x="8" y="14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3"/>
                      <a:pt x="5" y="13"/>
                    </a:cubicBezTo>
                    <a:cubicBezTo>
                      <a:pt x="3" y="12"/>
                      <a:pt x="0" y="10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5" name="Line 631"/>
              <p:cNvSpPr>
                <a:spLocks noChangeShapeType="1"/>
              </p:cNvSpPr>
              <p:nvPr/>
            </p:nvSpPr>
            <p:spPr bwMode="auto">
              <a:xfrm>
                <a:off x="4522" y="196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6" name="Freeform 632"/>
              <p:cNvSpPr>
                <a:spLocks/>
              </p:cNvSpPr>
              <p:nvPr/>
            </p:nvSpPr>
            <p:spPr bwMode="auto">
              <a:xfrm>
                <a:off x="4534" y="1933"/>
                <a:ext cx="6" cy="36"/>
              </a:xfrm>
              <a:custGeom>
                <a:avLst/>
                <a:gdLst>
                  <a:gd name="T0" fmla="*/ 0 w 1"/>
                  <a:gd name="T1" fmla="*/ 216 h 6"/>
                  <a:gd name="T2" fmla="*/ 0 w 1"/>
                  <a:gd name="T3" fmla="*/ 0 h 6"/>
                  <a:gd name="T4" fmla="*/ 0 60000 65536"/>
                  <a:gd name="T5" fmla="*/ 0 60000 65536"/>
                  <a:gd name="T6" fmla="*/ 0 w 1"/>
                  <a:gd name="T7" fmla="*/ 0 h 6"/>
                  <a:gd name="T8" fmla="*/ 1 w 1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6">
                    <a:moveTo>
                      <a:pt x="0" y="6"/>
                    </a:moveTo>
                    <a:cubicBezTo>
                      <a:pt x="0" y="6"/>
                      <a:pt x="1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7" name="Line 633"/>
              <p:cNvSpPr>
                <a:spLocks noChangeShapeType="1"/>
              </p:cNvSpPr>
              <p:nvPr/>
            </p:nvSpPr>
            <p:spPr bwMode="auto">
              <a:xfrm>
                <a:off x="4534" y="193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8" name="Line 634"/>
              <p:cNvSpPr>
                <a:spLocks noChangeShapeType="1"/>
              </p:cNvSpPr>
              <p:nvPr/>
            </p:nvSpPr>
            <p:spPr bwMode="auto">
              <a:xfrm flipV="1">
                <a:off x="4624" y="207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09" name="Freeform 635"/>
              <p:cNvSpPr>
                <a:spLocks/>
              </p:cNvSpPr>
              <p:nvPr/>
            </p:nvSpPr>
            <p:spPr bwMode="auto">
              <a:xfrm>
                <a:off x="4612" y="2071"/>
                <a:ext cx="12" cy="12"/>
              </a:xfrm>
              <a:custGeom>
                <a:avLst/>
                <a:gdLst>
                  <a:gd name="T0" fmla="*/ 72 w 2"/>
                  <a:gd name="T1" fmla="*/ 0 h 2"/>
                  <a:gd name="T2" fmla="*/ 0 w 2"/>
                  <a:gd name="T3" fmla="*/ 36 h 2"/>
                  <a:gd name="T4" fmla="*/ 72 w 2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0" name="Line 636"/>
              <p:cNvSpPr>
                <a:spLocks noChangeShapeType="1"/>
              </p:cNvSpPr>
              <p:nvPr/>
            </p:nvSpPr>
            <p:spPr bwMode="auto">
              <a:xfrm>
                <a:off x="4624" y="208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1" name="Freeform 637"/>
              <p:cNvSpPr>
                <a:spLocks/>
              </p:cNvSpPr>
              <p:nvPr/>
            </p:nvSpPr>
            <p:spPr bwMode="auto">
              <a:xfrm>
                <a:off x="4612" y="2089"/>
                <a:ext cx="12" cy="12"/>
              </a:xfrm>
              <a:custGeom>
                <a:avLst/>
                <a:gdLst>
                  <a:gd name="T0" fmla="*/ 0 w 2"/>
                  <a:gd name="T1" fmla="*/ 0 h 2"/>
                  <a:gd name="T2" fmla="*/ 72 w 2"/>
                  <a:gd name="T3" fmla="*/ 72 h 2"/>
                  <a:gd name="T4" fmla="*/ 0 w 2"/>
                  <a:gd name="T5" fmla="*/ 36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2" name="Freeform 638"/>
              <p:cNvSpPr>
                <a:spLocks/>
              </p:cNvSpPr>
              <p:nvPr/>
            </p:nvSpPr>
            <p:spPr bwMode="auto">
              <a:xfrm>
                <a:off x="4594" y="2047"/>
                <a:ext cx="12" cy="12"/>
              </a:xfrm>
              <a:custGeom>
                <a:avLst/>
                <a:gdLst>
                  <a:gd name="T0" fmla="*/ 0 w 2"/>
                  <a:gd name="T1" fmla="*/ 36 h 2"/>
                  <a:gd name="T2" fmla="*/ 72 w 2"/>
                  <a:gd name="T3" fmla="*/ 72 h 2"/>
                  <a:gd name="T4" fmla="*/ 36 w 2"/>
                  <a:gd name="T5" fmla="*/ 0 h 2"/>
                  <a:gd name="T6" fmla="*/ 0 w 2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"/>
                  <a:gd name="T14" fmla="*/ 2 w 2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">
                    <a:moveTo>
                      <a:pt x="0" y="1"/>
                    </a:move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3" name="Line 639"/>
              <p:cNvSpPr>
                <a:spLocks noChangeShapeType="1"/>
              </p:cNvSpPr>
              <p:nvPr/>
            </p:nvSpPr>
            <p:spPr bwMode="auto">
              <a:xfrm>
                <a:off x="4594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4" name="Freeform 640"/>
              <p:cNvSpPr>
                <a:spLocks/>
              </p:cNvSpPr>
              <p:nvPr/>
            </p:nvSpPr>
            <p:spPr bwMode="auto">
              <a:xfrm>
                <a:off x="4600" y="2041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36 h 1"/>
                  <a:gd name="T4" fmla="*/ 36 w 2"/>
                  <a:gd name="T5" fmla="*/ 36 h 1"/>
                  <a:gd name="T6" fmla="*/ 36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5" name="Freeform 641"/>
              <p:cNvSpPr>
                <a:spLocks/>
              </p:cNvSpPr>
              <p:nvPr/>
            </p:nvSpPr>
            <p:spPr bwMode="auto">
              <a:xfrm>
                <a:off x="4600" y="204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6" name="Line 642"/>
              <p:cNvSpPr>
                <a:spLocks noChangeShapeType="1"/>
              </p:cNvSpPr>
              <p:nvPr/>
            </p:nvSpPr>
            <p:spPr bwMode="auto">
              <a:xfrm>
                <a:off x="4600" y="20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7" name="Line 643"/>
              <p:cNvSpPr>
                <a:spLocks noChangeShapeType="1"/>
              </p:cNvSpPr>
              <p:nvPr/>
            </p:nvSpPr>
            <p:spPr bwMode="auto">
              <a:xfrm>
                <a:off x="4570" y="204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8" name="Freeform 644"/>
              <p:cNvSpPr>
                <a:spLocks/>
              </p:cNvSpPr>
              <p:nvPr/>
            </p:nvSpPr>
            <p:spPr bwMode="auto">
              <a:xfrm>
                <a:off x="4570" y="2059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19" name="Freeform 645"/>
              <p:cNvSpPr>
                <a:spLocks/>
              </p:cNvSpPr>
              <p:nvPr/>
            </p:nvSpPr>
            <p:spPr bwMode="auto">
              <a:xfrm>
                <a:off x="4570" y="2047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36 w 1"/>
                  <a:gd name="T3" fmla="*/ 0 h 2"/>
                  <a:gd name="T4" fmla="*/ 0 w 1"/>
                  <a:gd name="T5" fmla="*/ 0 h 2"/>
                  <a:gd name="T6" fmla="*/ 0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0" name="Freeform 646"/>
              <p:cNvSpPr>
                <a:spLocks/>
              </p:cNvSpPr>
              <p:nvPr/>
            </p:nvSpPr>
            <p:spPr bwMode="auto">
              <a:xfrm>
                <a:off x="4570" y="2155"/>
                <a:ext cx="18" cy="12"/>
              </a:xfrm>
              <a:custGeom>
                <a:avLst/>
                <a:gdLst>
                  <a:gd name="T0" fmla="*/ 108 w 3"/>
                  <a:gd name="T1" fmla="*/ 72 h 2"/>
                  <a:gd name="T2" fmla="*/ 108 w 3"/>
                  <a:gd name="T3" fmla="*/ 0 h 2"/>
                  <a:gd name="T4" fmla="*/ 0 w 3"/>
                  <a:gd name="T5" fmla="*/ 36 h 2"/>
                  <a:gd name="T6" fmla="*/ 108 w 3"/>
                  <a:gd name="T7" fmla="*/ 7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2"/>
                    </a:move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2"/>
                      <a:pt x="3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1" name="Line 647"/>
              <p:cNvSpPr>
                <a:spLocks noChangeShapeType="1"/>
              </p:cNvSpPr>
              <p:nvPr/>
            </p:nvSpPr>
            <p:spPr bwMode="auto">
              <a:xfrm>
                <a:off x="4588" y="21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2" name="Line 648"/>
              <p:cNvSpPr>
                <a:spLocks noChangeShapeType="1"/>
              </p:cNvSpPr>
              <p:nvPr/>
            </p:nvSpPr>
            <p:spPr bwMode="auto">
              <a:xfrm>
                <a:off x="4534" y="2197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3" name="Freeform 649"/>
              <p:cNvSpPr>
                <a:spLocks/>
              </p:cNvSpPr>
              <p:nvPr/>
            </p:nvSpPr>
            <p:spPr bwMode="auto">
              <a:xfrm>
                <a:off x="4540" y="2197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36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4" name="Line 650"/>
              <p:cNvSpPr>
                <a:spLocks noChangeShapeType="1"/>
              </p:cNvSpPr>
              <p:nvPr/>
            </p:nvSpPr>
            <p:spPr bwMode="auto">
              <a:xfrm flipH="1">
                <a:off x="4540" y="219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5" name="Freeform 651"/>
              <p:cNvSpPr>
                <a:spLocks/>
              </p:cNvSpPr>
              <p:nvPr/>
            </p:nvSpPr>
            <p:spPr bwMode="auto">
              <a:xfrm>
                <a:off x="4552" y="2185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36 w 1"/>
                  <a:gd name="T3" fmla="*/ 72 h 2"/>
                  <a:gd name="T4" fmla="*/ 36 w 1"/>
                  <a:gd name="T5" fmla="*/ 3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6" name="Freeform 652"/>
              <p:cNvSpPr>
                <a:spLocks/>
              </p:cNvSpPr>
              <p:nvPr/>
            </p:nvSpPr>
            <p:spPr bwMode="auto">
              <a:xfrm>
                <a:off x="4552" y="219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7" name="Freeform 653"/>
              <p:cNvSpPr>
                <a:spLocks/>
              </p:cNvSpPr>
              <p:nvPr/>
            </p:nvSpPr>
            <p:spPr bwMode="auto">
              <a:xfrm>
                <a:off x="4564" y="2179"/>
                <a:ext cx="6" cy="6"/>
              </a:xfrm>
              <a:custGeom>
                <a:avLst/>
                <a:gdLst>
                  <a:gd name="T0" fmla="*/ 0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8" name="Line 654"/>
              <p:cNvSpPr>
                <a:spLocks noChangeShapeType="1"/>
              </p:cNvSpPr>
              <p:nvPr/>
            </p:nvSpPr>
            <p:spPr bwMode="auto">
              <a:xfrm flipV="1">
                <a:off x="4570" y="2173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29" name="Freeform 655"/>
              <p:cNvSpPr>
                <a:spLocks/>
              </p:cNvSpPr>
              <p:nvPr/>
            </p:nvSpPr>
            <p:spPr bwMode="auto">
              <a:xfrm>
                <a:off x="4564" y="216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0" name="Freeform 656"/>
              <p:cNvSpPr>
                <a:spLocks/>
              </p:cNvSpPr>
              <p:nvPr/>
            </p:nvSpPr>
            <p:spPr bwMode="auto">
              <a:xfrm>
                <a:off x="4564" y="2167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36 w 1"/>
                  <a:gd name="T3" fmla="*/ 72 h 2"/>
                  <a:gd name="T4" fmla="*/ 36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1" name="Line 657"/>
              <p:cNvSpPr>
                <a:spLocks noChangeShapeType="1"/>
              </p:cNvSpPr>
              <p:nvPr/>
            </p:nvSpPr>
            <p:spPr bwMode="auto">
              <a:xfrm>
                <a:off x="4606" y="207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2" name="Freeform 658"/>
              <p:cNvSpPr>
                <a:spLocks/>
              </p:cNvSpPr>
              <p:nvPr/>
            </p:nvSpPr>
            <p:spPr bwMode="auto">
              <a:xfrm>
                <a:off x="4606" y="2083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3" name="Line 659"/>
              <p:cNvSpPr>
                <a:spLocks noChangeShapeType="1"/>
              </p:cNvSpPr>
              <p:nvPr/>
            </p:nvSpPr>
            <p:spPr bwMode="auto">
              <a:xfrm flipH="1" flipV="1">
                <a:off x="4606" y="207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4" name="Freeform 660"/>
              <p:cNvSpPr>
                <a:spLocks/>
              </p:cNvSpPr>
              <p:nvPr/>
            </p:nvSpPr>
            <p:spPr bwMode="auto">
              <a:xfrm>
                <a:off x="4606" y="2095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36 w 1"/>
                  <a:gd name="T5" fmla="*/ 36 h 1"/>
                  <a:gd name="T6" fmla="*/ 0 w 1"/>
                  <a:gd name="T7" fmla="*/ 3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5" name="Line 661"/>
              <p:cNvSpPr>
                <a:spLocks noChangeShapeType="1"/>
              </p:cNvSpPr>
              <p:nvPr/>
            </p:nvSpPr>
            <p:spPr bwMode="auto">
              <a:xfrm flipH="1">
                <a:off x="4426" y="234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6" name="Line 662"/>
              <p:cNvSpPr>
                <a:spLocks noChangeShapeType="1"/>
              </p:cNvSpPr>
              <p:nvPr/>
            </p:nvSpPr>
            <p:spPr bwMode="auto">
              <a:xfrm>
                <a:off x="4372" y="225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7" name="Line 663"/>
              <p:cNvSpPr>
                <a:spLocks noChangeShapeType="1"/>
              </p:cNvSpPr>
              <p:nvPr/>
            </p:nvSpPr>
            <p:spPr bwMode="auto">
              <a:xfrm>
                <a:off x="4258" y="2263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8" name="Freeform 664"/>
              <p:cNvSpPr>
                <a:spLocks/>
              </p:cNvSpPr>
              <p:nvPr/>
            </p:nvSpPr>
            <p:spPr bwMode="auto">
              <a:xfrm>
                <a:off x="4276" y="2281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36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39" name="Line 665"/>
              <p:cNvSpPr>
                <a:spLocks noChangeShapeType="1"/>
              </p:cNvSpPr>
              <p:nvPr/>
            </p:nvSpPr>
            <p:spPr bwMode="auto">
              <a:xfrm>
                <a:off x="4276" y="228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0" name="Line 666"/>
              <p:cNvSpPr>
                <a:spLocks noChangeShapeType="1"/>
              </p:cNvSpPr>
              <p:nvPr/>
            </p:nvSpPr>
            <p:spPr bwMode="auto">
              <a:xfrm>
                <a:off x="4258" y="226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1" name="Freeform 667"/>
              <p:cNvSpPr>
                <a:spLocks/>
              </p:cNvSpPr>
              <p:nvPr/>
            </p:nvSpPr>
            <p:spPr bwMode="auto">
              <a:xfrm>
                <a:off x="4306" y="2311"/>
                <a:ext cx="24" cy="30"/>
              </a:xfrm>
              <a:custGeom>
                <a:avLst/>
                <a:gdLst>
                  <a:gd name="T0" fmla="*/ 0 w 4"/>
                  <a:gd name="T1" fmla="*/ 0 h 5"/>
                  <a:gd name="T2" fmla="*/ 72 w 4"/>
                  <a:gd name="T3" fmla="*/ 0 h 5"/>
                  <a:gd name="T4" fmla="*/ 144 w 4"/>
                  <a:gd name="T5" fmla="*/ 180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3"/>
                      <a:pt x="3" y="3"/>
                      <a:pt x="4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2" name="Freeform 668"/>
              <p:cNvSpPr>
                <a:spLocks/>
              </p:cNvSpPr>
              <p:nvPr/>
            </p:nvSpPr>
            <p:spPr bwMode="auto">
              <a:xfrm>
                <a:off x="4306" y="2311"/>
                <a:ext cx="24" cy="30"/>
              </a:xfrm>
              <a:custGeom>
                <a:avLst/>
                <a:gdLst>
                  <a:gd name="T0" fmla="*/ 144 w 4"/>
                  <a:gd name="T1" fmla="*/ 180 h 5"/>
                  <a:gd name="T2" fmla="*/ 0 w 4"/>
                  <a:gd name="T3" fmla="*/ 72 h 5"/>
                  <a:gd name="T4" fmla="*/ 0 w 4"/>
                  <a:gd name="T5" fmla="*/ 0 h 5"/>
                  <a:gd name="T6" fmla="*/ 0 w 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5"/>
                  <a:gd name="T14" fmla="*/ 4 w 4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5">
                    <a:moveTo>
                      <a:pt x="4" y="5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3" name="Freeform 669"/>
              <p:cNvSpPr>
                <a:spLocks/>
              </p:cNvSpPr>
              <p:nvPr/>
            </p:nvSpPr>
            <p:spPr bwMode="auto">
              <a:xfrm>
                <a:off x="4198" y="2305"/>
                <a:ext cx="6" cy="12"/>
              </a:xfrm>
              <a:custGeom>
                <a:avLst/>
                <a:gdLst>
                  <a:gd name="T0" fmla="*/ 36 w 1"/>
                  <a:gd name="T1" fmla="*/ 72 h 2"/>
                  <a:gd name="T2" fmla="*/ 0 w 1"/>
                  <a:gd name="T3" fmla="*/ 0 h 2"/>
                  <a:gd name="T4" fmla="*/ 36 w 1"/>
                  <a:gd name="T5" fmla="*/ 72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4" name="Line 670"/>
              <p:cNvSpPr>
                <a:spLocks noChangeShapeType="1"/>
              </p:cNvSpPr>
              <p:nvPr/>
            </p:nvSpPr>
            <p:spPr bwMode="auto">
              <a:xfrm>
                <a:off x="4204" y="231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5" name="Line 671"/>
              <p:cNvSpPr>
                <a:spLocks noChangeShapeType="1"/>
              </p:cNvSpPr>
              <p:nvPr/>
            </p:nvSpPr>
            <p:spPr bwMode="auto">
              <a:xfrm>
                <a:off x="4210" y="2323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6" name="Freeform 672"/>
              <p:cNvSpPr>
                <a:spLocks/>
              </p:cNvSpPr>
              <p:nvPr/>
            </p:nvSpPr>
            <p:spPr bwMode="auto">
              <a:xfrm>
                <a:off x="4210" y="2323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7" name="Freeform 673"/>
              <p:cNvSpPr>
                <a:spLocks/>
              </p:cNvSpPr>
              <p:nvPr/>
            </p:nvSpPr>
            <p:spPr bwMode="auto">
              <a:xfrm>
                <a:off x="4144" y="2233"/>
                <a:ext cx="18" cy="12"/>
              </a:xfrm>
              <a:custGeom>
                <a:avLst/>
                <a:gdLst>
                  <a:gd name="T0" fmla="*/ 0 w 3"/>
                  <a:gd name="T1" fmla="*/ 36 h 2"/>
                  <a:gd name="T2" fmla="*/ 72 w 3"/>
                  <a:gd name="T3" fmla="*/ 72 h 2"/>
                  <a:gd name="T4" fmla="*/ 108 w 3"/>
                  <a:gd name="T5" fmla="*/ 36 h 2"/>
                  <a:gd name="T6" fmla="*/ 0 w 3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1" y="1"/>
                      <a:pt x="1" y="0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8" name="Line 674"/>
              <p:cNvSpPr>
                <a:spLocks noChangeShapeType="1"/>
              </p:cNvSpPr>
              <p:nvPr/>
            </p:nvSpPr>
            <p:spPr bwMode="auto">
              <a:xfrm>
                <a:off x="3886" y="217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49" name="Freeform 675"/>
              <p:cNvSpPr>
                <a:spLocks/>
              </p:cNvSpPr>
              <p:nvPr/>
            </p:nvSpPr>
            <p:spPr bwMode="auto">
              <a:xfrm>
                <a:off x="3430" y="2047"/>
                <a:ext cx="18" cy="12"/>
              </a:xfrm>
              <a:custGeom>
                <a:avLst/>
                <a:gdLst>
                  <a:gd name="T0" fmla="*/ 108 w 3"/>
                  <a:gd name="T1" fmla="*/ 36 h 2"/>
                  <a:gd name="T2" fmla="*/ 36 w 3"/>
                  <a:gd name="T3" fmla="*/ 72 h 2"/>
                  <a:gd name="T4" fmla="*/ 0 w 3"/>
                  <a:gd name="T5" fmla="*/ 72 h 2"/>
                  <a:gd name="T6" fmla="*/ 108 w 3"/>
                  <a:gd name="T7" fmla="*/ 36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3" y="1"/>
                    </a:move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2" y="1"/>
                      <a:pt x="3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0" name="Line 676"/>
              <p:cNvSpPr>
                <a:spLocks noChangeShapeType="1"/>
              </p:cNvSpPr>
              <p:nvPr/>
            </p:nvSpPr>
            <p:spPr bwMode="auto">
              <a:xfrm>
                <a:off x="3448" y="20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1" name="Freeform 677"/>
              <p:cNvSpPr>
                <a:spLocks/>
              </p:cNvSpPr>
              <p:nvPr/>
            </p:nvSpPr>
            <p:spPr bwMode="auto">
              <a:xfrm>
                <a:off x="3742" y="2083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0 h 1"/>
                  <a:gd name="T4" fmla="*/ 0 w 1"/>
                  <a:gd name="T5" fmla="*/ 0 h 1"/>
                  <a:gd name="T6" fmla="*/ 36 w 1"/>
                  <a:gd name="T7" fmla="*/ 0 h 1"/>
                  <a:gd name="T8" fmla="*/ 36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2" name="Freeform 678"/>
              <p:cNvSpPr>
                <a:spLocks/>
              </p:cNvSpPr>
              <p:nvPr/>
            </p:nvSpPr>
            <p:spPr bwMode="auto">
              <a:xfrm>
                <a:off x="3232" y="1969"/>
                <a:ext cx="12" cy="18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72 h 3"/>
                  <a:gd name="T4" fmla="*/ 72 w 2"/>
                  <a:gd name="T5" fmla="*/ 108 h 3"/>
                  <a:gd name="T6" fmla="*/ 36 w 2"/>
                  <a:gd name="T7" fmla="*/ 36 h 3"/>
                  <a:gd name="T8" fmla="*/ 0 w 2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3"/>
                  <a:gd name="T17" fmla="*/ 2 w 2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3" name="Line 679"/>
              <p:cNvSpPr>
                <a:spLocks noChangeShapeType="1"/>
              </p:cNvSpPr>
              <p:nvPr/>
            </p:nvSpPr>
            <p:spPr bwMode="auto">
              <a:xfrm>
                <a:off x="3232" y="196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4" name="Line 680"/>
              <p:cNvSpPr>
                <a:spLocks noChangeShapeType="1"/>
              </p:cNvSpPr>
              <p:nvPr/>
            </p:nvSpPr>
            <p:spPr bwMode="auto">
              <a:xfrm>
                <a:off x="3052" y="162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5" name="Freeform 681"/>
              <p:cNvSpPr>
                <a:spLocks/>
              </p:cNvSpPr>
              <p:nvPr/>
            </p:nvSpPr>
            <p:spPr bwMode="auto">
              <a:xfrm>
                <a:off x="3052" y="1615"/>
                <a:ext cx="30" cy="24"/>
              </a:xfrm>
              <a:custGeom>
                <a:avLst/>
                <a:gdLst>
                  <a:gd name="T0" fmla="*/ 0 w 5"/>
                  <a:gd name="T1" fmla="*/ 144 h 4"/>
                  <a:gd name="T2" fmla="*/ 144 w 5"/>
                  <a:gd name="T3" fmla="*/ 36 h 4"/>
                  <a:gd name="T4" fmla="*/ 180 w 5"/>
                  <a:gd name="T5" fmla="*/ 0 h 4"/>
                  <a:gd name="T6" fmla="*/ 0 w 5"/>
                  <a:gd name="T7" fmla="*/ 72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2" y="3"/>
                      <a:pt x="4" y="2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3" y="0"/>
                      <a:pt x="1" y="2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6" name="Line 682"/>
              <p:cNvSpPr>
                <a:spLocks noChangeShapeType="1"/>
              </p:cNvSpPr>
              <p:nvPr/>
            </p:nvSpPr>
            <p:spPr bwMode="auto">
              <a:xfrm>
                <a:off x="3052" y="162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7" name="Freeform 683"/>
              <p:cNvSpPr>
                <a:spLocks/>
              </p:cNvSpPr>
              <p:nvPr/>
            </p:nvSpPr>
            <p:spPr bwMode="auto">
              <a:xfrm>
                <a:off x="3058" y="1699"/>
                <a:ext cx="156" cy="306"/>
              </a:xfrm>
              <a:custGeom>
                <a:avLst/>
                <a:gdLst>
                  <a:gd name="T0" fmla="*/ 0 w 26"/>
                  <a:gd name="T1" fmla="*/ 0 h 51"/>
                  <a:gd name="T2" fmla="*/ 108 w 26"/>
                  <a:gd name="T3" fmla="*/ 324 h 51"/>
                  <a:gd name="T4" fmla="*/ 180 w 26"/>
                  <a:gd name="T5" fmla="*/ 468 h 51"/>
                  <a:gd name="T6" fmla="*/ 252 w 26"/>
                  <a:gd name="T7" fmla="*/ 612 h 51"/>
                  <a:gd name="T8" fmla="*/ 396 w 26"/>
                  <a:gd name="T9" fmla="*/ 828 h 51"/>
                  <a:gd name="T10" fmla="*/ 360 w 26"/>
                  <a:gd name="T11" fmla="*/ 864 h 51"/>
                  <a:gd name="T12" fmla="*/ 396 w 26"/>
                  <a:gd name="T13" fmla="*/ 936 h 51"/>
                  <a:gd name="T14" fmla="*/ 432 w 26"/>
                  <a:gd name="T15" fmla="*/ 936 h 51"/>
                  <a:gd name="T16" fmla="*/ 504 w 26"/>
                  <a:gd name="T17" fmla="*/ 1008 h 51"/>
                  <a:gd name="T18" fmla="*/ 540 w 26"/>
                  <a:gd name="T19" fmla="*/ 1044 h 51"/>
                  <a:gd name="T20" fmla="*/ 576 w 26"/>
                  <a:gd name="T21" fmla="*/ 1152 h 51"/>
                  <a:gd name="T22" fmla="*/ 756 w 26"/>
                  <a:gd name="T23" fmla="*/ 1512 h 51"/>
                  <a:gd name="T24" fmla="*/ 936 w 26"/>
                  <a:gd name="T25" fmla="*/ 1836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51"/>
                  <a:gd name="T41" fmla="*/ 26 w 26"/>
                  <a:gd name="T42" fmla="*/ 51 h 5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51">
                    <a:moveTo>
                      <a:pt x="0" y="0"/>
                    </a:moveTo>
                    <a:cubicBezTo>
                      <a:pt x="0" y="5"/>
                      <a:pt x="2" y="7"/>
                      <a:pt x="3" y="9"/>
                    </a:cubicBezTo>
                    <a:cubicBezTo>
                      <a:pt x="4" y="11"/>
                      <a:pt x="3" y="12"/>
                      <a:pt x="5" y="13"/>
                    </a:cubicBezTo>
                    <a:cubicBezTo>
                      <a:pt x="6" y="13"/>
                      <a:pt x="7" y="16"/>
                      <a:pt x="7" y="17"/>
                    </a:cubicBezTo>
                    <a:cubicBezTo>
                      <a:pt x="7" y="18"/>
                      <a:pt x="11" y="23"/>
                      <a:pt x="11" y="23"/>
                    </a:cubicBezTo>
                    <a:cubicBezTo>
                      <a:pt x="11" y="23"/>
                      <a:pt x="10" y="23"/>
                      <a:pt x="10" y="24"/>
                    </a:cubicBezTo>
                    <a:cubicBezTo>
                      <a:pt x="11" y="25"/>
                      <a:pt x="10" y="25"/>
                      <a:pt x="11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4" y="28"/>
                      <a:pt x="15" y="29"/>
                      <a:pt x="15" y="29"/>
                    </a:cubicBezTo>
                    <a:cubicBezTo>
                      <a:pt x="15" y="30"/>
                      <a:pt x="16" y="31"/>
                      <a:pt x="16" y="32"/>
                    </a:cubicBezTo>
                    <a:cubicBezTo>
                      <a:pt x="16" y="37"/>
                      <a:pt x="15" y="39"/>
                      <a:pt x="21" y="42"/>
                    </a:cubicBezTo>
                    <a:cubicBezTo>
                      <a:pt x="22" y="50"/>
                      <a:pt x="24" y="51"/>
                      <a:pt x="26" y="5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8" name="Line 684"/>
              <p:cNvSpPr>
                <a:spLocks noChangeShapeType="1"/>
              </p:cNvSpPr>
              <p:nvPr/>
            </p:nvSpPr>
            <p:spPr bwMode="auto">
              <a:xfrm>
                <a:off x="3214" y="2005"/>
                <a:ext cx="18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59" name="Line 685"/>
              <p:cNvSpPr>
                <a:spLocks noChangeShapeType="1"/>
              </p:cNvSpPr>
              <p:nvPr/>
            </p:nvSpPr>
            <p:spPr bwMode="auto">
              <a:xfrm>
                <a:off x="3202" y="2407"/>
                <a:ext cx="1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0" name="Freeform 686"/>
              <p:cNvSpPr>
                <a:spLocks/>
              </p:cNvSpPr>
              <p:nvPr/>
            </p:nvSpPr>
            <p:spPr bwMode="auto">
              <a:xfrm>
                <a:off x="3064" y="2791"/>
                <a:ext cx="12" cy="36"/>
              </a:xfrm>
              <a:custGeom>
                <a:avLst/>
                <a:gdLst>
                  <a:gd name="T0" fmla="*/ 72 w 2"/>
                  <a:gd name="T1" fmla="*/ 0 h 6"/>
                  <a:gd name="T2" fmla="*/ 72 w 2"/>
                  <a:gd name="T3" fmla="*/ 36 h 6"/>
                  <a:gd name="T4" fmla="*/ 0 w 2"/>
                  <a:gd name="T5" fmla="*/ 216 h 6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6"/>
                  <a:gd name="T11" fmla="*/ 2 w 2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6">
                    <a:moveTo>
                      <a:pt x="2" y="0"/>
                    </a:moveTo>
                    <a:lnTo>
                      <a:pt x="2" y="1"/>
                    </a:lnTo>
                    <a:lnTo>
                      <a:pt x="0" y="6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1" name="Line 687"/>
              <p:cNvSpPr>
                <a:spLocks noChangeShapeType="1"/>
              </p:cNvSpPr>
              <p:nvPr/>
            </p:nvSpPr>
            <p:spPr bwMode="auto">
              <a:xfrm flipH="1">
                <a:off x="2656" y="2209"/>
                <a:ext cx="3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2" name="Line 688"/>
              <p:cNvSpPr>
                <a:spLocks noChangeShapeType="1"/>
              </p:cNvSpPr>
              <p:nvPr/>
            </p:nvSpPr>
            <p:spPr bwMode="auto">
              <a:xfrm>
                <a:off x="2710" y="159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3" name="Freeform 689"/>
              <p:cNvSpPr>
                <a:spLocks/>
              </p:cNvSpPr>
              <p:nvPr/>
            </p:nvSpPr>
            <p:spPr bwMode="auto">
              <a:xfrm>
                <a:off x="3034" y="1693"/>
                <a:ext cx="24" cy="6"/>
              </a:xfrm>
              <a:custGeom>
                <a:avLst/>
                <a:gdLst>
                  <a:gd name="T0" fmla="*/ 0 w 4"/>
                  <a:gd name="T1" fmla="*/ 0 h 1"/>
                  <a:gd name="T2" fmla="*/ 144 w 4"/>
                  <a:gd name="T3" fmla="*/ 36 h 1"/>
                  <a:gd name="T4" fmla="*/ 144 w 4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4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4" name="Line 690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5" name="Freeform 691"/>
              <p:cNvSpPr>
                <a:spLocks/>
              </p:cNvSpPr>
              <p:nvPr/>
            </p:nvSpPr>
            <p:spPr bwMode="auto">
              <a:xfrm>
                <a:off x="2626" y="2305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0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1" y="4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6" name="Line 692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7" name="Freeform 693"/>
              <p:cNvSpPr>
                <a:spLocks/>
              </p:cNvSpPr>
              <p:nvPr/>
            </p:nvSpPr>
            <p:spPr bwMode="auto">
              <a:xfrm>
                <a:off x="2308" y="1741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144 h 4"/>
                  <a:gd name="T4" fmla="*/ 72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0"/>
                    </a:moveTo>
                    <a:cubicBezTo>
                      <a:pt x="1" y="1"/>
                      <a:pt x="2" y="3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8" name="Line 694"/>
              <p:cNvSpPr>
                <a:spLocks noChangeShapeType="1"/>
              </p:cNvSpPr>
              <p:nvPr/>
            </p:nvSpPr>
            <p:spPr bwMode="auto">
              <a:xfrm>
                <a:off x="2320" y="174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69" name="Freeform 695"/>
              <p:cNvSpPr>
                <a:spLocks/>
              </p:cNvSpPr>
              <p:nvPr/>
            </p:nvSpPr>
            <p:spPr bwMode="auto">
              <a:xfrm>
                <a:off x="2284" y="1765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36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0" name="Line 696"/>
              <p:cNvSpPr>
                <a:spLocks noChangeShapeType="1"/>
              </p:cNvSpPr>
              <p:nvPr/>
            </p:nvSpPr>
            <p:spPr bwMode="auto">
              <a:xfrm>
                <a:off x="2284" y="176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1" name="Freeform 697"/>
              <p:cNvSpPr>
                <a:spLocks/>
              </p:cNvSpPr>
              <p:nvPr/>
            </p:nvSpPr>
            <p:spPr bwMode="auto">
              <a:xfrm>
                <a:off x="2266" y="1747"/>
                <a:ext cx="12" cy="18"/>
              </a:xfrm>
              <a:custGeom>
                <a:avLst/>
                <a:gdLst>
                  <a:gd name="T0" fmla="*/ 36 w 2"/>
                  <a:gd name="T1" fmla="*/ 36 h 3"/>
                  <a:gd name="T2" fmla="*/ 72 w 2"/>
                  <a:gd name="T3" fmla="*/ 0 h 3"/>
                  <a:gd name="T4" fmla="*/ 0 w 2"/>
                  <a:gd name="T5" fmla="*/ 108 h 3"/>
                  <a:gd name="T6" fmla="*/ 36 w 2"/>
                  <a:gd name="T7" fmla="*/ 36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3"/>
                  <a:gd name="T14" fmla="*/ 2 w 2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1" y="1"/>
                      <a:pt x="1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2" name="Line 698"/>
              <p:cNvSpPr>
                <a:spLocks noChangeShapeType="1"/>
              </p:cNvSpPr>
              <p:nvPr/>
            </p:nvSpPr>
            <p:spPr bwMode="auto">
              <a:xfrm>
                <a:off x="2272" y="1753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3" name="Freeform 699"/>
              <p:cNvSpPr>
                <a:spLocks/>
              </p:cNvSpPr>
              <p:nvPr/>
            </p:nvSpPr>
            <p:spPr bwMode="auto">
              <a:xfrm>
                <a:off x="2248" y="174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4" name="Line 700"/>
              <p:cNvSpPr>
                <a:spLocks noChangeShapeType="1"/>
              </p:cNvSpPr>
              <p:nvPr/>
            </p:nvSpPr>
            <p:spPr bwMode="auto">
              <a:xfrm>
                <a:off x="2248" y="1747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5" name="Freeform 701"/>
              <p:cNvSpPr>
                <a:spLocks/>
              </p:cNvSpPr>
              <p:nvPr/>
            </p:nvSpPr>
            <p:spPr bwMode="auto">
              <a:xfrm>
                <a:off x="2254" y="1747"/>
                <a:ext cx="1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6" name="Freeform 702"/>
              <p:cNvSpPr>
                <a:spLocks/>
              </p:cNvSpPr>
              <p:nvPr/>
            </p:nvSpPr>
            <p:spPr bwMode="auto">
              <a:xfrm>
                <a:off x="2248" y="1759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7" name="Freeform 703"/>
              <p:cNvSpPr>
                <a:spLocks/>
              </p:cNvSpPr>
              <p:nvPr/>
            </p:nvSpPr>
            <p:spPr bwMode="auto">
              <a:xfrm>
                <a:off x="2956" y="1597"/>
                <a:ext cx="12" cy="1"/>
              </a:xfrm>
              <a:custGeom>
                <a:avLst/>
                <a:gdLst>
                  <a:gd name="T0" fmla="*/ 0 w 2"/>
                  <a:gd name="T1" fmla="*/ 0 h 1"/>
                  <a:gd name="T2" fmla="*/ 7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8" name="Line 704"/>
              <p:cNvSpPr>
                <a:spLocks noChangeShapeType="1"/>
              </p:cNvSpPr>
              <p:nvPr/>
            </p:nvSpPr>
            <p:spPr bwMode="auto">
              <a:xfrm>
                <a:off x="2956" y="159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79" name="Freeform 705"/>
              <p:cNvSpPr>
                <a:spLocks/>
              </p:cNvSpPr>
              <p:nvPr/>
            </p:nvSpPr>
            <p:spPr bwMode="auto">
              <a:xfrm>
                <a:off x="2974" y="1603"/>
                <a:ext cx="6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36 w 1"/>
                  <a:gd name="T5" fmla="*/ 36 h 2"/>
                  <a:gd name="T6" fmla="*/ 0 w 1"/>
                  <a:gd name="T7" fmla="*/ 72 h 2"/>
                  <a:gd name="T8" fmla="*/ 0 w 1"/>
                  <a:gd name="T9" fmla="*/ 7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0" name="Freeform 706"/>
              <p:cNvSpPr>
                <a:spLocks/>
              </p:cNvSpPr>
              <p:nvPr/>
            </p:nvSpPr>
            <p:spPr bwMode="auto">
              <a:xfrm>
                <a:off x="3766" y="2299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1" name="Freeform 707"/>
              <p:cNvSpPr>
                <a:spLocks/>
              </p:cNvSpPr>
              <p:nvPr/>
            </p:nvSpPr>
            <p:spPr bwMode="auto">
              <a:xfrm>
                <a:off x="3766" y="2299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2" name="Line 708"/>
              <p:cNvSpPr>
                <a:spLocks noChangeShapeType="1"/>
              </p:cNvSpPr>
              <p:nvPr/>
            </p:nvSpPr>
            <p:spPr bwMode="auto">
              <a:xfrm>
                <a:off x="3766" y="229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3" name="Freeform 709"/>
              <p:cNvSpPr>
                <a:spLocks/>
              </p:cNvSpPr>
              <p:nvPr/>
            </p:nvSpPr>
            <p:spPr bwMode="auto">
              <a:xfrm>
                <a:off x="3766" y="2287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36 w 1"/>
                  <a:gd name="T3" fmla="*/ 0 h 1"/>
                  <a:gd name="T4" fmla="*/ 0 w 1"/>
                  <a:gd name="T5" fmla="*/ 0 h 1"/>
                  <a:gd name="T6" fmla="*/ 36 w 1"/>
                  <a:gd name="T7" fmla="*/ 36 h 1"/>
                  <a:gd name="T8" fmla="*/ 36 w 1"/>
                  <a:gd name="T9" fmla="*/ 36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4" name="Freeform 710"/>
              <p:cNvSpPr>
                <a:spLocks/>
              </p:cNvSpPr>
              <p:nvPr/>
            </p:nvSpPr>
            <p:spPr bwMode="auto">
              <a:xfrm>
                <a:off x="3766" y="2281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5" name="Line 711"/>
              <p:cNvSpPr>
                <a:spLocks noChangeShapeType="1"/>
              </p:cNvSpPr>
              <p:nvPr/>
            </p:nvSpPr>
            <p:spPr bwMode="auto">
              <a:xfrm>
                <a:off x="3766" y="2281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6" name="Freeform 712"/>
              <p:cNvSpPr>
                <a:spLocks/>
              </p:cNvSpPr>
              <p:nvPr/>
            </p:nvSpPr>
            <p:spPr bwMode="auto">
              <a:xfrm>
                <a:off x="3766" y="2275"/>
                <a:ext cx="6" cy="1"/>
              </a:xfrm>
              <a:custGeom>
                <a:avLst/>
                <a:gdLst>
                  <a:gd name="T0" fmla="*/ 0 w 1"/>
                  <a:gd name="T1" fmla="*/ 0 h 1"/>
                  <a:gd name="T2" fmla="*/ 36 w 1"/>
                  <a:gd name="T3" fmla="*/ 0 h 1"/>
                  <a:gd name="T4" fmla="*/ 36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1"/>
                  <a:gd name="T20" fmla="*/ 1 w 1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7" name="Freeform 713"/>
              <p:cNvSpPr>
                <a:spLocks/>
              </p:cNvSpPr>
              <p:nvPr/>
            </p:nvSpPr>
            <p:spPr bwMode="auto">
              <a:xfrm>
                <a:off x="3772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8" name="Line 714"/>
              <p:cNvSpPr>
                <a:spLocks noChangeShapeType="1"/>
              </p:cNvSpPr>
              <p:nvPr/>
            </p:nvSpPr>
            <p:spPr bwMode="auto">
              <a:xfrm>
                <a:off x="3760" y="224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89" name="Freeform 715"/>
              <p:cNvSpPr>
                <a:spLocks/>
              </p:cNvSpPr>
              <p:nvPr/>
            </p:nvSpPr>
            <p:spPr bwMode="auto">
              <a:xfrm>
                <a:off x="3766" y="224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0" name="Freeform 716"/>
              <p:cNvSpPr>
                <a:spLocks/>
              </p:cNvSpPr>
              <p:nvPr/>
            </p:nvSpPr>
            <p:spPr bwMode="auto">
              <a:xfrm>
                <a:off x="3760" y="22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1" name="Freeform 717"/>
              <p:cNvSpPr>
                <a:spLocks/>
              </p:cNvSpPr>
              <p:nvPr/>
            </p:nvSpPr>
            <p:spPr bwMode="auto">
              <a:xfrm>
                <a:off x="3772" y="2203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2" name="Line 718"/>
              <p:cNvSpPr>
                <a:spLocks noChangeShapeType="1"/>
              </p:cNvSpPr>
              <p:nvPr/>
            </p:nvSpPr>
            <p:spPr bwMode="auto">
              <a:xfrm>
                <a:off x="3772" y="220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3" name="Freeform 719"/>
              <p:cNvSpPr>
                <a:spLocks/>
              </p:cNvSpPr>
              <p:nvPr/>
            </p:nvSpPr>
            <p:spPr bwMode="auto">
              <a:xfrm>
                <a:off x="3766" y="2221"/>
                <a:ext cx="6" cy="1"/>
              </a:xfrm>
              <a:custGeom>
                <a:avLst/>
                <a:gdLst>
                  <a:gd name="T0" fmla="*/ 36 w 1"/>
                  <a:gd name="T1" fmla="*/ 0 h 1"/>
                  <a:gd name="T2" fmla="*/ 0 w 1"/>
                  <a:gd name="T3" fmla="*/ 0 h 1"/>
                  <a:gd name="T4" fmla="*/ 36 w 1"/>
                  <a:gd name="T5" fmla="*/ 0 h 1"/>
                  <a:gd name="T6" fmla="*/ 36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4" name="Rectangle 720"/>
              <p:cNvSpPr>
                <a:spLocks noChangeArrowheads="1"/>
              </p:cNvSpPr>
              <p:nvPr/>
            </p:nvSpPr>
            <p:spPr bwMode="auto">
              <a:xfrm>
                <a:off x="3772" y="2233"/>
                <a:ext cx="1" cy="6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5" name="Line 721"/>
              <p:cNvSpPr>
                <a:spLocks noChangeShapeType="1"/>
              </p:cNvSpPr>
              <p:nvPr/>
            </p:nvSpPr>
            <p:spPr bwMode="auto">
              <a:xfrm flipV="1">
                <a:off x="3772" y="2245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6" name="Rectangle 722"/>
              <p:cNvSpPr>
                <a:spLocks noChangeArrowheads="1"/>
              </p:cNvSpPr>
              <p:nvPr/>
            </p:nvSpPr>
            <p:spPr bwMode="auto">
              <a:xfrm>
                <a:off x="3760" y="2191"/>
                <a:ext cx="1" cy="12"/>
              </a:xfrm>
              <a:prstGeom prst="rect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7" name="Freeform 723"/>
              <p:cNvSpPr>
                <a:spLocks/>
              </p:cNvSpPr>
              <p:nvPr/>
            </p:nvSpPr>
            <p:spPr bwMode="auto">
              <a:xfrm>
                <a:off x="3760" y="2179"/>
                <a:ext cx="1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0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8" name="Freeform 724"/>
              <p:cNvSpPr>
                <a:spLocks/>
              </p:cNvSpPr>
              <p:nvPr/>
            </p:nvSpPr>
            <p:spPr bwMode="auto">
              <a:xfrm>
                <a:off x="3760" y="2161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36 h 1"/>
                  <a:gd name="T4" fmla="*/ 36 w 1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99" name="Freeform 725"/>
              <p:cNvSpPr>
                <a:spLocks/>
              </p:cNvSpPr>
              <p:nvPr/>
            </p:nvSpPr>
            <p:spPr bwMode="auto">
              <a:xfrm>
                <a:off x="3760" y="2161"/>
                <a:ext cx="6" cy="6"/>
              </a:xfrm>
              <a:custGeom>
                <a:avLst/>
                <a:gdLst>
                  <a:gd name="T0" fmla="*/ 36 w 1"/>
                  <a:gd name="T1" fmla="*/ 36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0" name="Freeform 726"/>
              <p:cNvSpPr>
                <a:spLocks/>
              </p:cNvSpPr>
              <p:nvPr/>
            </p:nvSpPr>
            <p:spPr bwMode="auto">
              <a:xfrm>
                <a:off x="3772" y="2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1" name="Freeform 727"/>
              <p:cNvSpPr>
                <a:spLocks/>
              </p:cNvSpPr>
              <p:nvPr/>
            </p:nvSpPr>
            <p:spPr bwMode="auto">
              <a:xfrm>
                <a:off x="3760" y="22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2" name="Line 728"/>
              <p:cNvSpPr>
                <a:spLocks noChangeShapeType="1"/>
              </p:cNvSpPr>
              <p:nvPr/>
            </p:nvSpPr>
            <p:spPr bwMode="auto">
              <a:xfrm>
                <a:off x="3412" y="955"/>
                <a:ext cx="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3" name="Freeform 729"/>
              <p:cNvSpPr>
                <a:spLocks/>
              </p:cNvSpPr>
              <p:nvPr/>
            </p:nvSpPr>
            <p:spPr bwMode="auto">
              <a:xfrm>
                <a:off x="3418" y="955"/>
                <a:ext cx="42" cy="24"/>
              </a:xfrm>
              <a:custGeom>
                <a:avLst/>
                <a:gdLst>
                  <a:gd name="T0" fmla="*/ 0 w 7"/>
                  <a:gd name="T1" fmla="*/ 0 h 4"/>
                  <a:gd name="T2" fmla="*/ 252 w 7"/>
                  <a:gd name="T3" fmla="*/ 144 h 4"/>
                  <a:gd name="T4" fmla="*/ 0 60000 65536"/>
                  <a:gd name="T5" fmla="*/ 0 60000 65536"/>
                  <a:gd name="T6" fmla="*/ 0 w 7"/>
                  <a:gd name="T7" fmla="*/ 0 h 4"/>
                  <a:gd name="T8" fmla="*/ 7 w 7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4">
                    <a:moveTo>
                      <a:pt x="0" y="0"/>
                    </a:moveTo>
                    <a:cubicBezTo>
                      <a:pt x="2" y="4"/>
                      <a:pt x="4" y="3"/>
                      <a:pt x="7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4" name="Line 730"/>
              <p:cNvSpPr>
                <a:spLocks noChangeShapeType="1"/>
              </p:cNvSpPr>
              <p:nvPr/>
            </p:nvSpPr>
            <p:spPr bwMode="auto">
              <a:xfrm>
                <a:off x="3460" y="97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5" name="Line 731"/>
              <p:cNvSpPr>
                <a:spLocks noChangeShapeType="1"/>
              </p:cNvSpPr>
              <p:nvPr/>
            </p:nvSpPr>
            <p:spPr bwMode="auto">
              <a:xfrm flipV="1">
                <a:off x="3610" y="895"/>
                <a:ext cx="18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6" name="Line 732"/>
              <p:cNvSpPr>
                <a:spLocks noChangeShapeType="1"/>
              </p:cNvSpPr>
              <p:nvPr/>
            </p:nvSpPr>
            <p:spPr bwMode="auto">
              <a:xfrm flipH="1" flipV="1">
                <a:off x="3646" y="889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7" name="Line 733"/>
              <p:cNvSpPr>
                <a:spLocks noChangeShapeType="1"/>
              </p:cNvSpPr>
              <p:nvPr/>
            </p:nvSpPr>
            <p:spPr bwMode="auto">
              <a:xfrm>
                <a:off x="3688" y="889"/>
                <a:ext cx="30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8" name="Line 734"/>
              <p:cNvSpPr>
                <a:spLocks noChangeShapeType="1"/>
              </p:cNvSpPr>
              <p:nvPr/>
            </p:nvSpPr>
            <p:spPr bwMode="auto">
              <a:xfrm>
                <a:off x="3814" y="92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09" name="Line 735"/>
              <p:cNvSpPr>
                <a:spLocks noChangeShapeType="1"/>
              </p:cNvSpPr>
              <p:nvPr/>
            </p:nvSpPr>
            <p:spPr bwMode="auto">
              <a:xfrm>
                <a:off x="4042" y="96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0" name="Freeform 736"/>
              <p:cNvSpPr>
                <a:spLocks/>
              </p:cNvSpPr>
              <p:nvPr/>
            </p:nvSpPr>
            <p:spPr bwMode="auto">
              <a:xfrm>
                <a:off x="4054" y="967"/>
                <a:ext cx="54" cy="12"/>
              </a:xfrm>
              <a:custGeom>
                <a:avLst/>
                <a:gdLst>
                  <a:gd name="T0" fmla="*/ 0 w 9"/>
                  <a:gd name="T1" fmla="*/ 0 h 2"/>
                  <a:gd name="T2" fmla="*/ 324 w 9"/>
                  <a:gd name="T3" fmla="*/ 72 h 2"/>
                  <a:gd name="T4" fmla="*/ 0 60000 65536"/>
                  <a:gd name="T5" fmla="*/ 0 60000 65536"/>
                  <a:gd name="T6" fmla="*/ 0 w 9"/>
                  <a:gd name="T7" fmla="*/ 0 h 2"/>
                  <a:gd name="T8" fmla="*/ 9 w 9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">
                    <a:moveTo>
                      <a:pt x="0" y="0"/>
                    </a:moveTo>
                    <a:cubicBezTo>
                      <a:pt x="1" y="1"/>
                      <a:pt x="9" y="2"/>
                      <a:pt x="9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1" name="Line 737"/>
              <p:cNvSpPr>
                <a:spLocks noChangeShapeType="1"/>
              </p:cNvSpPr>
              <p:nvPr/>
            </p:nvSpPr>
            <p:spPr bwMode="auto">
              <a:xfrm flipV="1">
                <a:off x="4108" y="96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2" name="Freeform 738"/>
              <p:cNvSpPr>
                <a:spLocks/>
              </p:cNvSpPr>
              <p:nvPr/>
            </p:nvSpPr>
            <p:spPr bwMode="auto">
              <a:xfrm>
                <a:off x="4108" y="949"/>
                <a:ext cx="192" cy="24"/>
              </a:xfrm>
              <a:custGeom>
                <a:avLst/>
                <a:gdLst>
                  <a:gd name="T0" fmla="*/ 0 w 32"/>
                  <a:gd name="T1" fmla="*/ 108 h 4"/>
                  <a:gd name="T2" fmla="*/ 324 w 32"/>
                  <a:gd name="T3" fmla="*/ 144 h 4"/>
                  <a:gd name="T4" fmla="*/ 468 w 32"/>
                  <a:gd name="T5" fmla="*/ 144 h 4"/>
                  <a:gd name="T6" fmla="*/ 396 w 32"/>
                  <a:gd name="T7" fmla="*/ 36 h 4"/>
                  <a:gd name="T8" fmla="*/ 756 w 32"/>
                  <a:gd name="T9" fmla="*/ 36 h 4"/>
                  <a:gd name="T10" fmla="*/ 828 w 32"/>
                  <a:gd name="T11" fmla="*/ 36 h 4"/>
                  <a:gd name="T12" fmla="*/ 900 w 32"/>
                  <a:gd name="T13" fmla="*/ 108 h 4"/>
                  <a:gd name="T14" fmla="*/ 1044 w 32"/>
                  <a:gd name="T15" fmla="*/ 36 h 4"/>
                  <a:gd name="T16" fmla="*/ 1152 w 32"/>
                  <a:gd name="T17" fmla="*/ 7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4"/>
                  <a:gd name="T29" fmla="*/ 32 w 3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4">
                    <a:moveTo>
                      <a:pt x="0" y="3"/>
                    </a:moveTo>
                    <a:cubicBezTo>
                      <a:pt x="0" y="3"/>
                      <a:pt x="6" y="4"/>
                      <a:pt x="9" y="4"/>
                    </a:cubicBezTo>
                    <a:cubicBezTo>
                      <a:pt x="11" y="4"/>
                      <a:pt x="11" y="4"/>
                      <a:pt x="13" y="4"/>
                    </a:cubicBezTo>
                    <a:cubicBezTo>
                      <a:pt x="13" y="3"/>
                      <a:pt x="11" y="2"/>
                      <a:pt x="11" y="1"/>
                    </a:cubicBezTo>
                    <a:cubicBezTo>
                      <a:pt x="11" y="1"/>
                      <a:pt x="21" y="0"/>
                      <a:pt x="21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3" y="1"/>
                      <a:pt x="24" y="3"/>
                      <a:pt x="25" y="3"/>
                    </a:cubicBezTo>
                    <a:cubicBezTo>
                      <a:pt x="26" y="3"/>
                      <a:pt x="27" y="1"/>
                      <a:pt x="29" y="1"/>
                    </a:cubicBezTo>
                    <a:cubicBezTo>
                      <a:pt x="31" y="1"/>
                      <a:pt x="32" y="2"/>
                      <a:pt x="32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3" name="Line 739"/>
              <p:cNvSpPr>
                <a:spLocks noChangeShapeType="1"/>
              </p:cNvSpPr>
              <p:nvPr/>
            </p:nvSpPr>
            <p:spPr bwMode="auto">
              <a:xfrm flipH="1">
                <a:off x="4294" y="961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4" name="Freeform 740"/>
              <p:cNvSpPr>
                <a:spLocks/>
              </p:cNvSpPr>
              <p:nvPr/>
            </p:nvSpPr>
            <p:spPr bwMode="auto">
              <a:xfrm>
                <a:off x="4294" y="967"/>
                <a:ext cx="84" cy="12"/>
              </a:xfrm>
              <a:custGeom>
                <a:avLst/>
                <a:gdLst>
                  <a:gd name="T0" fmla="*/ 0 w 14"/>
                  <a:gd name="T1" fmla="*/ 0 h 2"/>
                  <a:gd name="T2" fmla="*/ 144 w 14"/>
                  <a:gd name="T3" fmla="*/ 36 h 2"/>
                  <a:gd name="T4" fmla="*/ 216 w 14"/>
                  <a:gd name="T5" fmla="*/ 36 h 2"/>
                  <a:gd name="T6" fmla="*/ 360 w 14"/>
                  <a:gd name="T7" fmla="*/ 72 h 2"/>
                  <a:gd name="T8" fmla="*/ 504 w 14"/>
                  <a:gd name="T9" fmla="*/ 36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"/>
                  <a:gd name="T17" fmla="*/ 14 w 1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">
                    <a:moveTo>
                      <a:pt x="0" y="0"/>
                    </a:moveTo>
                    <a:cubicBezTo>
                      <a:pt x="2" y="0"/>
                      <a:pt x="3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8" y="1"/>
                      <a:pt x="8" y="2"/>
                      <a:pt x="10" y="2"/>
                    </a:cubicBezTo>
                    <a:cubicBezTo>
                      <a:pt x="10" y="2"/>
                      <a:pt x="14" y="1"/>
                      <a:pt x="14" y="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5" name="Line 741"/>
              <p:cNvSpPr>
                <a:spLocks noChangeShapeType="1"/>
              </p:cNvSpPr>
              <p:nvPr/>
            </p:nvSpPr>
            <p:spPr bwMode="auto">
              <a:xfrm>
                <a:off x="4594" y="99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6" name="Line 742"/>
              <p:cNvSpPr>
                <a:spLocks noChangeShapeType="1"/>
              </p:cNvSpPr>
              <p:nvPr/>
            </p:nvSpPr>
            <p:spPr bwMode="auto">
              <a:xfrm flipH="1">
                <a:off x="4888" y="1081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7" name="Line 743"/>
              <p:cNvSpPr>
                <a:spLocks noChangeShapeType="1"/>
              </p:cNvSpPr>
              <p:nvPr/>
            </p:nvSpPr>
            <p:spPr bwMode="auto">
              <a:xfrm flipH="1">
                <a:off x="4732" y="1147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8" name="Freeform 744"/>
              <p:cNvSpPr>
                <a:spLocks/>
              </p:cNvSpPr>
              <p:nvPr/>
            </p:nvSpPr>
            <p:spPr bwMode="auto">
              <a:xfrm>
                <a:off x="4546" y="1165"/>
                <a:ext cx="36" cy="6"/>
              </a:xfrm>
              <a:custGeom>
                <a:avLst/>
                <a:gdLst>
                  <a:gd name="T0" fmla="*/ 216 w 6"/>
                  <a:gd name="T1" fmla="*/ 0 h 1"/>
                  <a:gd name="T2" fmla="*/ 0 w 6"/>
                  <a:gd name="T3" fmla="*/ 0 h 1"/>
                  <a:gd name="T4" fmla="*/ 0 w 6"/>
                  <a:gd name="T5" fmla="*/ 36 h 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"/>
                  <a:gd name="T11" fmla="*/ 6 w 6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">
                    <a:moveTo>
                      <a:pt x="6" y="0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19" name="Freeform 745"/>
              <p:cNvSpPr>
                <a:spLocks/>
              </p:cNvSpPr>
              <p:nvPr/>
            </p:nvSpPr>
            <p:spPr bwMode="auto">
              <a:xfrm>
                <a:off x="4462" y="1171"/>
                <a:ext cx="84" cy="6"/>
              </a:xfrm>
              <a:custGeom>
                <a:avLst/>
                <a:gdLst>
                  <a:gd name="T0" fmla="*/ 504 w 14"/>
                  <a:gd name="T1" fmla="*/ 0 h 1"/>
                  <a:gd name="T2" fmla="*/ 468 w 14"/>
                  <a:gd name="T3" fmla="*/ 36 h 1"/>
                  <a:gd name="T4" fmla="*/ 0 w 1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4"/>
                  <a:gd name="T10" fmla="*/ 0 h 1"/>
                  <a:gd name="T11" fmla="*/ 14 w 1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" h="1">
                    <a:moveTo>
                      <a:pt x="14" y="0"/>
                    </a:moveTo>
                    <a:cubicBezTo>
                      <a:pt x="14" y="1"/>
                      <a:pt x="14" y="1"/>
                      <a:pt x="13" y="1"/>
                    </a:cubicBezTo>
                    <a:cubicBezTo>
                      <a:pt x="10" y="1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0" name="Line 746"/>
              <p:cNvSpPr>
                <a:spLocks noChangeShapeType="1"/>
              </p:cNvSpPr>
              <p:nvPr/>
            </p:nvSpPr>
            <p:spPr bwMode="auto">
              <a:xfrm>
                <a:off x="4462" y="1171"/>
                <a:ext cx="1" cy="24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1" name="Line 747"/>
              <p:cNvSpPr>
                <a:spLocks noChangeShapeType="1"/>
              </p:cNvSpPr>
              <p:nvPr/>
            </p:nvSpPr>
            <p:spPr bwMode="auto">
              <a:xfrm>
                <a:off x="4606" y="136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2" name="Freeform 748"/>
              <p:cNvSpPr>
                <a:spLocks/>
              </p:cNvSpPr>
              <p:nvPr/>
            </p:nvSpPr>
            <p:spPr bwMode="auto">
              <a:xfrm>
                <a:off x="4564" y="1375"/>
                <a:ext cx="42" cy="96"/>
              </a:xfrm>
              <a:custGeom>
                <a:avLst/>
                <a:gdLst>
                  <a:gd name="T0" fmla="*/ 252 w 7"/>
                  <a:gd name="T1" fmla="*/ 0 h 16"/>
                  <a:gd name="T2" fmla="*/ 216 w 7"/>
                  <a:gd name="T3" fmla="*/ 72 h 16"/>
                  <a:gd name="T4" fmla="*/ 216 w 7"/>
                  <a:gd name="T5" fmla="*/ 180 h 16"/>
                  <a:gd name="T6" fmla="*/ 0 w 7"/>
                  <a:gd name="T7" fmla="*/ 57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16"/>
                  <a:gd name="T14" fmla="*/ 7 w 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16">
                    <a:moveTo>
                      <a:pt x="7" y="0"/>
                    </a:moveTo>
                    <a:cubicBezTo>
                      <a:pt x="5" y="0"/>
                      <a:pt x="6" y="1"/>
                      <a:pt x="6" y="2"/>
                    </a:cubicBezTo>
                    <a:cubicBezTo>
                      <a:pt x="6" y="3"/>
                      <a:pt x="6" y="4"/>
                      <a:pt x="6" y="5"/>
                    </a:cubicBezTo>
                    <a:cubicBezTo>
                      <a:pt x="6" y="8"/>
                      <a:pt x="4" y="16"/>
                      <a:pt x="0" y="1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3" name="Line 749"/>
              <p:cNvSpPr>
                <a:spLocks noChangeShapeType="1"/>
              </p:cNvSpPr>
              <p:nvPr/>
            </p:nvSpPr>
            <p:spPr bwMode="auto">
              <a:xfrm flipH="1">
                <a:off x="4546" y="1471"/>
                <a:ext cx="18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4" name="Line 750"/>
              <p:cNvSpPr>
                <a:spLocks noChangeShapeType="1"/>
              </p:cNvSpPr>
              <p:nvPr/>
            </p:nvSpPr>
            <p:spPr bwMode="auto">
              <a:xfrm>
                <a:off x="4408" y="157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5" name="Freeform 751"/>
              <p:cNvSpPr>
                <a:spLocks/>
              </p:cNvSpPr>
              <p:nvPr/>
            </p:nvSpPr>
            <p:spPr bwMode="auto">
              <a:xfrm>
                <a:off x="4420" y="1567"/>
                <a:ext cx="1" cy="12"/>
              </a:xfrm>
              <a:custGeom>
                <a:avLst/>
                <a:gdLst>
                  <a:gd name="T0" fmla="*/ 0 w 1"/>
                  <a:gd name="T1" fmla="*/ 72 h 2"/>
                  <a:gd name="T2" fmla="*/ 0 w 1"/>
                  <a:gd name="T3" fmla="*/ 0 h 2"/>
                  <a:gd name="T4" fmla="*/ 0 60000 65536"/>
                  <a:gd name="T5" fmla="*/ 0 60000 65536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6" name="Line 752"/>
              <p:cNvSpPr>
                <a:spLocks noChangeShapeType="1"/>
              </p:cNvSpPr>
              <p:nvPr/>
            </p:nvSpPr>
            <p:spPr bwMode="auto">
              <a:xfrm>
                <a:off x="4420" y="1567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7" name="Line 753"/>
              <p:cNvSpPr>
                <a:spLocks noChangeShapeType="1"/>
              </p:cNvSpPr>
              <p:nvPr/>
            </p:nvSpPr>
            <p:spPr bwMode="auto">
              <a:xfrm flipH="1">
                <a:off x="4204" y="2029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8" name="Freeform 754"/>
              <p:cNvSpPr>
                <a:spLocks/>
              </p:cNvSpPr>
              <p:nvPr/>
            </p:nvSpPr>
            <p:spPr bwMode="auto">
              <a:xfrm>
                <a:off x="4204" y="2029"/>
                <a:ext cx="72" cy="162"/>
              </a:xfrm>
              <a:custGeom>
                <a:avLst/>
                <a:gdLst>
                  <a:gd name="T0" fmla="*/ 0 w 12"/>
                  <a:gd name="T1" fmla="*/ 0 h 27"/>
                  <a:gd name="T2" fmla="*/ 36 w 12"/>
                  <a:gd name="T3" fmla="*/ 216 h 27"/>
                  <a:gd name="T4" fmla="*/ 0 w 12"/>
                  <a:gd name="T5" fmla="*/ 432 h 27"/>
                  <a:gd name="T6" fmla="*/ 36 w 12"/>
                  <a:gd name="T7" fmla="*/ 504 h 27"/>
                  <a:gd name="T8" fmla="*/ 72 w 12"/>
                  <a:gd name="T9" fmla="*/ 612 h 27"/>
                  <a:gd name="T10" fmla="*/ 324 w 12"/>
                  <a:gd name="T11" fmla="*/ 864 h 27"/>
                  <a:gd name="T12" fmla="*/ 432 w 12"/>
                  <a:gd name="T13" fmla="*/ 972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27"/>
                  <a:gd name="T23" fmla="*/ 12 w 12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27">
                    <a:moveTo>
                      <a:pt x="0" y="0"/>
                    </a:moveTo>
                    <a:cubicBezTo>
                      <a:pt x="0" y="0"/>
                      <a:pt x="1" y="5"/>
                      <a:pt x="1" y="6"/>
                    </a:cubicBezTo>
                    <a:cubicBezTo>
                      <a:pt x="1" y="8"/>
                      <a:pt x="0" y="9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1" y="15"/>
                      <a:pt x="2" y="17"/>
                      <a:pt x="2" y="17"/>
                    </a:cubicBezTo>
                    <a:cubicBezTo>
                      <a:pt x="3" y="20"/>
                      <a:pt x="7" y="23"/>
                      <a:pt x="9" y="24"/>
                    </a:cubicBezTo>
                    <a:cubicBezTo>
                      <a:pt x="10" y="25"/>
                      <a:pt x="11" y="27"/>
                      <a:pt x="12" y="27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29" name="Line 755"/>
              <p:cNvSpPr>
                <a:spLocks noChangeShapeType="1"/>
              </p:cNvSpPr>
              <p:nvPr/>
            </p:nvSpPr>
            <p:spPr bwMode="auto">
              <a:xfrm>
                <a:off x="4276" y="2191"/>
                <a:ext cx="1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0" name="Freeform 756"/>
              <p:cNvSpPr>
                <a:spLocks/>
              </p:cNvSpPr>
              <p:nvPr/>
            </p:nvSpPr>
            <p:spPr bwMode="auto">
              <a:xfrm>
                <a:off x="4276" y="2227"/>
                <a:ext cx="12" cy="24"/>
              </a:xfrm>
              <a:custGeom>
                <a:avLst/>
                <a:gdLst>
                  <a:gd name="T0" fmla="*/ 0 w 2"/>
                  <a:gd name="T1" fmla="*/ 0 h 4"/>
                  <a:gd name="T2" fmla="*/ 72 w 2"/>
                  <a:gd name="T3" fmla="*/ 144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0" y="0"/>
                    </a:moveTo>
                    <a:cubicBezTo>
                      <a:pt x="0" y="2"/>
                      <a:pt x="1" y="3"/>
                      <a:pt x="2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1" name="Line 757"/>
              <p:cNvSpPr>
                <a:spLocks noChangeShapeType="1"/>
              </p:cNvSpPr>
              <p:nvPr/>
            </p:nvSpPr>
            <p:spPr bwMode="auto">
              <a:xfrm>
                <a:off x="4288" y="225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2" name="Line 759"/>
              <p:cNvSpPr>
                <a:spLocks noChangeShapeType="1"/>
              </p:cNvSpPr>
              <p:nvPr/>
            </p:nvSpPr>
            <p:spPr bwMode="auto">
              <a:xfrm flipH="1">
                <a:off x="4132" y="1975"/>
                <a:ext cx="6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3" name="Freeform 760"/>
              <p:cNvSpPr>
                <a:spLocks/>
              </p:cNvSpPr>
              <p:nvPr/>
            </p:nvSpPr>
            <p:spPr bwMode="auto">
              <a:xfrm>
                <a:off x="4102" y="1981"/>
                <a:ext cx="30" cy="6"/>
              </a:xfrm>
              <a:custGeom>
                <a:avLst/>
                <a:gdLst>
                  <a:gd name="T0" fmla="*/ 180 w 5"/>
                  <a:gd name="T1" fmla="*/ 36 h 1"/>
                  <a:gd name="T2" fmla="*/ 0 w 5"/>
                  <a:gd name="T3" fmla="*/ 0 h 1"/>
                  <a:gd name="T4" fmla="*/ 0 60000 65536"/>
                  <a:gd name="T5" fmla="*/ 0 60000 65536"/>
                  <a:gd name="T6" fmla="*/ 0 w 5"/>
                  <a:gd name="T7" fmla="*/ 0 h 1"/>
                  <a:gd name="T8" fmla="*/ 5 w 5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1">
                    <a:moveTo>
                      <a:pt x="5" y="1"/>
                    </a:moveTo>
                    <a:cubicBezTo>
                      <a:pt x="4" y="1"/>
                      <a:pt x="0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4" name="Freeform 761"/>
              <p:cNvSpPr>
                <a:spLocks/>
              </p:cNvSpPr>
              <p:nvPr/>
            </p:nvSpPr>
            <p:spPr bwMode="auto">
              <a:xfrm>
                <a:off x="4096" y="1927"/>
                <a:ext cx="12" cy="54"/>
              </a:xfrm>
              <a:custGeom>
                <a:avLst/>
                <a:gdLst>
                  <a:gd name="T0" fmla="*/ 36 w 2"/>
                  <a:gd name="T1" fmla="*/ 324 h 9"/>
                  <a:gd name="T2" fmla="*/ 72 w 2"/>
                  <a:gd name="T3" fmla="*/ 144 h 9"/>
                  <a:gd name="T4" fmla="*/ 0 w 2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9"/>
                  <a:gd name="T11" fmla="*/ 2 w 2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9">
                    <a:moveTo>
                      <a:pt x="1" y="9"/>
                    </a:move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5" name="Line 762"/>
              <p:cNvSpPr>
                <a:spLocks noChangeShapeType="1"/>
              </p:cNvSpPr>
              <p:nvPr/>
            </p:nvSpPr>
            <p:spPr bwMode="auto">
              <a:xfrm>
                <a:off x="3874" y="2077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6" name="Line 763"/>
              <p:cNvSpPr>
                <a:spLocks noChangeShapeType="1"/>
              </p:cNvSpPr>
              <p:nvPr/>
            </p:nvSpPr>
            <p:spPr bwMode="auto">
              <a:xfrm flipH="1">
                <a:off x="3094" y="1729"/>
                <a:ext cx="12" cy="3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7" name="Line 764"/>
              <p:cNvSpPr>
                <a:spLocks noChangeShapeType="1"/>
              </p:cNvSpPr>
              <p:nvPr/>
            </p:nvSpPr>
            <p:spPr bwMode="auto">
              <a:xfrm>
                <a:off x="2980" y="1507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8" name="Freeform 765"/>
              <p:cNvSpPr>
                <a:spLocks/>
              </p:cNvSpPr>
              <p:nvPr/>
            </p:nvSpPr>
            <p:spPr bwMode="auto">
              <a:xfrm>
                <a:off x="3028" y="1399"/>
                <a:ext cx="150" cy="102"/>
              </a:xfrm>
              <a:custGeom>
                <a:avLst/>
                <a:gdLst>
                  <a:gd name="T0" fmla="*/ 900 w 25"/>
                  <a:gd name="T1" fmla="*/ 612 h 17"/>
                  <a:gd name="T2" fmla="*/ 540 w 25"/>
                  <a:gd name="T3" fmla="*/ 288 h 17"/>
                  <a:gd name="T4" fmla="*/ 396 w 25"/>
                  <a:gd name="T5" fmla="*/ 180 h 17"/>
                  <a:gd name="T6" fmla="*/ 504 w 25"/>
                  <a:gd name="T7" fmla="*/ 108 h 17"/>
                  <a:gd name="T8" fmla="*/ 432 w 25"/>
                  <a:gd name="T9" fmla="*/ 36 h 17"/>
                  <a:gd name="T10" fmla="*/ 504 w 25"/>
                  <a:gd name="T11" fmla="*/ 0 h 17"/>
                  <a:gd name="T12" fmla="*/ 216 w 25"/>
                  <a:gd name="T13" fmla="*/ 144 h 17"/>
                  <a:gd name="T14" fmla="*/ 252 w 25"/>
                  <a:gd name="T15" fmla="*/ 180 h 17"/>
                  <a:gd name="T16" fmla="*/ 396 w 25"/>
                  <a:gd name="T17" fmla="*/ 180 h 17"/>
                  <a:gd name="T18" fmla="*/ 288 w 25"/>
                  <a:gd name="T19" fmla="*/ 252 h 17"/>
                  <a:gd name="T20" fmla="*/ 252 w 25"/>
                  <a:gd name="T21" fmla="*/ 216 h 17"/>
                  <a:gd name="T22" fmla="*/ 144 w 25"/>
                  <a:gd name="T23" fmla="*/ 324 h 17"/>
                  <a:gd name="T24" fmla="*/ 72 w 25"/>
                  <a:gd name="T25" fmla="*/ 216 h 17"/>
                  <a:gd name="T26" fmla="*/ 0 w 25"/>
                  <a:gd name="T27" fmla="*/ 180 h 17"/>
                  <a:gd name="T28" fmla="*/ 180 w 25"/>
                  <a:gd name="T29" fmla="*/ 144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17"/>
                  <a:gd name="T47" fmla="*/ 25 w 25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17">
                    <a:moveTo>
                      <a:pt x="25" y="17"/>
                    </a:moveTo>
                    <a:cubicBezTo>
                      <a:pt x="24" y="11"/>
                      <a:pt x="18" y="11"/>
                      <a:pt x="15" y="8"/>
                    </a:cubicBezTo>
                    <a:cubicBezTo>
                      <a:pt x="13" y="7"/>
                      <a:pt x="11" y="7"/>
                      <a:pt x="11" y="5"/>
                    </a:cubicBezTo>
                    <a:cubicBezTo>
                      <a:pt x="13" y="5"/>
                      <a:pt x="13" y="4"/>
                      <a:pt x="14" y="3"/>
                    </a:cubicBezTo>
                    <a:cubicBezTo>
                      <a:pt x="13" y="3"/>
                      <a:pt x="12" y="2"/>
                      <a:pt x="12" y="1"/>
                    </a:cubicBezTo>
                    <a:cubicBezTo>
                      <a:pt x="13" y="1"/>
                      <a:pt x="13" y="1"/>
                      <a:pt x="14" y="0"/>
                    </a:cubicBezTo>
                    <a:cubicBezTo>
                      <a:pt x="12" y="1"/>
                      <a:pt x="6" y="1"/>
                      <a:pt x="6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8" y="5"/>
                      <a:pt x="10" y="5"/>
                      <a:pt x="11" y="5"/>
                    </a:cubicBezTo>
                    <a:cubicBezTo>
                      <a:pt x="10" y="5"/>
                      <a:pt x="9" y="7"/>
                      <a:pt x="8" y="7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7"/>
                      <a:pt x="4" y="8"/>
                      <a:pt x="4" y="9"/>
                    </a:cubicBezTo>
                    <a:cubicBezTo>
                      <a:pt x="2" y="8"/>
                      <a:pt x="2" y="7"/>
                      <a:pt x="2" y="6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2" y="4"/>
                      <a:pt x="3" y="4"/>
                      <a:pt x="5" y="4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39" name="Line 766"/>
              <p:cNvSpPr>
                <a:spLocks noChangeShapeType="1"/>
              </p:cNvSpPr>
              <p:nvPr/>
            </p:nvSpPr>
            <p:spPr bwMode="auto">
              <a:xfrm flipH="1">
                <a:off x="3022" y="1423"/>
                <a:ext cx="36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0" name="Line 767"/>
              <p:cNvSpPr>
                <a:spLocks noChangeShapeType="1"/>
              </p:cNvSpPr>
              <p:nvPr/>
            </p:nvSpPr>
            <p:spPr bwMode="auto">
              <a:xfrm flipH="1" flipV="1">
                <a:off x="2920" y="1513"/>
                <a:ext cx="30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1" name="Line 768"/>
              <p:cNvSpPr>
                <a:spLocks noChangeShapeType="1"/>
              </p:cNvSpPr>
              <p:nvPr/>
            </p:nvSpPr>
            <p:spPr bwMode="auto">
              <a:xfrm>
                <a:off x="2758" y="1483"/>
                <a:ext cx="24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2" name="Freeform 769"/>
              <p:cNvSpPr>
                <a:spLocks/>
              </p:cNvSpPr>
              <p:nvPr/>
            </p:nvSpPr>
            <p:spPr bwMode="auto">
              <a:xfrm>
                <a:off x="2782" y="1501"/>
                <a:ext cx="42" cy="36"/>
              </a:xfrm>
              <a:custGeom>
                <a:avLst/>
                <a:gdLst>
                  <a:gd name="T0" fmla="*/ 0 w 7"/>
                  <a:gd name="T1" fmla="*/ 0 h 6"/>
                  <a:gd name="T2" fmla="*/ 108 w 7"/>
                  <a:gd name="T3" fmla="*/ 36 h 6"/>
                  <a:gd name="T4" fmla="*/ 252 w 7"/>
                  <a:gd name="T5" fmla="*/ 144 h 6"/>
                  <a:gd name="T6" fmla="*/ 216 w 7"/>
                  <a:gd name="T7" fmla="*/ 216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"/>
                  <a:gd name="T13" fmla="*/ 0 h 6"/>
                  <a:gd name="T14" fmla="*/ 7 w 7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" h="6">
                    <a:moveTo>
                      <a:pt x="0" y="0"/>
                    </a:moveTo>
                    <a:cubicBezTo>
                      <a:pt x="1" y="1"/>
                      <a:pt x="2" y="2"/>
                      <a:pt x="3" y="1"/>
                    </a:cubicBezTo>
                    <a:cubicBezTo>
                      <a:pt x="3" y="2"/>
                      <a:pt x="6" y="4"/>
                      <a:pt x="7" y="4"/>
                    </a:cubicBezTo>
                    <a:cubicBezTo>
                      <a:pt x="7" y="4"/>
                      <a:pt x="6" y="5"/>
                      <a:pt x="6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3" name="Line 770"/>
              <p:cNvSpPr>
                <a:spLocks noChangeShapeType="1"/>
              </p:cNvSpPr>
              <p:nvPr/>
            </p:nvSpPr>
            <p:spPr bwMode="auto">
              <a:xfrm flipH="1" flipV="1">
                <a:off x="2812" y="1531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4" name="Line 771"/>
              <p:cNvSpPr>
                <a:spLocks noChangeShapeType="1"/>
              </p:cNvSpPr>
              <p:nvPr/>
            </p:nvSpPr>
            <p:spPr bwMode="auto">
              <a:xfrm>
                <a:off x="2476" y="1477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5" name="Line 772"/>
              <p:cNvSpPr>
                <a:spLocks noChangeShapeType="1"/>
              </p:cNvSpPr>
              <p:nvPr/>
            </p:nvSpPr>
            <p:spPr bwMode="auto">
              <a:xfrm>
                <a:off x="2488" y="1369"/>
                <a:ext cx="12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6" name="Freeform 773"/>
              <p:cNvSpPr>
                <a:spLocks/>
              </p:cNvSpPr>
              <p:nvPr/>
            </p:nvSpPr>
            <p:spPr bwMode="auto">
              <a:xfrm>
                <a:off x="2500" y="1375"/>
                <a:ext cx="18" cy="1"/>
              </a:xfrm>
              <a:custGeom>
                <a:avLst/>
                <a:gdLst>
                  <a:gd name="T0" fmla="*/ 0 w 3"/>
                  <a:gd name="T1" fmla="*/ 0 h 1"/>
                  <a:gd name="T2" fmla="*/ 108 w 3"/>
                  <a:gd name="T3" fmla="*/ 0 h 1"/>
                  <a:gd name="T4" fmla="*/ 0 60000 65536"/>
                  <a:gd name="T5" fmla="*/ 0 60000 65536"/>
                  <a:gd name="T6" fmla="*/ 0 w 3"/>
                  <a:gd name="T7" fmla="*/ 0 h 1"/>
                  <a:gd name="T8" fmla="*/ 3 w 3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7" name="Line 774"/>
              <p:cNvSpPr>
                <a:spLocks noChangeShapeType="1"/>
              </p:cNvSpPr>
              <p:nvPr/>
            </p:nvSpPr>
            <p:spPr bwMode="auto">
              <a:xfrm flipH="1">
                <a:off x="2890" y="1159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8" name="Freeform 775"/>
              <p:cNvSpPr>
                <a:spLocks/>
              </p:cNvSpPr>
              <p:nvPr/>
            </p:nvSpPr>
            <p:spPr bwMode="auto">
              <a:xfrm>
                <a:off x="2812" y="1075"/>
                <a:ext cx="78" cy="90"/>
              </a:xfrm>
              <a:custGeom>
                <a:avLst/>
                <a:gdLst>
                  <a:gd name="T0" fmla="*/ 468 w 13"/>
                  <a:gd name="T1" fmla="*/ 504 h 15"/>
                  <a:gd name="T2" fmla="*/ 252 w 13"/>
                  <a:gd name="T3" fmla="*/ 540 h 15"/>
                  <a:gd name="T4" fmla="*/ 144 w 13"/>
                  <a:gd name="T5" fmla="*/ 504 h 15"/>
                  <a:gd name="T6" fmla="*/ 36 w 13"/>
                  <a:gd name="T7" fmla="*/ 468 h 15"/>
                  <a:gd name="T8" fmla="*/ 72 w 13"/>
                  <a:gd name="T9" fmla="*/ 396 h 15"/>
                  <a:gd name="T10" fmla="*/ 0 w 13"/>
                  <a:gd name="T11" fmla="*/ 324 h 15"/>
                  <a:gd name="T12" fmla="*/ 252 w 13"/>
                  <a:gd name="T13" fmla="*/ 72 h 15"/>
                  <a:gd name="T14" fmla="*/ 216 w 13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"/>
                  <a:gd name="T25" fmla="*/ 0 h 15"/>
                  <a:gd name="T26" fmla="*/ 13 w 13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" h="15">
                    <a:moveTo>
                      <a:pt x="13" y="14"/>
                    </a:moveTo>
                    <a:cubicBezTo>
                      <a:pt x="12" y="15"/>
                      <a:pt x="8" y="15"/>
                      <a:pt x="7" y="15"/>
                    </a:cubicBezTo>
                    <a:cubicBezTo>
                      <a:pt x="6" y="15"/>
                      <a:pt x="5" y="15"/>
                      <a:pt x="4" y="14"/>
                    </a:cubicBezTo>
                    <a:cubicBezTo>
                      <a:pt x="3" y="14"/>
                      <a:pt x="1" y="14"/>
                      <a:pt x="1" y="13"/>
                    </a:cubicBezTo>
                    <a:cubicBezTo>
                      <a:pt x="1" y="12"/>
                      <a:pt x="2" y="12"/>
                      <a:pt x="2" y="11"/>
                    </a:cubicBezTo>
                    <a:cubicBezTo>
                      <a:pt x="2" y="10"/>
                      <a:pt x="0" y="10"/>
                      <a:pt x="0" y="9"/>
                    </a:cubicBezTo>
                    <a:cubicBezTo>
                      <a:pt x="0" y="6"/>
                      <a:pt x="5" y="2"/>
                      <a:pt x="7" y="2"/>
                    </a:cubicBezTo>
                    <a:cubicBezTo>
                      <a:pt x="7" y="2"/>
                      <a:pt x="6" y="0"/>
                      <a:pt x="6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49" name="Line 776"/>
              <p:cNvSpPr>
                <a:spLocks noChangeShapeType="1"/>
              </p:cNvSpPr>
              <p:nvPr/>
            </p:nvSpPr>
            <p:spPr bwMode="auto">
              <a:xfrm flipH="1">
                <a:off x="2818" y="1075"/>
                <a:ext cx="30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0" name="Freeform 777"/>
              <p:cNvSpPr>
                <a:spLocks/>
              </p:cNvSpPr>
              <p:nvPr/>
            </p:nvSpPr>
            <p:spPr bwMode="auto">
              <a:xfrm>
                <a:off x="2650" y="1075"/>
                <a:ext cx="168" cy="174"/>
              </a:xfrm>
              <a:custGeom>
                <a:avLst/>
                <a:gdLst>
                  <a:gd name="T0" fmla="*/ 1008 w 28"/>
                  <a:gd name="T1" fmla="*/ 0 h 29"/>
                  <a:gd name="T2" fmla="*/ 972 w 28"/>
                  <a:gd name="T3" fmla="*/ 36 h 29"/>
                  <a:gd name="T4" fmla="*/ 972 w 28"/>
                  <a:gd name="T5" fmla="*/ 108 h 29"/>
                  <a:gd name="T6" fmla="*/ 756 w 28"/>
                  <a:gd name="T7" fmla="*/ 252 h 29"/>
                  <a:gd name="T8" fmla="*/ 684 w 28"/>
                  <a:gd name="T9" fmla="*/ 324 h 29"/>
                  <a:gd name="T10" fmla="*/ 684 w 28"/>
                  <a:gd name="T11" fmla="*/ 468 h 29"/>
                  <a:gd name="T12" fmla="*/ 864 w 28"/>
                  <a:gd name="T13" fmla="*/ 576 h 29"/>
                  <a:gd name="T14" fmla="*/ 864 w 28"/>
                  <a:gd name="T15" fmla="*/ 612 h 29"/>
                  <a:gd name="T16" fmla="*/ 720 w 28"/>
                  <a:gd name="T17" fmla="*/ 684 h 29"/>
                  <a:gd name="T18" fmla="*/ 684 w 28"/>
                  <a:gd name="T19" fmla="*/ 972 h 29"/>
                  <a:gd name="T20" fmla="*/ 540 w 28"/>
                  <a:gd name="T21" fmla="*/ 1044 h 29"/>
                  <a:gd name="T22" fmla="*/ 432 w 28"/>
                  <a:gd name="T23" fmla="*/ 1044 h 29"/>
                  <a:gd name="T24" fmla="*/ 324 w 28"/>
                  <a:gd name="T25" fmla="*/ 756 h 29"/>
                  <a:gd name="T26" fmla="*/ 180 w 28"/>
                  <a:gd name="T27" fmla="*/ 612 h 29"/>
                  <a:gd name="T28" fmla="*/ 180 w 28"/>
                  <a:gd name="T29" fmla="*/ 648 h 29"/>
                  <a:gd name="T30" fmla="*/ 0 w 28"/>
                  <a:gd name="T31" fmla="*/ 756 h 2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"/>
                  <a:gd name="T49" fmla="*/ 0 h 29"/>
                  <a:gd name="T50" fmla="*/ 28 w 28"/>
                  <a:gd name="T51" fmla="*/ 29 h 2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" h="29">
                    <a:moveTo>
                      <a:pt x="28" y="0"/>
                    </a:moveTo>
                    <a:cubicBezTo>
                      <a:pt x="28" y="0"/>
                      <a:pt x="27" y="1"/>
                      <a:pt x="27" y="1"/>
                    </a:cubicBezTo>
                    <a:cubicBezTo>
                      <a:pt x="27" y="2"/>
                      <a:pt x="27" y="2"/>
                      <a:pt x="27" y="3"/>
                    </a:cubicBezTo>
                    <a:cubicBezTo>
                      <a:pt x="25" y="5"/>
                      <a:pt x="23" y="5"/>
                      <a:pt x="21" y="7"/>
                    </a:cubicBezTo>
                    <a:cubicBezTo>
                      <a:pt x="20" y="7"/>
                      <a:pt x="17" y="9"/>
                      <a:pt x="19" y="9"/>
                    </a:cubicBezTo>
                    <a:cubicBezTo>
                      <a:pt x="19" y="10"/>
                      <a:pt x="18" y="12"/>
                      <a:pt x="19" y="13"/>
                    </a:cubicBezTo>
                    <a:cubicBezTo>
                      <a:pt x="20" y="15"/>
                      <a:pt x="24" y="14"/>
                      <a:pt x="24" y="16"/>
                    </a:cubicBezTo>
                    <a:cubicBezTo>
                      <a:pt x="24" y="17"/>
                      <a:pt x="23" y="17"/>
                      <a:pt x="24" y="17"/>
                    </a:cubicBezTo>
                    <a:cubicBezTo>
                      <a:pt x="22" y="17"/>
                      <a:pt x="20" y="18"/>
                      <a:pt x="20" y="19"/>
                    </a:cubicBezTo>
                    <a:cubicBezTo>
                      <a:pt x="20" y="21"/>
                      <a:pt x="19" y="24"/>
                      <a:pt x="19" y="27"/>
                    </a:cubicBezTo>
                    <a:cubicBezTo>
                      <a:pt x="17" y="27"/>
                      <a:pt x="14" y="27"/>
                      <a:pt x="15" y="29"/>
                    </a:cubicBezTo>
                    <a:cubicBezTo>
                      <a:pt x="14" y="29"/>
                      <a:pt x="12" y="29"/>
                      <a:pt x="12" y="29"/>
                    </a:cubicBezTo>
                    <a:cubicBezTo>
                      <a:pt x="11" y="29"/>
                      <a:pt x="9" y="23"/>
                      <a:pt x="9" y="21"/>
                    </a:cubicBezTo>
                    <a:cubicBezTo>
                      <a:pt x="7" y="20"/>
                      <a:pt x="6" y="18"/>
                      <a:pt x="5" y="17"/>
                    </a:cubicBezTo>
                    <a:cubicBezTo>
                      <a:pt x="5" y="17"/>
                      <a:pt x="5" y="18"/>
                      <a:pt x="5" y="18"/>
                    </a:cubicBezTo>
                    <a:cubicBezTo>
                      <a:pt x="5" y="19"/>
                      <a:pt x="0" y="21"/>
                      <a:pt x="0" y="21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1" name="Line 778"/>
              <p:cNvSpPr>
                <a:spLocks noChangeShapeType="1"/>
              </p:cNvSpPr>
              <p:nvPr/>
            </p:nvSpPr>
            <p:spPr bwMode="auto">
              <a:xfrm flipH="1">
                <a:off x="2638" y="1201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2" name="Freeform 779"/>
              <p:cNvSpPr>
                <a:spLocks/>
              </p:cNvSpPr>
              <p:nvPr/>
            </p:nvSpPr>
            <p:spPr bwMode="auto">
              <a:xfrm>
                <a:off x="2602" y="1165"/>
                <a:ext cx="36" cy="36"/>
              </a:xfrm>
              <a:custGeom>
                <a:avLst/>
                <a:gdLst>
                  <a:gd name="T0" fmla="*/ 216 w 6"/>
                  <a:gd name="T1" fmla="*/ 216 h 6"/>
                  <a:gd name="T2" fmla="*/ 72 w 6"/>
                  <a:gd name="T3" fmla="*/ 144 h 6"/>
                  <a:gd name="T4" fmla="*/ 144 w 6"/>
                  <a:gd name="T5" fmla="*/ 108 h 6"/>
                  <a:gd name="T6" fmla="*/ 0 w 6"/>
                  <a:gd name="T7" fmla="*/ 36 h 6"/>
                  <a:gd name="T8" fmla="*/ 108 w 6"/>
                  <a:gd name="T9" fmla="*/ 72 h 6"/>
                  <a:gd name="T10" fmla="*/ 72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cubicBezTo>
                      <a:pt x="5" y="6"/>
                      <a:pt x="2" y="5"/>
                      <a:pt x="2" y="4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3" y="3"/>
                      <a:pt x="0" y="1"/>
                      <a:pt x="0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3" name="Line 780"/>
              <p:cNvSpPr>
                <a:spLocks noChangeShapeType="1"/>
              </p:cNvSpPr>
              <p:nvPr/>
            </p:nvSpPr>
            <p:spPr bwMode="auto">
              <a:xfrm>
                <a:off x="2614" y="116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4" name="Freeform 781"/>
              <p:cNvSpPr>
                <a:spLocks/>
              </p:cNvSpPr>
              <p:nvPr/>
            </p:nvSpPr>
            <p:spPr bwMode="auto">
              <a:xfrm>
                <a:off x="2608" y="1153"/>
                <a:ext cx="18" cy="12"/>
              </a:xfrm>
              <a:custGeom>
                <a:avLst/>
                <a:gdLst>
                  <a:gd name="T0" fmla="*/ 108 w 3"/>
                  <a:gd name="T1" fmla="*/ 72 h 2"/>
                  <a:gd name="T2" fmla="*/ 0 w 3"/>
                  <a:gd name="T3" fmla="*/ 0 h 2"/>
                  <a:gd name="T4" fmla="*/ 0 60000 65536"/>
                  <a:gd name="T5" fmla="*/ 0 60000 65536"/>
                  <a:gd name="T6" fmla="*/ 0 w 3"/>
                  <a:gd name="T7" fmla="*/ 0 h 2"/>
                  <a:gd name="T8" fmla="*/ 3 w 3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">
                    <a:moveTo>
                      <a:pt x="3" y="2"/>
                    </a:move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5" name="Line 782"/>
              <p:cNvSpPr>
                <a:spLocks noChangeShapeType="1"/>
              </p:cNvSpPr>
              <p:nvPr/>
            </p:nvSpPr>
            <p:spPr bwMode="auto">
              <a:xfrm flipH="1" flipV="1">
                <a:off x="2602" y="1147"/>
                <a:ext cx="6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6" name="Freeform 783"/>
              <p:cNvSpPr>
                <a:spLocks/>
              </p:cNvSpPr>
              <p:nvPr/>
            </p:nvSpPr>
            <p:spPr bwMode="auto">
              <a:xfrm>
                <a:off x="2602" y="1105"/>
                <a:ext cx="42" cy="42"/>
              </a:xfrm>
              <a:custGeom>
                <a:avLst/>
                <a:gdLst>
                  <a:gd name="T0" fmla="*/ 0 w 7"/>
                  <a:gd name="T1" fmla="*/ 252 h 7"/>
                  <a:gd name="T2" fmla="*/ 180 w 7"/>
                  <a:gd name="T3" fmla="*/ 252 h 7"/>
                  <a:gd name="T4" fmla="*/ 0 w 7"/>
                  <a:gd name="T5" fmla="*/ 216 h 7"/>
                  <a:gd name="T6" fmla="*/ 0 w 7"/>
                  <a:gd name="T7" fmla="*/ 144 h 7"/>
                  <a:gd name="T8" fmla="*/ 72 w 7"/>
                  <a:gd name="T9" fmla="*/ 144 h 7"/>
                  <a:gd name="T10" fmla="*/ 144 w 7"/>
                  <a:gd name="T11" fmla="*/ 144 h 7"/>
                  <a:gd name="T12" fmla="*/ 144 w 7"/>
                  <a:gd name="T13" fmla="*/ 108 h 7"/>
                  <a:gd name="T14" fmla="*/ 180 w 7"/>
                  <a:gd name="T15" fmla="*/ 72 h 7"/>
                  <a:gd name="T16" fmla="*/ 252 w 7"/>
                  <a:gd name="T17" fmla="*/ 72 h 7"/>
                  <a:gd name="T18" fmla="*/ 252 w 7"/>
                  <a:gd name="T19" fmla="*/ 0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7"/>
                  <a:gd name="T32" fmla="*/ 7 w 7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7">
                    <a:moveTo>
                      <a:pt x="0" y="7"/>
                    </a:moveTo>
                    <a:cubicBezTo>
                      <a:pt x="3" y="7"/>
                      <a:pt x="4" y="7"/>
                      <a:pt x="5" y="7"/>
                    </a:cubicBezTo>
                    <a:cubicBezTo>
                      <a:pt x="5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7" name="Freeform 784"/>
              <p:cNvSpPr>
                <a:spLocks/>
              </p:cNvSpPr>
              <p:nvPr/>
            </p:nvSpPr>
            <p:spPr bwMode="auto">
              <a:xfrm>
                <a:off x="2644" y="1105"/>
                <a:ext cx="24" cy="1"/>
              </a:xfrm>
              <a:custGeom>
                <a:avLst/>
                <a:gdLst>
                  <a:gd name="T0" fmla="*/ 0 w 4"/>
                  <a:gd name="T1" fmla="*/ 0 h 1"/>
                  <a:gd name="T2" fmla="*/ 36 w 4"/>
                  <a:gd name="T3" fmla="*/ 0 h 1"/>
                  <a:gd name="T4" fmla="*/ 0 w 4"/>
                  <a:gd name="T5" fmla="*/ 0 h 1"/>
                  <a:gd name="T6" fmla="*/ 144 w 4"/>
                  <a:gd name="T7" fmla="*/ 0 h 1"/>
                  <a:gd name="T8" fmla="*/ 144 w 4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"/>
                  <a:gd name="T17" fmla="*/ 4 w 4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8" name="Line 785"/>
              <p:cNvSpPr>
                <a:spLocks noChangeShapeType="1"/>
              </p:cNvSpPr>
              <p:nvPr/>
            </p:nvSpPr>
            <p:spPr bwMode="auto">
              <a:xfrm>
                <a:off x="3028" y="1087"/>
                <a:ext cx="24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59" name="Freeform 786"/>
              <p:cNvSpPr>
                <a:spLocks/>
              </p:cNvSpPr>
              <p:nvPr/>
            </p:nvSpPr>
            <p:spPr bwMode="auto">
              <a:xfrm>
                <a:off x="3046" y="1051"/>
                <a:ext cx="48" cy="36"/>
              </a:xfrm>
              <a:custGeom>
                <a:avLst/>
                <a:gdLst>
                  <a:gd name="T0" fmla="*/ 36 w 8"/>
                  <a:gd name="T1" fmla="*/ 216 h 6"/>
                  <a:gd name="T2" fmla="*/ 0 w 8"/>
                  <a:gd name="T3" fmla="*/ 144 h 6"/>
                  <a:gd name="T4" fmla="*/ 144 w 8"/>
                  <a:gd name="T5" fmla="*/ 0 h 6"/>
                  <a:gd name="T6" fmla="*/ 252 w 8"/>
                  <a:gd name="T7" fmla="*/ 72 h 6"/>
                  <a:gd name="T8" fmla="*/ 288 w 8"/>
                  <a:gd name="T9" fmla="*/ 7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6"/>
                  <a:gd name="T17" fmla="*/ 8 w 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6">
                    <a:moveTo>
                      <a:pt x="1" y="6"/>
                    </a:moveTo>
                    <a:cubicBezTo>
                      <a:pt x="1" y="5"/>
                      <a:pt x="0" y="5"/>
                      <a:pt x="0" y="4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5" y="1"/>
                      <a:pt x="6" y="1"/>
                      <a:pt x="7" y="2"/>
                    </a:cubicBezTo>
                    <a:cubicBezTo>
                      <a:pt x="7" y="2"/>
                      <a:pt x="8" y="2"/>
                      <a:pt x="8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0" name="Line 787"/>
              <p:cNvSpPr>
                <a:spLocks noChangeShapeType="1"/>
              </p:cNvSpPr>
              <p:nvPr/>
            </p:nvSpPr>
            <p:spPr bwMode="auto">
              <a:xfrm flipV="1">
                <a:off x="3094" y="1045"/>
                <a:ext cx="1" cy="18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1" name="Freeform 788"/>
              <p:cNvSpPr>
                <a:spLocks/>
              </p:cNvSpPr>
              <p:nvPr/>
            </p:nvSpPr>
            <p:spPr bwMode="auto">
              <a:xfrm>
                <a:off x="3076" y="1021"/>
                <a:ext cx="36" cy="24"/>
              </a:xfrm>
              <a:custGeom>
                <a:avLst/>
                <a:gdLst>
                  <a:gd name="T0" fmla="*/ 108 w 6"/>
                  <a:gd name="T1" fmla="*/ 144 h 4"/>
                  <a:gd name="T2" fmla="*/ 0 w 6"/>
                  <a:gd name="T3" fmla="*/ 108 h 4"/>
                  <a:gd name="T4" fmla="*/ 36 w 6"/>
                  <a:gd name="T5" fmla="*/ 72 h 4"/>
                  <a:gd name="T6" fmla="*/ 0 w 6"/>
                  <a:gd name="T7" fmla="*/ 0 h 4"/>
                  <a:gd name="T8" fmla="*/ 72 w 6"/>
                  <a:gd name="T9" fmla="*/ 0 h 4"/>
                  <a:gd name="T10" fmla="*/ 216 w 6"/>
                  <a:gd name="T11" fmla="*/ 72 h 4"/>
                  <a:gd name="T12" fmla="*/ 144 w 6"/>
                  <a:gd name="T13" fmla="*/ 72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3" y="4"/>
                    </a:moveTo>
                    <a:cubicBezTo>
                      <a:pt x="1" y="4"/>
                      <a:pt x="1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2" name="Line 789"/>
              <p:cNvSpPr>
                <a:spLocks noChangeShapeType="1"/>
              </p:cNvSpPr>
              <p:nvPr/>
            </p:nvSpPr>
            <p:spPr bwMode="auto">
              <a:xfrm>
                <a:off x="3100" y="1033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3" name="Line 790"/>
              <p:cNvSpPr>
                <a:spLocks noChangeShapeType="1"/>
              </p:cNvSpPr>
              <p:nvPr/>
            </p:nvSpPr>
            <p:spPr bwMode="auto">
              <a:xfrm flipV="1">
                <a:off x="3346" y="961"/>
                <a:ext cx="1" cy="12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4" name="Freeform 791"/>
              <p:cNvSpPr>
                <a:spLocks/>
              </p:cNvSpPr>
              <p:nvPr/>
            </p:nvSpPr>
            <p:spPr bwMode="auto">
              <a:xfrm>
                <a:off x="3340" y="943"/>
                <a:ext cx="54" cy="36"/>
              </a:xfrm>
              <a:custGeom>
                <a:avLst/>
                <a:gdLst>
                  <a:gd name="T0" fmla="*/ 36 w 9"/>
                  <a:gd name="T1" fmla="*/ 108 h 6"/>
                  <a:gd name="T2" fmla="*/ 0 w 9"/>
                  <a:gd name="T3" fmla="*/ 108 h 6"/>
                  <a:gd name="T4" fmla="*/ 36 w 9"/>
                  <a:gd name="T5" fmla="*/ 0 h 6"/>
                  <a:gd name="T6" fmla="*/ 144 w 9"/>
                  <a:gd name="T7" fmla="*/ 0 h 6"/>
                  <a:gd name="T8" fmla="*/ 72 w 9"/>
                  <a:gd name="T9" fmla="*/ 36 h 6"/>
                  <a:gd name="T10" fmla="*/ 288 w 9"/>
                  <a:gd name="T11" fmla="*/ 72 h 6"/>
                  <a:gd name="T12" fmla="*/ 288 w 9"/>
                  <a:gd name="T13" fmla="*/ 21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1" y="3"/>
                    </a:move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4" y="1"/>
                      <a:pt x="7" y="2"/>
                      <a:pt x="8" y="2"/>
                    </a:cubicBezTo>
                    <a:cubicBezTo>
                      <a:pt x="9" y="3"/>
                      <a:pt x="8" y="5"/>
                      <a:pt x="8" y="6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5" name="Line 792"/>
              <p:cNvSpPr>
                <a:spLocks noChangeShapeType="1"/>
              </p:cNvSpPr>
              <p:nvPr/>
            </p:nvSpPr>
            <p:spPr bwMode="auto">
              <a:xfrm>
                <a:off x="3388" y="979"/>
                <a:ext cx="18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6" name="Freeform 793"/>
              <p:cNvSpPr>
                <a:spLocks/>
              </p:cNvSpPr>
              <p:nvPr/>
            </p:nvSpPr>
            <p:spPr bwMode="auto">
              <a:xfrm>
                <a:off x="3406" y="985"/>
                <a:ext cx="30" cy="72"/>
              </a:xfrm>
              <a:custGeom>
                <a:avLst/>
                <a:gdLst>
                  <a:gd name="T0" fmla="*/ 0 w 5"/>
                  <a:gd name="T1" fmla="*/ 0 h 12"/>
                  <a:gd name="T2" fmla="*/ 180 w 5"/>
                  <a:gd name="T3" fmla="*/ 216 h 12"/>
                  <a:gd name="T4" fmla="*/ 180 w 5"/>
                  <a:gd name="T5" fmla="*/ 324 h 12"/>
                  <a:gd name="T6" fmla="*/ 108 w 5"/>
                  <a:gd name="T7" fmla="*/ 432 h 12"/>
                  <a:gd name="T8" fmla="*/ 0 w 5"/>
                  <a:gd name="T9" fmla="*/ 432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12"/>
                  <a:gd name="T17" fmla="*/ 5 w 5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12">
                    <a:moveTo>
                      <a:pt x="0" y="0"/>
                    </a:moveTo>
                    <a:cubicBezTo>
                      <a:pt x="2" y="1"/>
                      <a:pt x="2" y="5"/>
                      <a:pt x="5" y="6"/>
                    </a:cubicBezTo>
                    <a:cubicBezTo>
                      <a:pt x="5" y="7"/>
                      <a:pt x="5" y="8"/>
                      <a:pt x="5" y="9"/>
                    </a:cubicBezTo>
                    <a:cubicBezTo>
                      <a:pt x="5" y="10"/>
                      <a:pt x="4" y="12"/>
                      <a:pt x="3" y="12"/>
                    </a:cubicBezTo>
                    <a:cubicBezTo>
                      <a:pt x="2" y="12"/>
                      <a:pt x="1" y="12"/>
                      <a:pt x="0" y="1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7" name="Freeform 794"/>
              <p:cNvSpPr>
                <a:spLocks/>
              </p:cNvSpPr>
              <p:nvPr/>
            </p:nvSpPr>
            <p:spPr bwMode="auto">
              <a:xfrm>
                <a:off x="2686" y="2227"/>
                <a:ext cx="6" cy="6"/>
              </a:xfrm>
              <a:custGeom>
                <a:avLst/>
                <a:gdLst>
                  <a:gd name="T0" fmla="*/ 36 w 1"/>
                  <a:gd name="T1" fmla="*/ 0 h 1"/>
                  <a:gd name="T2" fmla="*/ 36 w 1"/>
                  <a:gd name="T3" fmla="*/ 36 h 1"/>
                  <a:gd name="T4" fmla="*/ 0 w 1"/>
                  <a:gd name="T5" fmla="*/ 36 h 1"/>
                  <a:gd name="T6" fmla="*/ 36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8" name="Line 795"/>
              <p:cNvSpPr>
                <a:spLocks noChangeShapeType="1"/>
              </p:cNvSpPr>
              <p:nvPr/>
            </p:nvSpPr>
            <p:spPr bwMode="auto">
              <a:xfrm>
                <a:off x="2692" y="222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69" name="Line 796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2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0" name="Freeform 797"/>
              <p:cNvSpPr>
                <a:spLocks/>
              </p:cNvSpPr>
              <p:nvPr/>
            </p:nvSpPr>
            <p:spPr bwMode="auto">
              <a:xfrm>
                <a:off x="2626" y="2305"/>
                <a:ext cx="12" cy="24"/>
              </a:xfrm>
              <a:custGeom>
                <a:avLst/>
                <a:gdLst>
                  <a:gd name="T0" fmla="*/ 72 w 2"/>
                  <a:gd name="T1" fmla="*/ 0 h 4"/>
                  <a:gd name="T2" fmla="*/ 0 w 2"/>
                  <a:gd name="T3" fmla="*/ 0 h 4"/>
                  <a:gd name="T4" fmla="*/ 0 60000 65536"/>
                  <a:gd name="T5" fmla="*/ 0 60000 65536"/>
                  <a:gd name="T6" fmla="*/ 0 w 2"/>
                  <a:gd name="T7" fmla="*/ 0 h 4"/>
                  <a:gd name="T8" fmla="*/ 2 w 2"/>
                  <a:gd name="T9" fmla="*/ 4 h 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4">
                    <a:moveTo>
                      <a:pt x="2" y="0"/>
                    </a:moveTo>
                    <a:cubicBezTo>
                      <a:pt x="2" y="2"/>
                      <a:pt x="1" y="4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1" name="Line 798"/>
              <p:cNvSpPr>
                <a:spLocks noChangeShapeType="1"/>
              </p:cNvSpPr>
              <p:nvPr/>
            </p:nvSpPr>
            <p:spPr bwMode="auto">
              <a:xfrm>
                <a:off x="2626" y="23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2" name="Freeform 799"/>
              <p:cNvSpPr>
                <a:spLocks/>
              </p:cNvSpPr>
              <p:nvPr/>
            </p:nvSpPr>
            <p:spPr bwMode="auto">
              <a:xfrm>
                <a:off x="1738" y="1393"/>
                <a:ext cx="24" cy="18"/>
              </a:xfrm>
              <a:custGeom>
                <a:avLst/>
                <a:gdLst>
                  <a:gd name="T0" fmla="*/ 0 w 4"/>
                  <a:gd name="T1" fmla="*/ 72 h 3"/>
                  <a:gd name="T2" fmla="*/ 72 w 4"/>
                  <a:gd name="T3" fmla="*/ 108 h 3"/>
                  <a:gd name="T4" fmla="*/ 144 w 4"/>
                  <a:gd name="T5" fmla="*/ 0 h 3"/>
                  <a:gd name="T6" fmla="*/ 0 w 4"/>
                  <a:gd name="T7" fmla="*/ 72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3"/>
                  <a:gd name="T14" fmla="*/ 4 w 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3">
                    <a:moveTo>
                      <a:pt x="0" y="2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4" y="3"/>
                      <a:pt x="4" y="1"/>
                      <a:pt x="4" y="0"/>
                    </a:cubicBezTo>
                    <a:cubicBezTo>
                      <a:pt x="3" y="0"/>
                      <a:pt x="0" y="1"/>
                      <a:pt x="0" y="2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3" name="Line 800"/>
              <p:cNvSpPr>
                <a:spLocks noChangeShapeType="1"/>
              </p:cNvSpPr>
              <p:nvPr/>
            </p:nvSpPr>
            <p:spPr bwMode="auto">
              <a:xfrm>
                <a:off x="1738" y="1405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4" name="Freeform 801"/>
              <p:cNvSpPr>
                <a:spLocks/>
              </p:cNvSpPr>
              <p:nvPr/>
            </p:nvSpPr>
            <p:spPr bwMode="auto">
              <a:xfrm>
                <a:off x="3370" y="1789"/>
                <a:ext cx="18" cy="30"/>
              </a:xfrm>
              <a:custGeom>
                <a:avLst/>
                <a:gdLst>
                  <a:gd name="T0" fmla="*/ 108 w 3"/>
                  <a:gd name="T1" fmla="*/ 180 h 5"/>
                  <a:gd name="T2" fmla="*/ 36 w 3"/>
                  <a:gd name="T3" fmla="*/ 108 h 5"/>
                  <a:gd name="T4" fmla="*/ 36 w 3"/>
                  <a:gd name="T5" fmla="*/ 36 h 5"/>
                  <a:gd name="T6" fmla="*/ 72 w 3"/>
                  <a:gd name="T7" fmla="*/ 0 h 5"/>
                  <a:gd name="T8" fmla="*/ 108 w 3"/>
                  <a:gd name="T9" fmla="*/ 72 h 5"/>
                  <a:gd name="T10" fmla="*/ 108 w 3"/>
                  <a:gd name="T11" fmla="*/ 18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5"/>
                    </a:moveTo>
                    <a:cubicBezTo>
                      <a:pt x="2" y="4"/>
                      <a:pt x="1" y="4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2"/>
                      <a:pt x="1" y="0"/>
                      <a:pt x="2" y="0"/>
                    </a:cubicBezTo>
                    <a:cubicBezTo>
                      <a:pt x="3" y="2"/>
                      <a:pt x="2" y="1"/>
                      <a:pt x="3" y="2"/>
                    </a:cubicBezTo>
                    <a:cubicBezTo>
                      <a:pt x="2" y="2"/>
                      <a:pt x="3" y="5"/>
                      <a:pt x="3" y="5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5" name="Line 802"/>
              <p:cNvSpPr>
                <a:spLocks noChangeShapeType="1"/>
              </p:cNvSpPr>
              <p:nvPr/>
            </p:nvSpPr>
            <p:spPr bwMode="auto">
              <a:xfrm>
                <a:off x="3388" y="1819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6" name="Line 803"/>
              <p:cNvSpPr>
                <a:spLocks noChangeShapeType="1"/>
              </p:cNvSpPr>
              <p:nvPr/>
            </p:nvSpPr>
            <p:spPr bwMode="auto">
              <a:xfrm>
                <a:off x="5266" y="1267"/>
                <a:ext cx="1" cy="6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7" name="Freeform 804"/>
              <p:cNvSpPr>
                <a:spLocks/>
              </p:cNvSpPr>
              <p:nvPr/>
            </p:nvSpPr>
            <p:spPr bwMode="auto">
              <a:xfrm>
                <a:off x="5254" y="1267"/>
                <a:ext cx="12" cy="18"/>
              </a:xfrm>
              <a:custGeom>
                <a:avLst/>
                <a:gdLst>
                  <a:gd name="T0" fmla="*/ 72 w 2"/>
                  <a:gd name="T1" fmla="*/ 36 h 3"/>
                  <a:gd name="T2" fmla="*/ 36 w 2"/>
                  <a:gd name="T3" fmla="*/ 108 h 3"/>
                  <a:gd name="T4" fmla="*/ 72 w 2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3"/>
                  <a:gd name="T11" fmla="*/ 2 w 2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1" y="3"/>
                      <a:pt x="1" y="3"/>
                    </a:cubicBezTo>
                    <a:cubicBezTo>
                      <a:pt x="0" y="3"/>
                      <a:pt x="2" y="0"/>
                      <a:pt x="2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8" name="Line 805"/>
              <p:cNvSpPr>
                <a:spLocks noChangeShapeType="1"/>
              </p:cNvSpPr>
              <p:nvPr/>
            </p:nvSpPr>
            <p:spPr bwMode="auto">
              <a:xfrm>
                <a:off x="5266" y="1267"/>
                <a:ext cx="1" cy="1"/>
              </a:xfrm>
              <a:prstGeom prst="line">
                <a:avLst/>
              </a:pr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79" name="Freeform 806"/>
              <p:cNvSpPr>
                <a:spLocks/>
              </p:cNvSpPr>
              <p:nvPr/>
            </p:nvSpPr>
            <p:spPr bwMode="auto">
              <a:xfrm>
                <a:off x="5272" y="1261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72 h 2"/>
                  <a:gd name="T4" fmla="*/ 36 w 1"/>
                  <a:gd name="T5" fmla="*/ 72 h 2"/>
                  <a:gd name="T6" fmla="*/ 3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380" name="Freeform 807"/>
              <p:cNvSpPr>
                <a:spLocks/>
              </p:cNvSpPr>
              <p:nvPr/>
            </p:nvSpPr>
            <p:spPr bwMode="auto">
              <a:xfrm>
                <a:off x="5266" y="1261"/>
                <a:ext cx="12" cy="1"/>
              </a:xfrm>
              <a:custGeom>
                <a:avLst/>
                <a:gdLst>
                  <a:gd name="T0" fmla="*/ 72 w 2"/>
                  <a:gd name="T1" fmla="*/ 0 h 1"/>
                  <a:gd name="T2" fmla="*/ 0 w 2"/>
                  <a:gd name="T3" fmla="*/ 0 h 1"/>
                  <a:gd name="T4" fmla="*/ 0 60000 65536"/>
                  <a:gd name="T5" fmla="*/ 0 60000 65536"/>
                  <a:gd name="T6" fmla="*/ 0 w 2"/>
                  <a:gd name="T7" fmla="*/ 0 h 1"/>
                  <a:gd name="T8" fmla="*/ 2 w 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19050">
                <a:solidFill>
                  <a:schemeClr val="tx1">
                    <a:alpha val="30000"/>
                  </a:schemeClr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sp>
          <p:nvSpPr>
            <p:cNvPr id="1159" name="Freeform 808"/>
            <p:cNvSpPr>
              <a:spLocks/>
            </p:cNvSpPr>
            <p:nvPr/>
          </p:nvSpPr>
          <p:spPr bwMode="auto">
            <a:xfrm>
              <a:off x="8537033" y="1822112"/>
              <a:ext cx="9981" cy="1668"/>
            </a:xfrm>
            <a:custGeom>
              <a:avLst/>
              <a:gdLst>
                <a:gd name="T0" fmla="*/ 0 w 1"/>
                <a:gd name="T1" fmla="*/ 0 h 1587"/>
                <a:gd name="T2" fmla="*/ 2147483647 w 1"/>
                <a:gd name="T3" fmla="*/ 0 h 1587"/>
                <a:gd name="T4" fmla="*/ 2147483647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0" y="0"/>
                  </a:move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0" name="Freeform 809"/>
            <p:cNvSpPr>
              <a:spLocks/>
            </p:cNvSpPr>
            <p:nvPr/>
          </p:nvSpPr>
          <p:spPr bwMode="auto">
            <a:xfrm>
              <a:off x="242717" y="1822112"/>
              <a:ext cx="19963" cy="10007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2147483647 h 1"/>
                <a:gd name="T4" fmla="*/ 2147483647 w 2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1" name="Freeform 810"/>
            <p:cNvSpPr>
              <a:spLocks/>
            </p:cNvSpPr>
            <p:nvPr/>
          </p:nvSpPr>
          <p:spPr bwMode="auto">
            <a:xfrm>
              <a:off x="242717" y="1822112"/>
              <a:ext cx="29943" cy="10007"/>
            </a:xfrm>
            <a:custGeom>
              <a:avLst/>
              <a:gdLst>
                <a:gd name="T0" fmla="*/ 2147483647 w 3"/>
                <a:gd name="T1" fmla="*/ 2147483647 h 1"/>
                <a:gd name="T2" fmla="*/ 2147483647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2" y="1"/>
                  </a:move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2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2" name="Freeform 811"/>
            <p:cNvSpPr>
              <a:spLocks/>
            </p:cNvSpPr>
            <p:nvPr/>
          </p:nvSpPr>
          <p:spPr bwMode="auto">
            <a:xfrm>
              <a:off x="172849" y="1832119"/>
              <a:ext cx="9981" cy="10007"/>
            </a:xfrm>
            <a:custGeom>
              <a:avLst/>
              <a:gdLst>
                <a:gd name="T0" fmla="*/ 2147483647 w 1"/>
                <a:gd name="T1" fmla="*/ 0 h 1"/>
                <a:gd name="T2" fmla="*/ 0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3" name="Freeform 812"/>
            <p:cNvSpPr>
              <a:spLocks/>
            </p:cNvSpPr>
            <p:nvPr/>
          </p:nvSpPr>
          <p:spPr bwMode="auto">
            <a:xfrm>
              <a:off x="142906" y="1822112"/>
              <a:ext cx="39924" cy="20015"/>
            </a:xfrm>
            <a:custGeom>
              <a:avLst/>
              <a:gdLst>
                <a:gd name="T0" fmla="*/ 0 w 4"/>
                <a:gd name="T1" fmla="*/ 2147483647 h 2"/>
                <a:gd name="T2" fmla="*/ 2147483647 w 4"/>
                <a:gd name="T3" fmla="*/ 0 h 2"/>
                <a:gd name="T4" fmla="*/ 2147483647 w 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"/>
                <a:gd name="T10" fmla="*/ 0 h 2"/>
                <a:gd name="T11" fmla="*/ 4 w 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2">
                  <a:moveTo>
                    <a:pt x="0" y="2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3" y="1"/>
                    <a:pt x="4" y="1"/>
                    <a:pt x="4" y="1"/>
                  </a:cubicBez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4" name="Line 813"/>
            <p:cNvSpPr>
              <a:spLocks noChangeShapeType="1"/>
            </p:cNvSpPr>
            <p:nvPr/>
          </p:nvSpPr>
          <p:spPr bwMode="auto">
            <a:xfrm>
              <a:off x="2308811" y="3063046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5" name="Freeform 814"/>
            <p:cNvSpPr>
              <a:spLocks/>
            </p:cNvSpPr>
            <p:nvPr/>
          </p:nvSpPr>
          <p:spPr bwMode="auto">
            <a:xfrm>
              <a:off x="2309353" y="3062285"/>
              <a:ext cx="9600" cy="11112"/>
            </a:xfrm>
            <a:custGeom>
              <a:avLst/>
              <a:gdLst>
                <a:gd name="T0" fmla="*/ 0 w 1"/>
                <a:gd name="T1" fmla="*/ 0 h 1"/>
                <a:gd name="T2" fmla="*/ 2147483647 w 1"/>
                <a:gd name="T3" fmla="*/ 2147483647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6" name="Freeform 815"/>
            <p:cNvSpPr>
              <a:spLocks/>
            </p:cNvSpPr>
            <p:nvPr/>
          </p:nvSpPr>
          <p:spPr bwMode="auto">
            <a:xfrm>
              <a:off x="2318791" y="3053039"/>
              <a:ext cx="1664" cy="20015"/>
            </a:xfrm>
            <a:custGeom>
              <a:avLst/>
              <a:gdLst>
                <a:gd name="T0" fmla="*/ 0 w 1588"/>
                <a:gd name="T1" fmla="*/ 2147483647 h 2"/>
                <a:gd name="T2" fmla="*/ 0 w 1588"/>
                <a:gd name="T3" fmla="*/ 0 h 2"/>
                <a:gd name="T4" fmla="*/ 0 w 1588"/>
                <a:gd name="T5" fmla="*/ 0 h 2"/>
                <a:gd name="T6" fmla="*/ 0 60000 65536"/>
                <a:gd name="T7" fmla="*/ 0 60000 65536"/>
                <a:gd name="T8" fmla="*/ 0 60000 65536"/>
                <a:gd name="T9" fmla="*/ 0 w 1588"/>
                <a:gd name="T10" fmla="*/ 0 h 2"/>
                <a:gd name="T11" fmla="*/ 1588 w 158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2">
                  <a:moveTo>
                    <a:pt x="0" y="2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67" name="Freeform 820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90725619 w 1"/>
                <a:gd name="T1" fmla="*/ 0 h 1"/>
                <a:gd name="T2" fmla="*/ 0 w 1"/>
                <a:gd name="T3" fmla="*/ 90725619 h 1"/>
                <a:gd name="T4" fmla="*/ 0 w 1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8" name="Freeform 821"/>
            <p:cNvSpPr>
              <a:spLocks/>
            </p:cNvSpPr>
            <p:nvPr/>
          </p:nvSpPr>
          <p:spPr bwMode="auto">
            <a:xfrm>
              <a:off x="5451821" y="3773490"/>
              <a:ext cx="9600" cy="11112"/>
            </a:xfrm>
            <a:custGeom>
              <a:avLst/>
              <a:gdLst>
                <a:gd name="T0" fmla="*/ 0 w 1"/>
                <a:gd name="T1" fmla="*/ 90725619 h 1"/>
                <a:gd name="T2" fmla="*/ 90725619 w 1"/>
                <a:gd name="T3" fmla="*/ 90725619 h 1"/>
                <a:gd name="T4" fmla="*/ 90725619 w 1"/>
                <a:gd name="T5" fmla="*/ 0 h 1"/>
                <a:gd name="T6" fmla="*/ 90725619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lnTo>
                    <a:pt x="1" y="1"/>
                  </a:lnTo>
                  <a:lnTo>
                    <a:pt x="1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69" name="Freeform 822"/>
            <p:cNvSpPr>
              <a:spLocks/>
            </p:cNvSpPr>
            <p:nvPr/>
          </p:nvSpPr>
          <p:spPr bwMode="auto">
            <a:xfrm>
              <a:off x="5413421" y="3813178"/>
              <a:ext cx="1600" cy="9525"/>
            </a:xfrm>
            <a:custGeom>
              <a:avLst/>
              <a:gdLst>
                <a:gd name="T0" fmla="*/ 0 w 1588"/>
                <a:gd name="T1" fmla="*/ 90725619 h 1"/>
                <a:gd name="T2" fmla="*/ 0 w 1588"/>
                <a:gd name="T3" fmla="*/ 0 h 1"/>
                <a:gd name="T4" fmla="*/ 0 w 1588"/>
                <a:gd name="T5" fmla="*/ 90725619 h 1"/>
                <a:gd name="T6" fmla="*/ 0 w 1588"/>
                <a:gd name="T7" fmla="*/ 90725619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"/>
                <a:gd name="T14" fmla="*/ 1588 w 1588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0" name="Freeform 823"/>
            <p:cNvSpPr>
              <a:spLocks/>
            </p:cNvSpPr>
            <p:nvPr/>
          </p:nvSpPr>
          <p:spPr bwMode="auto">
            <a:xfrm>
              <a:off x="5373419" y="3833816"/>
              <a:ext cx="1601" cy="9525"/>
            </a:xfrm>
            <a:custGeom>
              <a:avLst/>
              <a:gdLst>
                <a:gd name="T0" fmla="*/ 0 w 1588"/>
                <a:gd name="T1" fmla="*/ 0 h 1"/>
                <a:gd name="T2" fmla="*/ 0 w 1588"/>
                <a:gd name="T3" fmla="*/ 90725619 h 1"/>
                <a:gd name="T4" fmla="*/ 0 w 1588"/>
                <a:gd name="T5" fmla="*/ 90725619 h 1"/>
                <a:gd name="T6" fmla="*/ 0 w 1588"/>
                <a:gd name="T7" fmla="*/ 0 h 1"/>
                <a:gd name="T8" fmla="*/ 0 w 1588"/>
                <a:gd name="T9" fmla="*/ 0 h 1"/>
                <a:gd name="T10" fmla="*/ 0 w 1588"/>
                <a:gd name="T11" fmla="*/ 0 h 1"/>
                <a:gd name="T12" fmla="*/ 0 w 1588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88"/>
                <a:gd name="T22" fmla="*/ 0 h 1"/>
                <a:gd name="T23" fmla="*/ 1588 w 1588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8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1" name="Freeform 824"/>
            <p:cNvSpPr>
              <a:spLocks/>
            </p:cNvSpPr>
            <p:nvPr/>
          </p:nvSpPr>
          <p:spPr bwMode="auto">
            <a:xfrm>
              <a:off x="5313129" y="3893673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w 158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8"/>
                <a:gd name="T13" fmla="*/ 0 h 1587"/>
                <a:gd name="T14" fmla="*/ 1588 w 1588"/>
                <a:gd name="T15" fmla="*/ 1587 h 15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2" name="Freeform 825"/>
            <p:cNvSpPr>
              <a:spLocks/>
            </p:cNvSpPr>
            <p:nvPr/>
          </p:nvSpPr>
          <p:spPr bwMode="auto">
            <a:xfrm>
              <a:off x="5474222" y="3743327"/>
              <a:ext cx="9600" cy="1588"/>
            </a:xfrm>
            <a:custGeom>
              <a:avLst/>
              <a:gdLst>
                <a:gd name="T0" fmla="*/ 90725619 w 1"/>
                <a:gd name="T1" fmla="*/ 0 h 1587"/>
                <a:gd name="T2" fmla="*/ 0 w 1"/>
                <a:gd name="T3" fmla="*/ 0 h 1587"/>
                <a:gd name="T4" fmla="*/ 90725619 w 1"/>
                <a:gd name="T5" fmla="*/ 0 h 1587"/>
                <a:gd name="T6" fmla="*/ 0 60000 65536"/>
                <a:gd name="T7" fmla="*/ 0 60000 65536"/>
                <a:gd name="T8" fmla="*/ 0 60000 65536"/>
                <a:gd name="T9" fmla="*/ 0 w 1"/>
                <a:gd name="T10" fmla="*/ 0 h 1587"/>
                <a:gd name="T11" fmla="*/ 1 w 1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587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3" name="Line 826"/>
            <p:cNvSpPr>
              <a:spLocks noChangeShapeType="1"/>
            </p:cNvSpPr>
            <p:nvPr/>
          </p:nvSpPr>
          <p:spPr bwMode="auto">
            <a:xfrm>
              <a:off x="5482808" y="3743560"/>
              <a:ext cx="1664" cy="1668"/>
            </a:xfrm>
            <a:prstGeom prst="line">
              <a:avLst/>
            </a:pr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4" name="Freeform 827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90725619 h 1"/>
                <a:gd name="T4" fmla="*/ 90725619 w 1"/>
                <a:gd name="T5" fmla="*/ 90725619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5" name="Freeform 828"/>
            <p:cNvSpPr>
              <a:spLocks/>
            </p:cNvSpPr>
            <p:nvPr/>
          </p:nvSpPr>
          <p:spPr bwMode="auto">
            <a:xfrm>
              <a:off x="5303018" y="3822703"/>
              <a:ext cx="9600" cy="11113"/>
            </a:xfrm>
            <a:custGeom>
              <a:avLst/>
              <a:gdLst>
                <a:gd name="T0" fmla="*/ 90725619 w 1"/>
                <a:gd name="T1" fmla="*/ 90725619 h 1"/>
                <a:gd name="T2" fmla="*/ 0 w 1"/>
                <a:gd name="T3" fmla="*/ 0 h 1"/>
                <a:gd name="T4" fmla="*/ 0 60000 65536"/>
                <a:gd name="T5" fmla="*/ 0 60000 65536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grpFill/>
            <a:ln w="19050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76" name="Freeform 829"/>
            <p:cNvSpPr>
              <a:spLocks/>
            </p:cNvSpPr>
            <p:nvPr/>
          </p:nvSpPr>
          <p:spPr bwMode="auto">
            <a:xfrm>
              <a:off x="5303148" y="3823619"/>
              <a:ext cx="1664" cy="1668"/>
            </a:xfrm>
            <a:custGeom>
              <a:avLst/>
              <a:gdLst>
                <a:gd name="T0" fmla="*/ 0 w 1588"/>
                <a:gd name="T1" fmla="*/ 0 h 1587"/>
                <a:gd name="T2" fmla="*/ 0 w 1588"/>
                <a:gd name="T3" fmla="*/ 0 h 1587"/>
                <a:gd name="T4" fmla="*/ 0 w 1588"/>
                <a:gd name="T5" fmla="*/ 0 h 1587"/>
                <a:gd name="T6" fmla="*/ 0 60000 65536"/>
                <a:gd name="T7" fmla="*/ 0 60000 65536"/>
                <a:gd name="T8" fmla="*/ 0 60000 65536"/>
                <a:gd name="T9" fmla="*/ 0 w 1588"/>
                <a:gd name="T10" fmla="*/ 0 h 1587"/>
                <a:gd name="T11" fmla="*/ 1588 w 1588"/>
                <a:gd name="T12" fmla="*/ 1587 h 15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88" h="1587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  <a:extLst/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7" name="Freeform 830"/>
            <p:cNvSpPr>
              <a:spLocks/>
            </p:cNvSpPr>
            <p:nvPr/>
          </p:nvSpPr>
          <p:spPr bwMode="auto">
            <a:xfrm>
              <a:off x="1999395" y="2162368"/>
              <a:ext cx="89830" cy="40030"/>
            </a:xfrm>
            <a:custGeom>
              <a:avLst/>
              <a:gdLst>
                <a:gd name="T0" fmla="*/ 2147483647 w 9"/>
                <a:gd name="T1" fmla="*/ 2147483647 h 4"/>
                <a:gd name="T2" fmla="*/ 0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2147483647 w 9"/>
                <a:gd name="T9" fmla="*/ 0 h 4"/>
                <a:gd name="T10" fmla="*/ 2147483647 w 9"/>
                <a:gd name="T11" fmla="*/ 0 h 4"/>
                <a:gd name="T12" fmla="*/ 2147483647 w 9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6" y="1"/>
                  </a:moveTo>
                  <a:cubicBezTo>
                    <a:pt x="4" y="1"/>
                    <a:pt x="0" y="1"/>
                    <a:pt x="0" y="3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5" y="3"/>
                    <a:pt x="8" y="2"/>
                    <a:pt x="9" y="0"/>
                  </a:cubicBezTo>
                  <a:lnTo>
                    <a:pt x="7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8" name="Freeform 831"/>
            <p:cNvSpPr>
              <a:spLocks/>
            </p:cNvSpPr>
            <p:nvPr/>
          </p:nvSpPr>
          <p:spPr bwMode="auto">
            <a:xfrm>
              <a:off x="1869641" y="2182383"/>
              <a:ext cx="119773" cy="60045"/>
            </a:xfrm>
            <a:custGeom>
              <a:avLst/>
              <a:gdLst>
                <a:gd name="T0" fmla="*/ 2147483647 w 12"/>
                <a:gd name="T1" fmla="*/ 2147483647 h 6"/>
                <a:gd name="T2" fmla="*/ 0 w 12"/>
                <a:gd name="T3" fmla="*/ 2147483647 h 6"/>
                <a:gd name="T4" fmla="*/ 2147483647 w 12"/>
                <a:gd name="T5" fmla="*/ 2147483647 h 6"/>
                <a:gd name="T6" fmla="*/ 2147483647 w 12"/>
                <a:gd name="T7" fmla="*/ 2147483647 h 6"/>
                <a:gd name="T8" fmla="*/ 2147483647 w 12"/>
                <a:gd name="T9" fmla="*/ 2147483647 h 6"/>
                <a:gd name="T10" fmla="*/ 2147483647 w 12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6" y="2"/>
                  </a:moveTo>
                  <a:cubicBezTo>
                    <a:pt x="5" y="3"/>
                    <a:pt x="0" y="4"/>
                    <a:pt x="0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10" y="3"/>
                    <a:pt x="12" y="2"/>
                  </a:cubicBezTo>
                  <a:cubicBezTo>
                    <a:pt x="10" y="0"/>
                    <a:pt x="6" y="2"/>
                    <a:pt x="6" y="2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79" name="Freeform 832"/>
            <p:cNvSpPr>
              <a:spLocks/>
            </p:cNvSpPr>
            <p:nvPr/>
          </p:nvSpPr>
          <p:spPr bwMode="auto">
            <a:xfrm>
              <a:off x="1729905" y="2012255"/>
              <a:ext cx="279472" cy="220166"/>
            </a:xfrm>
            <a:custGeom>
              <a:avLst/>
              <a:gdLst>
                <a:gd name="T0" fmla="*/ 2147483647 w 28"/>
                <a:gd name="T1" fmla="*/ 2147483647 h 22"/>
                <a:gd name="T2" fmla="*/ 2147483647 w 28"/>
                <a:gd name="T3" fmla="*/ 2147483647 h 22"/>
                <a:gd name="T4" fmla="*/ 2147483647 w 28"/>
                <a:gd name="T5" fmla="*/ 2147483647 h 22"/>
                <a:gd name="T6" fmla="*/ 2147483647 w 28"/>
                <a:gd name="T7" fmla="*/ 2147483647 h 22"/>
                <a:gd name="T8" fmla="*/ 2147483647 w 28"/>
                <a:gd name="T9" fmla="*/ 2147483647 h 22"/>
                <a:gd name="T10" fmla="*/ 2147483647 w 28"/>
                <a:gd name="T11" fmla="*/ 2147483647 h 22"/>
                <a:gd name="T12" fmla="*/ 2147483647 w 28"/>
                <a:gd name="T13" fmla="*/ 2147483647 h 22"/>
                <a:gd name="T14" fmla="*/ 2147483647 w 28"/>
                <a:gd name="T15" fmla="*/ 2147483647 h 22"/>
                <a:gd name="T16" fmla="*/ 2147483647 w 28"/>
                <a:gd name="T17" fmla="*/ 2147483647 h 22"/>
                <a:gd name="T18" fmla="*/ 2147483647 w 28"/>
                <a:gd name="T19" fmla="*/ 2147483647 h 22"/>
                <a:gd name="T20" fmla="*/ 2147483647 w 28"/>
                <a:gd name="T21" fmla="*/ 2147483647 h 22"/>
                <a:gd name="T22" fmla="*/ 2147483647 w 28"/>
                <a:gd name="T23" fmla="*/ 2147483647 h 22"/>
                <a:gd name="T24" fmla="*/ 2147483647 w 28"/>
                <a:gd name="T25" fmla="*/ 2147483647 h 22"/>
                <a:gd name="T26" fmla="*/ 2147483647 w 28"/>
                <a:gd name="T27" fmla="*/ 2147483647 h 22"/>
                <a:gd name="T28" fmla="*/ 2147483647 w 28"/>
                <a:gd name="T29" fmla="*/ 0 h 22"/>
                <a:gd name="T30" fmla="*/ 2147483647 w 28"/>
                <a:gd name="T31" fmla="*/ 0 h 22"/>
                <a:gd name="T32" fmla="*/ 2147483647 w 28"/>
                <a:gd name="T33" fmla="*/ 0 h 22"/>
                <a:gd name="T34" fmla="*/ 2147483647 w 28"/>
                <a:gd name="T35" fmla="*/ 0 h 22"/>
                <a:gd name="T36" fmla="*/ 2147483647 w 28"/>
                <a:gd name="T37" fmla="*/ 2147483647 h 22"/>
                <a:gd name="T38" fmla="*/ 2147483647 w 28"/>
                <a:gd name="T39" fmla="*/ 2147483647 h 22"/>
                <a:gd name="T40" fmla="*/ 2147483647 w 28"/>
                <a:gd name="T41" fmla="*/ 2147483647 h 22"/>
                <a:gd name="T42" fmla="*/ 0 w 28"/>
                <a:gd name="T43" fmla="*/ 2147483647 h 22"/>
                <a:gd name="T44" fmla="*/ 2147483647 w 28"/>
                <a:gd name="T45" fmla="*/ 2147483647 h 22"/>
                <a:gd name="T46" fmla="*/ 2147483647 w 28"/>
                <a:gd name="T47" fmla="*/ 2147483647 h 22"/>
                <a:gd name="T48" fmla="*/ 2147483647 w 28"/>
                <a:gd name="T49" fmla="*/ 2147483647 h 22"/>
                <a:gd name="T50" fmla="*/ 2147483647 w 28"/>
                <a:gd name="T51" fmla="*/ 2147483647 h 22"/>
                <a:gd name="T52" fmla="*/ 2147483647 w 28"/>
                <a:gd name="T53" fmla="*/ 2147483647 h 22"/>
                <a:gd name="T54" fmla="*/ 2147483647 w 28"/>
                <a:gd name="T55" fmla="*/ 2147483647 h 22"/>
                <a:gd name="T56" fmla="*/ 2147483647 w 28"/>
                <a:gd name="T57" fmla="*/ 2147483647 h 22"/>
                <a:gd name="T58" fmla="*/ 2147483647 w 28"/>
                <a:gd name="T59" fmla="*/ 2147483647 h 22"/>
                <a:gd name="T60" fmla="*/ 2147483647 w 28"/>
                <a:gd name="T61" fmla="*/ 2147483647 h 22"/>
                <a:gd name="T62" fmla="*/ 2147483647 w 28"/>
                <a:gd name="T63" fmla="*/ 2147483647 h 22"/>
                <a:gd name="T64" fmla="*/ 2147483647 w 28"/>
                <a:gd name="T65" fmla="*/ 2147483647 h 22"/>
                <a:gd name="T66" fmla="*/ 2147483647 w 28"/>
                <a:gd name="T67" fmla="*/ 2147483647 h 22"/>
                <a:gd name="T68" fmla="*/ 2147483647 w 28"/>
                <a:gd name="T69" fmla="*/ 2147483647 h 22"/>
                <a:gd name="T70" fmla="*/ 2147483647 w 28"/>
                <a:gd name="T71" fmla="*/ 2147483647 h 22"/>
                <a:gd name="T72" fmla="*/ 2147483647 w 28"/>
                <a:gd name="T73" fmla="*/ 2147483647 h 22"/>
                <a:gd name="T74" fmla="*/ 2147483647 w 28"/>
                <a:gd name="T75" fmla="*/ 2147483647 h 22"/>
                <a:gd name="T76" fmla="*/ 2147483647 w 28"/>
                <a:gd name="T77" fmla="*/ 2147483647 h 22"/>
                <a:gd name="T78" fmla="*/ 2147483647 w 28"/>
                <a:gd name="T79" fmla="*/ 2147483647 h 22"/>
                <a:gd name="T80" fmla="*/ 2147483647 w 28"/>
                <a:gd name="T81" fmla="*/ 2147483647 h 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"/>
                <a:gd name="T124" fmla="*/ 0 h 22"/>
                <a:gd name="T125" fmla="*/ 28 w 28"/>
                <a:gd name="T126" fmla="*/ 22 h 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" h="22">
                  <a:moveTo>
                    <a:pt x="19" y="19"/>
                  </a:moveTo>
                  <a:cubicBezTo>
                    <a:pt x="20" y="19"/>
                    <a:pt x="21" y="17"/>
                    <a:pt x="21" y="16"/>
                  </a:cubicBezTo>
                  <a:cubicBezTo>
                    <a:pt x="22" y="14"/>
                    <a:pt x="22" y="13"/>
                    <a:pt x="23" y="11"/>
                  </a:cubicBezTo>
                  <a:lnTo>
                    <a:pt x="24" y="11"/>
                  </a:lnTo>
                  <a:cubicBezTo>
                    <a:pt x="24" y="12"/>
                    <a:pt x="25" y="13"/>
                    <a:pt x="25" y="14"/>
                  </a:cubicBezTo>
                  <a:cubicBezTo>
                    <a:pt x="26" y="13"/>
                    <a:pt x="27" y="13"/>
                    <a:pt x="28" y="13"/>
                  </a:cubicBezTo>
                  <a:lnTo>
                    <a:pt x="28" y="11"/>
                  </a:lnTo>
                  <a:cubicBezTo>
                    <a:pt x="27" y="10"/>
                    <a:pt x="27" y="8"/>
                    <a:pt x="25" y="8"/>
                  </a:cubicBezTo>
                  <a:cubicBezTo>
                    <a:pt x="23" y="8"/>
                    <a:pt x="20" y="9"/>
                    <a:pt x="19" y="8"/>
                  </a:cubicBezTo>
                  <a:cubicBezTo>
                    <a:pt x="18" y="7"/>
                    <a:pt x="19" y="6"/>
                    <a:pt x="19" y="4"/>
                  </a:cubicBezTo>
                  <a:cubicBezTo>
                    <a:pt x="18" y="3"/>
                    <a:pt x="15" y="3"/>
                    <a:pt x="15" y="0"/>
                  </a:cubicBezTo>
                  <a:lnTo>
                    <a:pt x="14" y="0"/>
                  </a:lnTo>
                  <a:cubicBezTo>
                    <a:pt x="13" y="0"/>
                    <a:pt x="12" y="0"/>
                    <a:pt x="11" y="1"/>
                  </a:cubicBezTo>
                  <a:cubicBezTo>
                    <a:pt x="10" y="1"/>
                    <a:pt x="10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5" y="5"/>
                    <a:pt x="0" y="4"/>
                    <a:pt x="0" y="6"/>
                  </a:cubicBezTo>
                  <a:cubicBezTo>
                    <a:pt x="2" y="6"/>
                    <a:pt x="2" y="7"/>
                    <a:pt x="4" y="7"/>
                  </a:cubicBezTo>
                  <a:cubicBezTo>
                    <a:pt x="5" y="7"/>
                    <a:pt x="9" y="5"/>
                    <a:pt x="10" y="5"/>
                  </a:cubicBezTo>
                  <a:cubicBezTo>
                    <a:pt x="10" y="6"/>
                    <a:pt x="9" y="6"/>
                    <a:pt x="9" y="7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7" y="8"/>
                    <a:pt x="18" y="8"/>
                  </a:cubicBezTo>
                  <a:cubicBezTo>
                    <a:pt x="18" y="9"/>
                    <a:pt x="17" y="9"/>
                    <a:pt x="16" y="9"/>
                  </a:cubicBezTo>
                  <a:cubicBezTo>
                    <a:pt x="15" y="9"/>
                    <a:pt x="15" y="9"/>
                    <a:pt x="14" y="9"/>
                  </a:cubicBezTo>
                  <a:cubicBezTo>
                    <a:pt x="12" y="9"/>
                    <a:pt x="10" y="12"/>
                    <a:pt x="8" y="12"/>
                  </a:cubicBezTo>
                  <a:cubicBezTo>
                    <a:pt x="7" y="12"/>
                    <a:pt x="8" y="13"/>
                    <a:pt x="7" y="13"/>
                  </a:cubicBezTo>
                  <a:cubicBezTo>
                    <a:pt x="7" y="16"/>
                    <a:pt x="4" y="17"/>
                    <a:pt x="4" y="21"/>
                  </a:cubicBezTo>
                  <a:cubicBezTo>
                    <a:pt x="4" y="21"/>
                    <a:pt x="5" y="22"/>
                    <a:pt x="6" y="22"/>
                  </a:cubicBezTo>
                  <a:cubicBezTo>
                    <a:pt x="9" y="22"/>
                    <a:pt x="9" y="16"/>
                    <a:pt x="10" y="14"/>
                  </a:cubicBezTo>
                  <a:cubicBezTo>
                    <a:pt x="12" y="12"/>
                    <a:pt x="15" y="11"/>
                    <a:pt x="16" y="10"/>
                  </a:cubicBezTo>
                  <a:cubicBezTo>
                    <a:pt x="17" y="11"/>
                    <a:pt x="18" y="11"/>
                    <a:pt x="19" y="12"/>
                  </a:cubicBezTo>
                  <a:cubicBezTo>
                    <a:pt x="17" y="13"/>
                    <a:pt x="17" y="14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19" y="17"/>
                    <a:pt x="19" y="18"/>
                    <a:pt x="19" y="19"/>
                  </a:cubicBezTo>
                  <a:close/>
                </a:path>
              </a:pathLst>
            </a:custGeom>
            <a:grpFill/>
            <a:ln w="19050">
              <a:solidFill>
                <a:schemeClr val="tx1">
                  <a:alpha val="30196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ru-RU" dirty="0"/>
            </a:p>
          </p:txBody>
        </p:sp>
        <p:sp>
          <p:nvSpPr>
            <p:cNvPr id="1180" name="Freeform 542"/>
            <p:cNvSpPr>
              <a:spLocks/>
            </p:cNvSpPr>
            <p:nvPr/>
          </p:nvSpPr>
          <p:spPr bwMode="auto">
            <a:xfrm>
              <a:off x="6725449" y="2600319"/>
              <a:ext cx="233605" cy="444503"/>
            </a:xfrm>
            <a:custGeom>
              <a:avLst/>
              <a:gdLst>
                <a:gd name="T0" fmla="*/ 2147483647 w 24"/>
                <a:gd name="T1" fmla="*/ 2147483647 h 46"/>
                <a:gd name="T2" fmla="*/ 2147483647 w 24"/>
                <a:gd name="T3" fmla="*/ 2147483647 h 46"/>
                <a:gd name="T4" fmla="*/ 2147483647 w 24"/>
                <a:gd name="T5" fmla="*/ 2147483647 h 46"/>
                <a:gd name="T6" fmla="*/ 2147483647 w 24"/>
                <a:gd name="T7" fmla="*/ 2147483647 h 46"/>
                <a:gd name="T8" fmla="*/ 2147483647 w 24"/>
                <a:gd name="T9" fmla="*/ 2147483647 h 46"/>
                <a:gd name="T10" fmla="*/ 2147483647 w 24"/>
                <a:gd name="T11" fmla="*/ 2147483647 h 46"/>
                <a:gd name="T12" fmla="*/ 2147483647 w 24"/>
                <a:gd name="T13" fmla="*/ 2147483647 h 46"/>
                <a:gd name="T14" fmla="*/ 2147483647 w 24"/>
                <a:gd name="T15" fmla="*/ 2147483647 h 46"/>
                <a:gd name="T16" fmla="*/ 2147483647 w 24"/>
                <a:gd name="T17" fmla="*/ 2147483647 h 46"/>
                <a:gd name="T18" fmla="*/ 2147483647 w 24"/>
                <a:gd name="T19" fmla="*/ 2147483647 h 46"/>
                <a:gd name="T20" fmla="*/ 2147483647 w 24"/>
                <a:gd name="T21" fmla="*/ 2147483647 h 46"/>
                <a:gd name="T22" fmla="*/ 2147483647 w 24"/>
                <a:gd name="T23" fmla="*/ 2147483647 h 46"/>
                <a:gd name="T24" fmla="*/ 2147483647 w 24"/>
                <a:gd name="T25" fmla="*/ 2147483647 h 46"/>
                <a:gd name="T26" fmla="*/ 2147483647 w 24"/>
                <a:gd name="T27" fmla="*/ 2147483647 h 46"/>
                <a:gd name="T28" fmla="*/ 2147483647 w 24"/>
                <a:gd name="T29" fmla="*/ 2147483647 h 46"/>
                <a:gd name="T30" fmla="*/ 2147483647 w 24"/>
                <a:gd name="T31" fmla="*/ 2147483647 h 46"/>
                <a:gd name="T32" fmla="*/ 2147483647 w 24"/>
                <a:gd name="T33" fmla="*/ 2147483647 h 46"/>
                <a:gd name="T34" fmla="*/ 2147483647 w 24"/>
                <a:gd name="T35" fmla="*/ 2147483647 h 46"/>
                <a:gd name="T36" fmla="*/ 2147483647 w 24"/>
                <a:gd name="T37" fmla="*/ 2147483647 h 46"/>
                <a:gd name="T38" fmla="*/ 2147483647 w 24"/>
                <a:gd name="T39" fmla="*/ 2147483647 h 46"/>
                <a:gd name="T40" fmla="*/ 2147483647 w 24"/>
                <a:gd name="T41" fmla="*/ 2147483647 h 46"/>
                <a:gd name="T42" fmla="*/ 2147483647 w 24"/>
                <a:gd name="T43" fmla="*/ 2147483647 h 46"/>
                <a:gd name="T44" fmla="*/ 0 w 24"/>
                <a:gd name="T45" fmla="*/ 2147483647 h 46"/>
                <a:gd name="T46" fmla="*/ 2147483647 w 24"/>
                <a:gd name="T47" fmla="*/ 0 h 46"/>
                <a:gd name="T48" fmla="*/ 2147483647 w 24"/>
                <a:gd name="T49" fmla="*/ 2147483647 h 46"/>
                <a:gd name="T50" fmla="*/ 2147483647 w 24"/>
                <a:gd name="T51" fmla="*/ 2147483647 h 46"/>
                <a:gd name="T52" fmla="*/ 2147483647 w 24"/>
                <a:gd name="T53" fmla="*/ 2147483647 h 4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"/>
                <a:gd name="T82" fmla="*/ 0 h 46"/>
                <a:gd name="T83" fmla="*/ 24 w 24"/>
                <a:gd name="T84" fmla="*/ 46 h 4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" h="46">
                  <a:moveTo>
                    <a:pt x="15" y="6"/>
                  </a:moveTo>
                  <a:cubicBezTo>
                    <a:pt x="15" y="6"/>
                    <a:pt x="12" y="7"/>
                    <a:pt x="10" y="11"/>
                  </a:cubicBezTo>
                  <a:cubicBezTo>
                    <a:pt x="10" y="12"/>
                    <a:pt x="12" y="16"/>
                    <a:pt x="14" y="16"/>
                  </a:cubicBezTo>
                  <a:cubicBezTo>
                    <a:pt x="14" y="17"/>
                    <a:pt x="14" y="18"/>
                    <a:pt x="15" y="19"/>
                  </a:cubicBezTo>
                  <a:cubicBezTo>
                    <a:pt x="15" y="20"/>
                    <a:pt x="16" y="20"/>
                    <a:pt x="16" y="20"/>
                  </a:cubicBezTo>
                  <a:lnTo>
                    <a:pt x="22" y="26"/>
                  </a:lnTo>
                  <a:cubicBezTo>
                    <a:pt x="22" y="29"/>
                    <a:pt x="24" y="31"/>
                    <a:pt x="24" y="34"/>
                  </a:cubicBezTo>
                  <a:cubicBezTo>
                    <a:pt x="24" y="36"/>
                    <a:pt x="23" y="36"/>
                    <a:pt x="24" y="38"/>
                  </a:cubicBezTo>
                  <a:cubicBezTo>
                    <a:pt x="21" y="38"/>
                    <a:pt x="19" y="40"/>
                    <a:pt x="18" y="42"/>
                  </a:cubicBezTo>
                  <a:cubicBezTo>
                    <a:pt x="17" y="42"/>
                    <a:pt x="16" y="42"/>
                    <a:pt x="16" y="42"/>
                  </a:cubicBezTo>
                  <a:cubicBezTo>
                    <a:pt x="16" y="43"/>
                    <a:pt x="13" y="46"/>
                    <a:pt x="12" y="46"/>
                  </a:cubicBezTo>
                  <a:cubicBezTo>
                    <a:pt x="12" y="46"/>
                    <a:pt x="11" y="45"/>
                    <a:pt x="11" y="45"/>
                  </a:cubicBezTo>
                  <a:cubicBezTo>
                    <a:pt x="11" y="44"/>
                    <a:pt x="12" y="43"/>
                    <a:pt x="12" y="42"/>
                  </a:cubicBezTo>
                  <a:cubicBezTo>
                    <a:pt x="13" y="41"/>
                    <a:pt x="14" y="40"/>
                    <a:pt x="15" y="40"/>
                  </a:cubicBezTo>
                  <a:cubicBezTo>
                    <a:pt x="15" y="37"/>
                    <a:pt x="18" y="34"/>
                    <a:pt x="19" y="33"/>
                  </a:cubicBezTo>
                  <a:lnTo>
                    <a:pt x="18" y="29"/>
                  </a:lnTo>
                  <a:cubicBezTo>
                    <a:pt x="18" y="22"/>
                    <a:pt x="14" y="20"/>
                    <a:pt x="11" y="17"/>
                  </a:cubicBezTo>
                  <a:cubicBezTo>
                    <a:pt x="9" y="15"/>
                    <a:pt x="6" y="12"/>
                    <a:pt x="4" y="9"/>
                  </a:cubicBezTo>
                  <a:cubicBezTo>
                    <a:pt x="3" y="7"/>
                    <a:pt x="2" y="5"/>
                    <a:pt x="0" y="3"/>
                  </a:cubicBezTo>
                  <a:cubicBezTo>
                    <a:pt x="3" y="2"/>
                    <a:pt x="7" y="2"/>
                    <a:pt x="8" y="0"/>
                  </a:cubicBezTo>
                  <a:cubicBezTo>
                    <a:pt x="9" y="2"/>
                    <a:pt x="11" y="2"/>
                    <a:pt x="12" y="3"/>
                  </a:cubicBezTo>
                  <a:cubicBezTo>
                    <a:pt x="13" y="4"/>
                    <a:pt x="14" y="4"/>
                    <a:pt x="15" y="6"/>
                  </a:cubicBezTo>
                  <a:close/>
                </a:path>
              </a:pathLst>
            </a:custGeom>
            <a:grpFill/>
            <a:ln w="9525">
              <a:solidFill>
                <a:schemeClr val="tx1">
                  <a:alpha val="25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81" name="Полилиния 1180"/>
            <p:cNvSpPr/>
            <p:nvPr/>
          </p:nvSpPr>
          <p:spPr>
            <a:xfrm>
              <a:off x="1357332" y="2625719"/>
              <a:ext cx="219205" cy="374653"/>
            </a:xfrm>
            <a:custGeom>
              <a:avLst/>
              <a:gdLst>
                <a:gd name="connsiteX0" fmla="*/ 184944 w 219075"/>
                <a:gd name="connsiteY0" fmla="*/ 39687 h 374650"/>
                <a:gd name="connsiteX1" fmla="*/ 218281 w 219075"/>
                <a:gd name="connsiteY1" fmla="*/ 268287 h 374650"/>
                <a:gd name="connsiteX2" fmla="*/ 189706 w 219075"/>
                <a:gd name="connsiteY2" fmla="*/ 282574 h 374650"/>
                <a:gd name="connsiteX3" fmla="*/ 175419 w 219075"/>
                <a:gd name="connsiteY3" fmla="*/ 334962 h 374650"/>
                <a:gd name="connsiteX4" fmla="*/ 118269 w 219075"/>
                <a:gd name="connsiteY4" fmla="*/ 354012 h 374650"/>
                <a:gd name="connsiteX5" fmla="*/ 61119 w 219075"/>
                <a:gd name="connsiteY5" fmla="*/ 363537 h 374650"/>
                <a:gd name="connsiteX6" fmla="*/ 8731 w 219075"/>
                <a:gd name="connsiteY6" fmla="*/ 287337 h 374650"/>
                <a:gd name="connsiteX7" fmla="*/ 8731 w 219075"/>
                <a:gd name="connsiteY7" fmla="*/ 196849 h 374650"/>
                <a:gd name="connsiteX8" fmla="*/ 42069 w 219075"/>
                <a:gd name="connsiteY8" fmla="*/ 139699 h 374650"/>
                <a:gd name="connsiteX9" fmla="*/ 37306 w 219075"/>
                <a:gd name="connsiteY9" fmla="*/ 92074 h 374650"/>
                <a:gd name="connsiteX10" fmla="*/ 108744 w 219075"/>
                <a:gd name="connsiteY10" fmla="*/ 30162 h 374650"/>
                <a:gd name="connsiteX11" fmla="*/ 184944 w 219075"/>
                <a:gd name="connsiteY11" fmla="*/ 39687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075" h="374650">
                  <a:moveTo>
                    <a:pt x="184944" y="39687"/>
                  </a:moveTo>
                  <a:cubicBezTo>
                    <a:pt x="203200" y="79374"/>
                    <a:pt x="217487" y="227806"/>
                    <a:pt x="218281" y="268287"/>
                  </a:cubicBezTo>
                  <a:cubicBezTo>
                    <a:pt x="219075" y="308768"/>
                    <a:pt x="196850" y="271462"/>
                    <a:pt x="189706" y="282574"/>
                  </a:cubicBezTo>
                  <a:cubicBezTo>
                    <a:pt x="182562" y="293687"/>
                    <a:pt x="187325" y="323056"/>
                    <a:pt x="175419" y="334962"/>
                  </a:cubicBezTo>
                  <a:cubicBezTo>
                    <a:pt x="163513" y="346868"/>
                    <a:pt x="137319" y="349250"/>
                    <a:pt x="118269" y="354012"/>
                  </a:cubicBezTo>
                  <a:cubicBezTo>
                    <a:pt x="99219" y="358774"/>
                    <a:pt x="79375" y="374650"/>
                    <a:pt x="61119" y="363537"/>
                  </a:cubicBezTo>
                  <a:cubicBezTo>
                    <a:pt x="42863" y="352425"/>
                    <a:pt x="17462" y="315118"/>
                    <a:pt x="8731" y="287337"/>
                  </a:cubicBezTo>
                  <a:cubicBezTo>
                    <a:pt x="0" y="259556"/>
                    <a:pt x="3175" y="221455"/>
                    <a:pt x="8731" y="196849"/>
                  </a:cubicBezTo>
                  <a:cubicBezTo>
                    <a:pt x="14287" y="172243"/>
                    <a:pt x="37306" y="157162"/>
                    <a:pt x="42069" y="139699"/>
                  </a:cubicBezTo>
                  <a:cubicBezTo>
                    <a:pt x="46832" y="122236"/>
                    <a:pt x="26194" y="110330"/>
                    <a:pt x="37306" y="92074"/>
                  </a:cubicBezTo>
                  <a:cubicBezTo>
                    <a:pt x="48419" y="73818"/>
                    <a:pt x="90488" y="43656"/>
                    <a:pt x="108744" y="30162"/>
                  </a:cubicBezTo>
                  <a:cubicBezTo>
                    <a:pt x="127000" y="16668"/>
                    <a:pt x="166688" y="0"/>
                    <a:pt x="184944" y="3968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cxnSp>
        <p:nvCxnSpPr>
          <p:cNvPr id="1579" name="Прямая соединительная линия 1578"/>
          <p:cNvCxnSpPr/>
          <p:nvPr/>
        </p:nvCxnSpPr>
        <p:spPr>
          <a:xfrm flipV="1">
            <a:off x="6157913" y="1339850"/>
            <a:ext cx="1295400" cy="9366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0" name="Прямая соединительная линия 1579"/>
          <p:cNvCxnSpPr/>
          <p:nvPr/>
        </p:nvCxnSpPr>
        <p:spPr>
          <a:xfrm>
            <a:off x="7453313" y="1339850"/>
            <a:ext cx="143986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1580"/>
          <p:cNvSpPr txBox="1">
            <a:spLocks noChangeArrowheads="1"/>
          </p:cNvSpPr>
          <p:nvPr/>
        </p:nvSpPr>
        <p:spPr bwMode="auto">
          <a:xfrm>
            <a:off x="6759575" y="620713"/>
            <a:ext cx="2565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Россия</a:t>
            </a:r>
          </a:p>
          <a:p>
            <a:pPr algn="ctr" eaLnBrk="1" hangingPunct="1"/>
            <a:r>
              <a:rPr lang="ru-RU" sz="1200" i="1" dirty="0"/>
              <a:t>гражданские – </a:t>
            </a:r>
            <a:r>
              <a:rPr lang="ru-RU" sz="1200" i="1" dirty="0" smtClean="0"/>
              <a:t>845 </a:t>
            </a:r>
            <a:r>
              <a:rPr lang="ru-RU" sz="1200" i="1" dirty="0"/>
              <a:t>шт.</a:t>
            </a:r>
          </a:p>
          <a:p>
            <a:pPr algn="ctr" eaLnBrk="1" hangingPunct="1"/>
            <a:r>
              <a:rPr lang="ru-RU" sz="1200" i="1" dirty="0"/>
              <a:t>военные – 305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82" name="Прямая соединительная линия 1581"/>
          <p:cNvCxnSpPr/>
          <p:nvPr/>
        </p:nvCxnSpPr>
        <p:spPr>
          <a:xfrm flipV="1">
            <a:off x="6156325" y="2065338"/>
            <a:ext cx="1223963" cy="46513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3" name="Прямая соединительная линия 1582"/>
          <p:cNvCxnSpPr/>
          <p:nvPr/>
        </p:nvCxnSpPr>
        <p:spPr>
          <a:xfrm>
            <a:off x="7381875" y="2060575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583"/>
          <p:cNvSpPr txBox="1">
            <a:spLocks noChangeArrowheads="1"/>
          </p:cNvSpPr>
          <p:nvPr/>
        </p:nvSpPr>
        <p:spPr bwMode="auto">
          <a:xfrm>
            <a:off x="6948488" y="1393825"/>
            <a:ext cx="23479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СНГ</a:t>
            </a:r>
          </a:p>
          <a:p>
            <a:pPr algn="ctr" eaLnBrk="1" hangingPunct="1"/>
            <a:r>
              <a:rPr lang="ru-RU" sz="1200" i="1" dirty="0"/>
              <a:t>гражданские – 135 шт.</a:t>
            </a:r>
          </a:p>
          <a:p>
            <a:pPr algn="ctr" eaLnBrk="1" hangingPunct="1"/>
            <a:r>
              <a:rPr lang="ru-RU" sz="1200" i="1" dirty="0"/>
              <a:t>военные – 230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86" name="Прямая соединительная линия 1585"/>
          <p:cNvCxnSpPr/>
          <p:nvPr/>
        </p:nvCxnSpPr>
        <p:spPr>
          <a:xfrm flipH="1">
            <a:off x="3922713" y="4005263"/>
            <a:ext cx="344487" cy="8636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7" name="Прямая соединительная линия 1586"/>
          <p:cNvCxnSpPr/>
          <p:nvPr/>
        </p:nvCxnSpPr>
        <p:spPr>
          <a:xfrm>
            <a:off x="2482850" y="4868863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1587"/>
          <p:cNvSpPr txBox="1">
            <a:spLocks noChangeArrowheads="1"/>
          </p:cNvSpPr>
          <p:nvPr/>
        </p:nvSpPr>
        <p:spPr bwMode="auto">
          <a:xfrm>
            <a:off x="1979613" y="4181475"/>
            <a:ext cx="2232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Латинская Америка</a:t>
            </a:r>
          </a:p>
          <a:p>
            <a:pPr algn="ctr" eaLnBrk="1" hangingPunct="1"/>
            <a:r>
              <a:rPr lang="ru-RU" sz="1200" i="1" dirty="0"/>
              <a:t>гражданские – 5 шт</a:t>
            </a:r>
            <a:r>
              <a:rPr lang="ru-RU" sz="1200" b="1" i="1" dirty="0"/>
              <a:t>.</a:t>
            </a:r>
          </a:p>
          <a:p>
            <a:pPr algn="ctr" eaLnBrk="1" hangingPunct="1"/>
            <a:r>
              <a:rPr lang="ru-RU" sz="1200" i="1" dirty="0"/>
              <a:t>военные – 20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0" name="Прямая соединительная линия 1589"/>
          <p:cNvCxnSpPr/>
          <p:nvPr/>
        </p:nvCxnSpPr>
        <p:spPr>
          <a:xfrm>
            <a:off x="5522913" y="3141663"/>
            <a:ext cx="760412" cy="18716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1" name="Прямая соединительная линия 1590"/>
          <p:cNvCxnSpPr/>
          <p:nvPr/>
        </p:nvCxnSpPr>
        <p:spPr>
          <a:xfrm flipV="1">
            <a:off x="5038725" y="4997450"/>
            <a:ext cx="12446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TextBox 1591"/>
          <p:cNvSpPr txBox="1">
            <a:spLocks noChangeArrowheads="1"/>
          </p:cNvSpPr>
          <p:nvPr/>
        </p:nvSpPr>
        <p:spPr bwMode="auto">
          <a:xfrm>
            <a:off x="4121150" y="4365625"/>
            <a:ext cx="2106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Африка</a:t>
            </a:r>
          </a:p>
          <a:p>
            <a:pPr algn="ctr" eaLnBrk="1" hangingPunct="1"/>
            <a:r>
              <a:rPr lang="ru-RU" sz="1200" i="1" dirty="0"/>
              <a:t>гражданские – 7 шт.</a:t>
            </a:r>
          </a:p>
          <a:p>
            <a:pPr algn="ctr" eaLnBrk="1" hangingPunct="1"/>
            <a:r>
              <a:rPr lang="ru-RU" sz="1200" i="1" dirty="0"/>
              <a:t>военные – 100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4" name="Прямая соединительная линия 1593"/>
          <p:cNvCxnSpPr/>
          <p:nvPr/>
        </p:nvCxnSpPr>
        <p:spPr>
          <a:xfrm flipV="1">
            <a:off x="5619750" y="1339850"/>
            <a:ext cx="538163" cy="119062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5" name="Прямая соединительная линия 1594"/>
          <p:cNvCxnSpPr/>
          <p:nvPr/>
        </p:nvCxnSpPr>
        <p:spPr>
          <a:xfrm>
            <a:off x="4716463" y="1328738"/>
            <a:ext cx="1439862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1" name="TextBox 1595"/>
          <p:cNvSpPr txBox="1">
            <a:spLocks noChangeArrowheads="1"/>
          </p:cNvSpPr>
          <p:nvPr/>
        </p:nvSpPr>
        <p:spPr bwMode="auto">
          <a:xfrm>
            <a:off x="4248150" y="663575"/>
            <a:ext cx="2339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Европа </a:t>
            </a:r>
          </a:p>
          <a:p>
            <a:pPr algn="ctr" eaLnBrk="1" hangingPunct="1"/>
            <a:r>
              <a:rPr lang="ru-RU" sz="1200" i="1" dirty="0"/>
              <a:t>гражданские – 4 шт.</a:t>
            </a:r>
          </a:p>
          <a:p>
            <a:pPr algn="ctr" eaLnBrk="1" hangingPunct="1"/>
            <a:r>
              <a:rPr lang="ru-RU" sz="1200" i="1" dirty="0"/>
              <a:t>военные</a:t>
            </a:r>
            <a:r>
              <a:rPr lang="ru-RU" sz="1200" dirty="0"/>
              <a:t> </a:t>
            </a:r>
            <a:r>
              <a:rPr lang="ru-RU" sz="1200" i="1" dirty="0"/>
              <a:t>– 50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598" name="Прямая соединительная линия 1597"/>
          <p:cNvCxnSpPr/>
          <p:nvPr/>
        </p:nvCxnSpPr>
        <p:spPr>
          <a:xfrm>
            <a:off x="5894388" y="2852738"/>
            <a:ext cx="549275" cy="230505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9" name="Прямая соединительная линия 1598"/>
          <p:cNvCxnSpPr/>
          <p:nvPr/>
        </p:nvCxnSpPr>
        <p:spPr>
          <a:xfrm>
            <a:off x="6443663" y="5157788"/>
            <a:ext cx="144145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4" name="TextBox 1599"/>
          <p:cNvSpPr txBox="1">
            <a:spLocks noChangeArrowheads="1"/>
          </p:cNvSpPr>
          <p:nvPr/>
        </p:nvSpPr>
        <p:spPr bwMode="auto">
          <a:xfrm>
            <a:off x="6134100" y="4430713"/>
            <a:ext cx="23590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Ближний Восток</a:t>
            </a:r>
          </a:p>
          <a:p>
            <a:pPr algn="ctr" eaLnBrk="1" hangingPunct="1"/>
            <a:r>
              <a:rPr lang="ru-RU" sz="1200" i="1" dirty="0"/>
              <a:t>гражданские – 16 шт.</a:t>
            </a:r>
          </a:p>
          <a:p>
            <a:pPr algn="ctr" eaLnBrk="1" hangingPunct="1"/>
            <a:r>
              <a:rPr lang="ru-RU" sz="1200" i="1" dirty="0"/>
              <a:t>военные – 50 шт.</a:t>
            </a:r>
          </a:p>
          <a:p>
            <a:pPr algn="ctr" eaLnBrk="1" hangingPunct="1"/>
            <a:endParaRPr lang="ru-RU" sz="1200" b="1" dirty="0"/>
          </a:p>
        </p:txBody>
      </p:sp>
      <p:cxnSp>
        <p:nvCxnSpPr>
          <p:cNvPr id="1602" name="Прямая соединительная линия 1601"/>
          <p:cNvCxnSpPr/>
          <p:nvPr/>
        </p:nvCxnSpPr>
        <p:spPr>
          <a:xfrm>
            <a:off x="7021513" y="3043238"/>
            <a:ext cx="503237" cy="38576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3" name="Прямая соединительная линия 1602"/>
          <p:cNvCxnSpPr/>
          <p:nvPr/>
        </p:nvCxnSpPr>
        <p:spPr>
          <a:xfrm>
            <a:off x="7524750" y="3429000"/>
            <a:ext cx="143986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07" name="TextBox 1603"/>
          <p:cNvSpPr txBox="1">
            <a:spLocks noChangeArrowheads="1"/>
          </p:cNvSpPr>
          <p:nvPr/>
        </p:nvSpPr>
        <p:spPr bwMode="auto">
          <a:xfrm>
            <a:off x="7021513" y="2741613"/>
            <a:ext cx="23034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200" b="1" dirty="0"/>
              <a:t>ЮВА</a:t>
            </a:r>
          </a:p>
          <a:p>
            <a:pPr algn="ctr" eaLnBrk="1" hangingPunct="1"/>
            <a:r>
              <a:rPr lang="ru-RU" sz="1200" i="1" dirty="0"/>
              <a:t>гражданские – 11 шт.</a:t>
            </a:r>
          </a:p>
          <a:p>
            <a:pPr algn="ctr" eaLnBrk="1" hangingPunct="1"/>
            <a:r>
              <a:rPr lang="ru-RU" sz="1200" i="1" dirty="0"/>
              <a:t>военные – 70 шт.</a:t>
            </a:r>
          </a:p>
          <a:p>
            <a:pPr algn="ctr" eaLnBrk="1" hangingPunct="1"/>
            <a:endParaRPr lang="ru-RU" sz="1200" b="1" dirty="0"/>
          </a:p>
        </p:txBody>
      </p:sp>
      <p:sp>
        <p:nvSpPr>
          <p:cNvPr id="16408" name="TextBox 1605"/>
          <p:cNvSpPr txBox="1">
            <a:spLocks noChangeArrowheads="1"/>
          </p:cNvSpPr>
          <p:nvPr/>
        </p:nvSpPr>
        <p:spPr bwMode="auto">
          <a:xfrm>
            <a:off x="3563938" y="123825"/>
            <a:ext cx="5616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200" b="1" dirty="0">
                <a:solidFill>
                  <a:schemeClr val="bg1"/>
                </a:solidFill>
              </a:rPr>
              <a:t>РАСПРЕДЕЛЕНИЕ ПАРКА ВЕРТОЛЕТОВ ТИПА  Ми-8Т </a:t>
            </a:r>
          </a:p>
          <a:p>
            <a:pPr algn="r" eaLnBrk="1" hangingPunct="1"/>
            <a:r>
              <a:rPr lang="ru-RU" sz="1200" b="1" dirty="0">
                <a:solidFill>
                  <a:schemeClr val="bg1"/>
                </a:solidFill>
              </a:rPr>
              <a:t>ПО РЕГИОНАМ МИРА</a:t>
            </a:r>
          </a:p>
        </p:txBody>
      </p:sp>
      <p:graphicFrame>
        <p:nvGraphicFramePr>
          <p:cNvPr id="1585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357020"/>
              </p:ext>
            </p:extLst>
          </p:nvPr>
        </p:nvGraphicFramePr>
        <p:xfrm>
          <a:off x="50800" y="1693863"/>
          <a:ext cx="3857625" cy="26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13" name="TextBox 1612"/>
          <p:cNvSpPr txBox="1"/>
          <p:nvPr/>
        </p:nvSpPr>
        <p:spPr>
          <a:xfrm>
            <a:off x="227013" y="960438"/>
            <a:ext cx="3408362" cy="5238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Общая численность парка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около </a:t>
            </a:r>
            <a:r>
              <a:rPr lang="ru-RU" sz="1400" dirty="0" smtClean="0">
                <a:solidFill>
                  <a:schemeClr val="bg1"/>
                </a:solidFill>
              </a:rPr>
              <a:t>1850 </a:t>
            </a:r>
            <a:r>
              <a:rPr lang="ru-RU" sz="1400" dirty="0">
                <a:solidFill>
                  <a:schemeClr val="bg1"/>
                </a:solidFill>
              </a:rPr>
              <a:t>ед. </a:t>
            </a:r>
          </a:p>
        </p:txBody>
      </p:sp>
      <p:sp>
        <p:nvSpPr>
          <p:cNvPr id="16411" name="TextBox 1580"/>
          <p:cNvSpPr txBox="1">
            <a:spLocks noChangeArrowheads="1"/>
          </p:cNvSpPr>
          <p:nvPr/>
        </p:nvSpPr>
        <p:spPr bwMode="auto">
          <a:xfrm>
            <a:off x="317500" y="5559425"/>
            <a:ext cx="42735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ru-RU" sz="1400" dirty="0"/>
              <a:t>Первый полет – 1962 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Принят на вооружение – 1968 г.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Прекращение производства – начало 90-х</a:t>
            </a:r>
          </a:p>
          <a:p>
            <a:pPr eaLnBrk="1" hangingPunct="1">
              <a:buFont typeface="Arial" charset="0"/>
              <a:buChar char="•"/>
            </a:pPr>
            <a:r>
              <a:rPr lang="ru-RU" sz="1400" dirty="0"/>
              <a:t>Прекращение производства ТВ2-117 – 1997 г.</a:t>
            </a:r>
          </a:p>
        </p:txBody>
      </p:sp>
      <p:pic>
        <p:nvPicPr>
          <p:cNvPr id="16412" name="Picture 31" descr="C:\Documents and Settings\ifilatkina\Рабочий стол\Работа\Clean_Copters\Mi-8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5662613"/>
            <a:ext cx="294163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5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179763" y="142875"/>
            <a:ext cx="5964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 smtClean="0">
                <a:solidFill>
                  <a:schemeClr val="bg1"/>
                </a:solidFill>
              </a:rPr>
              <a:t>ТИПОВОЙ ПОРЯДОК ОКАЗАНИЯ УСЛУГ ЗАКАЗЧИКУ</a:t>
            </a:r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9639" y="1768241"/>
            <a:ext cx="8721839" cy="4070332"/>
            <a:chOff x="-9133" y="1071546"/>
            <a:chExt cx="9233042" cy="467980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1392078" y="1105107"/>
              <a:ext cx="1" cy="15147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115"/>
            <p:cNvGrpSpPr/>
            <p:nvPr/>
          </p:nvGrpSpPr>
          <p:grpSpPr>
            <a:xfrm>
              <a:off x="-9133" y="1071546"/>
              <a:ext cx="9233042" cy="4679807"/>
              <a:chOff x="-9133" y="1052736"/>
              <a:chExt cx="9233042" cy="4679807"/>
            </a:xfrm>
          </p:grpSpPr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6277155" y="1498478"/>
                <a:ext cx="925729" cy="6687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2 </a:t>
                </a:r>
                <a:r>
                  <a:rPr lang="ru-RU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ЭТАП</a:t>
                </a:r>
                <a:r>
                  <a:rPr lang="en-US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:</a:t>
                </a:r>
                <a:endParaRPr lang="ru-RU" sz="900" b="1" dirty="0" smtClean="0">
                  <a:solidFill>
                    <a:srgbClr val="A7032F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ru-RU" sz="900" b="1" dirty="0" smtClean="0">
                    <a:solidFill>
                      <a:srgbClr val="A7032F"/>
                    </a:solidFill>
                    <a:latin typeface="Arial Narrow" pitchFamily="34" charset="0"/>
                  </a:rPr>
                  <a:t>Проведение ОКР с выпуском бюллетеня</a:t>
                </a:r>
                <a:endParaRPr lang="ru-RU" sz="900" b="1" dirty="0">
                  <a:solidFill>
                    <a:srgbClr val="A7032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0" y="5732543"/>
                <a:ext cx="9162264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126"/>
              <p:cNvSpPr txBox="1">
                <a:spLocks noChangeArrowheads="1"/>
              </p:cNvSpPr>
              <p:nvPr/>
            </p:nvSpPr>
            <p:spPr bwMode="auto">
              <a:xfrm>
                <a:off x="11067" y="1457209"/>
                <a:ext cx="1381012" cy="6475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ru-RU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1 ЭТАП</a:t>
                </a:r>
                <a:r>
                  <a:rPr lang="en-US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:</a:t>
                </a:r>
                <a:endParaRPr lang="ru-RU" sz="900" b="1" dirty="0" smtClean="0">
                  <a:solidFill>
                    <a:srgbClr val="A7032F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ru-RU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Преддоговорные</a:t>
                </a:r>
              </a:p>
              <a:p>
                <a:pPr>
                  <a:spcBef>
                    <a:spcPct val="20000"/>
                  </a:spcBef>
                </a:pPr>
                <a:r>
                  <a:rPr lang="ru-RU" sz="900" b="1" dirty="0" smtClean="0">
                    <a:solidFill>
                      <a:srgbClr val="A7032F"/>
                    </a:solidFill>
                    <a:latin typeface="Arial Narrow" pitchFamily="34" charset="0"/>
                    <a:cs typeface="Arial" pitchFamily="34" charset="0"/>
                  </a:rPr>
                  <a:t>работы с Заказчиком</a:t>
                </a:r>
                <a:endParaRPr lang="ru-RU" sz="900" b="1" dirty="0">
                  <a:solidFill>
                    <a:srgbClr val="A7032F"/>
                  </a:solidFill>
                  <a:latin typeface="Arial Narrow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0" y="1052736"/>
                <a:ext cx="91440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Пятиугольник 36"/>
              <p:cNvSpPr/>
              <p:nvPr/>
            </p:nvSpPr>
            <p:spPr>
              <a:xfrm>
                <a:off x="2317808" y="1159143"/>
                <a:ext cx="1425843" cy="587765"/>
              </a:xfrm>
              <a:prstGeom prst="homePlate">
                <a:avLst/>
              </a:prstGeom>
              <a:gradFill>
                <a:gsLst>
                  <a:gs pos="0">
                    <a:schemeClr val="accent3">
                      <a:lumMod val="75000"/>
                    </a:schemeClr>
                  </a:gs>
                  <a:gs pos="67000">
                    <a:schemeClr val="accent3">
                      <a:lumMod val="75000"/>
                      <a:alpha val="72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10800000" scaled="0"/>
              </a:gra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900" b="1" dirty="0" smtClean="0">
                  <a:solidFill>
                    <a:prstClr val="white"/>
                  </a:solidFill>
                  <a:latin typeface="Arial Narrow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900" b="1" dirty="0" smtClean="0">
                    <a:solidFill>
                      <a:prstClr val="white"/>
                    </a:solidFill>
                    <a:latin typeface="Arial Narrow" pitchFamily="34" charset="0"/>
                    <a:cs typeface="Arial" pitchFamily="34" charset="0"/>
                  </a:rPr>
                  <a:t>Отработка обращения Заказчика</a:t>
                </a:r>
              </a:p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79909" y="2611308"/>
                <a:ext cx="9144000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-9133" y="4207978"/>
                <a:ext cx="9144001" cy="158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Пятиугольник 53"/>
          <p:cNvSpPr/>
          <p:nvPr/>
        </p:nvSpPr>
        <p:spPr>
          <a:xfrm>
            <a:off x="2061954" y="2463382"/>
            <a:ext cx="1927362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 Narrow" pitchFamily="34" charset="0"/>
              </a:rPr>
              <a:t>Разработка ТЗ и Решения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latin typeface="Arial Narrow" pitchFamily="34" charset="0"/>
              </a:rPr>
              <a:t>(одобрение у Авиационных властей)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3510334" y="1867374"/>
            <a:ext cx="1466249" cy="498255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Формирование ТКП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6" name="Пятиугольник 55"/>
          <p:cNvSpPr/>
          <p:nvPr/>
        </p:nvSpPr>
        <p:spPr>
          <a:xfrm>
            <a:off x="4055384" y="2471431"/>
            <a:ext cx="1529555" cy="51121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Arial Narrow" pitchFamily="34" charset="0"/>
              </a:rPr>
              <a:t>Оформление договорных отношений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6903414" y="1900324"/>
            <a:ext cx="943550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Эскизный проект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7846964" y="2456844"/>
            <a:ext cx="1046162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Разработка РКД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134457" y="3249330"/>
            <a:ext cx="1483721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Опытная доработка вертолета Заказчика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1557168" y="3760545"/>
            <a:ext cx="1483721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Наземные и летные испытания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975571" y="3186091"/>
            <a:ext cx="1483721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Утверждение РКД и ЭТД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33533" y="1796050"/>
            <a:ext cx="0" cy="1326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803072" y="1787165"/>
            <a:ext cx="0" cy="1326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554500" y="3125213"/>
            <a:ext cx="0" cy="1387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25"/>
          <p:cNvSpPr>
            <a:spLocks noChangeArrowheads="1"/>
          </p:cNvSpPr>
          <p:nvPr/>
        </p:nvSpPr>
        <p:spPr bwMode="auto">
          <a:xfrm>
            <a:off x="5584939" y="3608196"/>
            <a:ext cx="87447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900" b="1" dirty="0" smtClean="0">
                <a:solidFill>
                  <a:srgbClr val="A7032F"/>
                </a:solidFill>
                <a:latin typeface="Arial Narrow" pitchFamily="34" charset="0"/>
              </a:rPr>
              <a:t>3 </a:t>
            </a:r>
            <a:r>
              <a:rPr lang="ru-RU" sz="900" b="1" dirty="0" smtClean="0">
                <a:solidFill>
                  <a:srgbClr val="A7032F"/>
                </a:solidFill>
                <a:latin typeface="Arial Narrow" pitchFamily="34" charset="0"/>
                <a:cs typeface="Arial" pitchFamily="34" charset="0"/>
              </a:rPr>
              <a:t>ЭТАП</a:t>
            </a:r>
            <a:r>
              <a:rPr lang="en-US" sz="900" b="1" dirty="0" smtClean="0">
                <a:solidFill>
                  <a:srgbClr val="A7032F"/>
                </a:solidFill>
                <a:latin typeface="Arial Narrow" pitchFamily="34" charset="0"/>
                <a:cs typeface="Arial" pitchFamily="34" charset="0"/>
              </a:rPr>
              <a:t>:</a:t>
            </a:r>
            <a:endParaRPr lang="ru-RU" sz="900" b="1" dirty="0" smtClean="0">
              <a:solidFill>
                <a:srgbClr val="A7032F"/>
              </a:solidFill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900" b="1" dirty="0" smtClean="0">
                <a:solidFill>
                  <a:srgbClr val="A7032F"/>
                </a:solidFill>
                <a:latin typeface="Arial Narrow" pitchFamily="34" charset="0"/>
              </a:rPr>
              <a:t>Доработка парка Заказчика</a:t>
            </a:r>
            <a:endParaRPr lang="ru-RU" sz="900" b="1" dirty="0">
              <a:solidFill>
                <a:srgbClr val="A7032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>
            <a:off x="3216909" y="3760546"/>
            <a:ext cx="2277958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Выпуск бюллетеней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6459413" y="3125213"/>
            <a:ext cx="0" cy="1367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Пятиугольник 68"/>
          <p:cNvSpPr/>
          <p:nvPr/>
        </p:nvSpPr>
        <p:spPr>
          <a:xfrm>
            <a:off x="6519899" y="3195211"/>
            <a:ext cx="1466249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Формирование ТКП</a:t>
            </a: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>
            <a:off x="7221370" y="3823708"/>
            <a:ext cx="1529555" cy="511216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Arial Narrow" pitchFamily="34" charset="0"/>
              </a:rPr>
              <a:t>Оформление договорных отношений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>
            <a:off x="74473" y="4602641"/>
            <a:ext cx="1529555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Arial Narrow" pitchFamily="34" charset="0"/>
              </a:rPr>
              <a:t>Закупка ПКИ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88623" y="5240847"/>
            <a:ext cx="1529555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Arial Narrow" pitchFamily="34" charset="0"/>
              </a:rPr>
              <a:t>Изготовление монтажного комплекта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3" name="Пятиугольник 72"/>
          <p:cNvSpPr/>
          <p:nvPr/>
        </p:nvSpPr>
        <p:spPr>
          <a:xfrm>
            <a:off x="1770578" y="4985239"/>
            <a:ext cx="1529555" cy="511216"/>
          </a:xfrm>
          <a:prstGeom prst="homePlat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67000">
                <a:schemeClr val="accent3">
                  <a:lumMod val="75000"/>
                  <a:alpha val="72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0800000" scaled="0"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latin typeface="Arial Narrow" pitchFamily="34" charset="0"/>
              </a:rPr>
              <a:t>Доработка парка вертолетов Заказчика</a:t>
            </a:r>
            <a:endParaRPr lang="ru-RU" sz="900" dirty="0">
              <a:latin typeface="Arial Narrow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324">
            <a:off x="3670897" y="4868291"/>
            <a:ext cx="3982902" cy="97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Пятиугольник 35"/>
          <p:cNvSpPr/>
          <p:nvPr/>
        </p:nvSpPr>
        <p:spPr>
          <a:xfrm>
            <a:off x="1369978" y="1847902"/>
            <a:ext cx="744979" cy="511217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Подача заявки</a:t>
            </a: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48" name="Пятиугольник 47"/>
          <p:cNvSpPr/>
          <p:nvPr/>
        </p:nvSpPr>
        <p:spPr>
          <a:xfrm>
            <a:off x="8054906" y="1877466"/>
            <a:ext cx="1013300" cy="511217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900" b="1" dirty="0" smtClean="0">
                <a:solidFill>
                  <a:prstClr val="white"/>
                </a:solidFill>
                <a:latin typeface="Arial Narrow" pitchFamily="34" charset="0"/>
                <a:cs typeface="Arial" pitchFamily="34" charset="0"/>
              </a:rPr>
              <a:t>Выделение вертолета</a:t>
            </a:r>
            <a:endParaRPr lang="ru-RU" sz="900" b="1" dirty="0" smtClean="0">
              <a:solidFill>
                <a:prstClr val="white"/>
              </a:solidFill>
              <a:latin typeface="Arial Narrow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900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260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2868"/>
            <a:ext cx="9144000" cy="4532263"/>
          </a:xfrm>
          <a:prstGeom prst="rect">
            <a:avLst/>
          </a:prstGeom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179763" y="142875"/>
            <a:ext cx="5964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 smtClean="0">
                <a:solidFill>
                  <a:schemeClr val="bg1"/>
                </a:solidFill>
              </a:rPr>
              <a:t>ВЕРТОЛЕТ МИ-171А2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80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0779" y="3085957"/>
            <a:ext cx="67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Поддержание летной годности вертолетов Ми-8Т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510" y="4361479"/>
            <a:ext cx="67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 отдела СЛГ и АЛП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ОАО «МВЗ им. М.Л. Миля»</a:t>
            </a: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Гарифулин Евгений Фаатович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E-mail: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egarifulin@mi-helicopter.ru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64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6"/>
          <p:cNvSpPr txBox="1">
            <a:spLocks noChangeArrowheads="1"/>
          </p:cNvSpPr>
          <p:nvPr/>
        </p:nvSpPr>
        <p:spPr bwMode="auto">
          <a:xfrm>
            <a:off x="3179763" y="142875"/>
            <a:ext cx="5964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 smtClean="0">
                <a:solidFill>
                  <a:schemeClr val="bg1"/>
                </a:solidFill>
              </a:rPr>
              <a:t>ГЕОГРАФИЯ ЭКСПЛУАТАЦИИ ВЕРТОЛЕТОВ ТИПА МИ-8 В РФ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7" descr="Карта Росс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803" y="617017"/>
            <a:ext cx="8706057" cy="45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"/>
          <p:cNvSpPr>
            <a:spLocks noChangeArrowheads="1"/>
          </p:cNvSpPr>
          <p:nvPr/>
        </p:nvSpPr>
        <p:spPr bwMode="auto">
          <a:xfrm>
            <a:off x="181804" y="5271144"/>
            <a:ext cx="459339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1938" algn="just"/>
            <a:r>
              <a:rPr lang="ru-RU" sz="1400" dirty="0"/>
              <a:t>Более 60% территории Российской Федерации относится к регионам Крайнего Севера и местностям, приравненным к ним, где вертолёты, зачастую, является единственным средством обеспечения транспортной доступности.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54" y="4519377"/>
            <a:ext cx="3477835" cy="20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8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1967" y="1237725"/>
            <a:ext cx="6481337" cy="53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179763" y="142875"/>
            <a:ext cx="5964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1400" b="1" dirty="0" smtClean="0">
                <a:solidFill>
                  <a:schemeClr val="bg1"/>
                </a:solidFill>
              </a:rPr>
              <a:t>АНАЛИЗ ЗАТРАТ</a:t>
            </a:r>
          </a:p>
          <a:p>
            <a:pPr algn="r" eaLnBrk="1" hangingPunct="1"/>
            <a:r>
              <a:rPr lang="ru-RU" sz="1400" b="1" dirty="0" smtClean="0">
                <a:solidFill>
                  <a:schemeClr val="bg1"/>
                </a:solidFill>
              </a:rPr>
              <a:t>ПРЯМЫХ ЭКСПЛУАТАЦИОННЫХ РАСХОДОВ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22241" y="1635061"/>
            <a:ext cx="1435694" cy="52322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100" b="1">
                <a:latin typeface="Arial Narrow" pitchFamily="34" charset="0"/>
              </a:defRPr>
            </a:lvl1pPr>
          </a:lstStyle>
          <a:p>
            <a:r>
              <a:rPr lang="ru-RU" sz="1400" dirty="0">
                <a:solidFill>
                  <a:srgbClr val="FF0000"/>
                </a:solidFill>
              </a:rPr>
              <a:t>СТОИМОСТЬ ВЛАДЕНИЯ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803071" y="5227446"/>
            <a:ext cx="1992585" cy="738664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ПРЯМЫЕ ЭКСПЛУАТАЦИОННЫЕ РАСХОДЫ</a:t>
            </a:r>
            <a:endParaRPr lang="ru-RU" sz="1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9810" y="2775231"/>
            <a:ext cx="67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35%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4906" y="2267400"/>
            <a:ext cx="672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43%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7299474">
            <a:off x="4385611" y="3460905"/>
            <a:ext cx="650530" cy="4659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136879" y="2478548"/>
            <a:ext cx="650530" cy="46596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754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1412776"/>
            <a:ext cx="8353425" cy="33855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Функциональные системы и их </a:t>
            </a:r>
            <a:r>
              <a:rPr lang="ru-RU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АиКИ</a:t>
            </a:r>
            <a:r>
              <a:rPr lang="ru-RU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вертолетов типа </a:t>
            </a:r>
            <a:r>
              <a:rPr lang="ru-RU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Ми-8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54141" y="1916832"/>
            <a:ext cx="8424863" cy="431800"/>
            <a:chOff x="249" y="754"/>
            <a:chExt cx="5307" cy="272"/>
          </a:xfrm>
        </p:grpSpPr>
        <p:sp>
          <p:nvSpPr>
            <p:cNvPr id="11" name="Text Box 78"/>
            <p:cNvSpPr txBox="1">
              <a:spLocks noChangeArrowheads="1"/>
            </p:cNvSpPr>
            <p:nvPr/>
          </p:nvSpPr>
          <p:spPr bwMode="auto">
            <a:xfrm>
              <a:off x="5193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113</a:t>
              </a:r>
            </a:p>
          </p:txBody>
        </p:sp>
        <p:sp>
          <p:nvSpPr>
            <p:cNvPr id="12" name="Text Box 79"/>
            <p:cNvSpPr txBox="1">
              <a:spLocks noChangeArrowheads="1"/>
            </p:cNvSpPr>
            <p:nvPr/>
          </p:nvSpPr>
          <p:spPr bwMode="auto">
            <a:xfrm>
              <a:off x="4785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036</a:t>
              </a:r>
            </a:p>
          </p:txBody>
        </p:sp>
        <p:sp>
          <p:nvSpPr>
            <p:cNvPr id="13" name="Text Box 80"/>
            <p:cNvSpPr txBox="1">
              <a:spLocks noChangeArrowheads="1"/>
            </p:cNvSpPr>
            <p:nvPr/>
          </p:nvSpPr>
          <p:spPr bwMode="auto">
            <a:xfrm>
              <a:off x="4332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034</a:t>
              </a:r>
            </a:p>
          </p:txBody>
        </p:sp>
        <p:sp>
          <p:nvSpPr>
            <p:cNvPr id="14" name="Text Box 81"/>
            <p:cNvSpPr txBox="1">
              <a:spLocks noChangeArrowheads="1"/>
            </p:cNvSpPr>
            <p:nvPr/>
          </p:nvSpPr>
          <p:spPr bwMode="auto">
            <a:xfrm>
              <a:off x="3878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031</a:t>
              </a:r>
            </a:p>
          </p:txBody>
        </p:sp>
        <p:sp>
          <p:nvSpPr>
            <p:cNvPr id="15" name="Text Box 82"/>
            <p:cNvSpPr txBox="1">
              <a:spLocks noChangeArrowheads="1"/>
            </p:cNvSpPr>
            <p:nvPr/>
          </p:nvSpPr>
          <p:spPr bwMode="auto">
            <a:xfrm>
              <a:off x="3424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030</a:t>
              </a:r>
            </a:p>
          </p:txBody>
        </p:sp>
        <p:sp>
          <p:nvSpPr>
            <p:cNvPr id="16" name="Text Box 83"/>
            <p:cNvSpPr txBox="1">
              <a:spLocks noChangeArrowheads="1"/>
            </p:cNvSpPr>
            <p:nvPr/>
          </p:nvSpPr>
          <p:spPr bwMode="auto">
            <a:xfrm>
              <a:off x="2971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029</a:t>
              </a:r>
            </a:p>
          </p:txBody>
        </p:sp>
        <p:sp>
          <p:nvSpPr>
            <p:cNvPr id="17" name="Text Box 84"/>
            <p:cNvSpPr txBox="1">
              <a:spLocks noChangeArrowheads="1"/>
            </p:cNvSpPr>
            <p:nvPr/>
          </p:nvSpPr>
          <p:spPr bwMode="auto">
            <a:xfrm>
              <a:off x="2517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028</a:t>
              </a:r>
            </a:p>
          </p:txBody>
        </p:sp>
        <p:sp>
          <p:nvSpPr>
            <p:cNvPr id="18" name="Text Box 85"/>
            <p:cNvSpPr txBox="1">
              <a:spLocks noChangeArrowheads="1"/>
            </p:cNvSpPr>
            <p:nvPr/>
          </p:nvSpPr>
          <p:spPr bwMode="auto">
            <a:xfrm>
              <a:off x="2064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026</a:t>
              </a:r>
            </a:p>
          </p:txBody>
        </p:sp>
        <p:sp>
          <p:nvSpPr>
            <p:cNvPr id="19" name="Text Box 86"/>
            <p:cNvSpPr txBox="1">
              <a:spLocks noChangeArrowheads="1"/>
            </p:cNvSpPr>
            <p:nvPr/>
          </p:nvSpPr>
          <p:spPr bwMode="auto">
            <a:xfrm>
              <a:off x="1610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024</a:t>
              </a:r>
            </a:p>
          </p:txBody>
        </p:sp>
        <p:sp>
          <p:nvSpPr>
            <p:cNvPr id="20" name="Text Box 87"/>
            <p:cNvSpPr txBox="1">
              <a:spLocks noChangeArrowheads="1"/>
            </p:cNvSpPr>
            <p:nvPr/>
          </p:nvSpPr>
          <p:spPr bwMode="auto">
            <a:xfrm>
              <a:off x="1156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023</a:t>
              </a:r>
            </a:p>
          </p:txBody>
        </p:sp>
        <p:sp>
          <p:nvSpPr>
            <p:cNvPr id="21" name="Text Box 88"/>
            <p:cNvSpPr txBox="1">
              <a:spLocks noChangeArrowheads="1"/>
            </p:cNvSpPr>
            <p:nvPr/>
          </p:nvSpPr>
          <p:spPr bwMode="auto">
            <a:xfrm>
              <a:off x="748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022</a:t>
              </a:r>
            </a:p>
          </p:txBody>
        </p:sp>
        <p:sp>
          <p:nvSpPr>
            <p:cNvPr id="22" name="Text Box 89"/>
            <p:cNvSpPr txBox="1">
              <a:spLocks noChangeArrowheads="1"/>
            </p:cNvSpPr>
            <p:nvPr/>
          </p:nvSpPr>
          <p:spPr bwMode="auto">
            <a:xfrm>
              <a:off x="295" y="800"/>
              <a:ext cx="318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021</a:t>
              </a:r>
            </a:p>
          </p:txBody>
        </p:sp>
        <p:sp>
          <p:nvSpPr>
            <p:cNvPr id="23" name="Rectangle 90"/>
            <p:cNvSpPr>
              <a:spLocks noChangeArrowheads="1"/>
            </p:cNvSpPr>
            <p:nvPr/>
          </p:nvSpPr>
          <p:spPr bwMode="auto">
            <a:xfrm>
              <a:off x="249" y="754"/>
              <a:ext cx="530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65" y="2492896"/>
            <a:ext cx="8529637" cy="124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1" y="3735908"/>
            <a:ext cx="849457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8" y="4122578"/>
            <a:ext cx="5794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4404446"/>
            <a:ext cx="82788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52" y="4942817"/>
            <a:ext cx="5794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85" y="6140532"/>
            <a:ext cx="7877968" cy="4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14"/>
          <p:cNvSpPr>
            <a:spLocks noChangeArrowheads="1"/>
          </p:cNvSpPr>
          <p:nvPr/>
        </p:nvSpPr>
        <p:spPr bwMode="auto">
          <a:xfrm>
            <a:off x="3506063" y="5226132"/>
            <a:ext cx="1990725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ОБОСНОВАНИЕ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Возможности эксплуатации на вертолёте  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КИ ФС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6267591" y="5180942"/>
            <a:ext cx="1943100" cy="914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МЕТОДИКА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Контроля уровня  надёжности  ФС  при  ТЭ по состоянию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2" name="AutoShape 13"/>
          <p:cNvSpPr>
            <a:spLocks noChangeArrowheads="1"/>
          </p:cNvSpPr>
          <p:nvPr/>
        </p:nvSpPr>
        <p:spPr bwMode="auto">
          <a:xfrm>
            <a:off x="477185" y="5226132"/>
            <a:ext cx="2147888" cy="87265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ПРОГРАММА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Проведения подконтрольной эксплуатации по  ТЭС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</a:b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25371" y="115892"/>
            <a:ext cx="540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ПРЕДЛОЖЕНИЯ ПО ОПТИМИЗАЦИИ ПРЯМЫХ ЭКСПЛУАТАЦИОННЫХ РАСХОДОВ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1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tim_documents\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6597641"/>
            <a:ext cx="9150350" cy="28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4462144" y="6631992"/>
            <a:ext cx="46818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chemeClr val="bg1"/>
                </a:solidFill>
              </a:rPr>
              <a:t>  © </a:t>
            </a:r>
            <a:r>
              <a:rPr lang="en-US" sz="1000" b="1" dirty="0" smtClean="0">
                <a:solidFill>
                  <a:schemeClr val="bg1"/>
                </a:solidFill>
              </a:rPr>
              <a:t>201</a:t>
            </a:r>
            <a:r>
              <a:rPr lang="ru-RU" sz="1000" b="1" dirty="0" smtClean="0">
                <a:solidFill>
                  <a:schemeClr val="bg1"/>
                </a:solidFill>
              </a:rPr>
              <a:t>2 </a:t>
            </a:r>
            <a:r>
              <a:rPr lang="ru-RU" sz="1000" b="1" dirty="0">
                <a:solidFill>
                  <a:schemeClr val="bg1"/>
                </a:solidFill>
              </a:rPr>
              <a:t>ОАО «Вертолёты России». Все права </a:t>
            </a:r>
            <a:r>
              <a:rPr lang="ru-RU" sz="1000" b="1" dirty="0" smtClean="0">
                <a:solidFill>
                  <a:schemeClr val="bg1"/>
                </a:solidFill>
              </a:rPr>
              <a:t>защищены.            </a:t>
            </a:r>
            <a:endParaRPr lang="ru-RU" sz="1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D:\tim_documents\shap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" y="-23564"/>
            <a:ext cx="9147220" cy="126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03824"/>
              </p:ext>
            </p:extLst>
          </p:nvPr>
        </p:nvGraphicFramePr>
        <p:xfrm>
          <a:off x="555167" y="1494973"/>
          <a:ext cx="8040016" cy="4528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Visio" r:id="rId6" imgW="4036695" imgH="1986915" progId="Visio.Drawing.11">
                  <p:embed/>
                </p:oleObj>
              </mc:Choice>
              <mc:Fallback>
                <p:oleObj name="Visio" r:id="rId6" imgW="4036695" imgH="1986915" progId="Visio.Drawing.11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67" y="1494973"/>
                        <a:ext cx="8040016" cy="4528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25371" y="115892"/>
            <a:ext cx="5406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Arial" charset="0"/>
              </a:rPr>
              <a:t>ПРЕДЛОЖЕНИЯ ПО ОПТИМИЗАЦИИ ПРЯМЫХ ЭКСПЛУАТАЦИОННЫХ РАСХОДОВ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17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54604</TotalTime>
  <Words>1179</Words>
  <Application>Microsoft Office PowerPoint</Application>
  <PresentationFormat>Экран (4:3)</PresentationFormat>
  <Paragraphs>283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Tahoma</vt:lpstr>
      <vt:lpstr>Times New Roman</vt:lpstr>
      <vt:lpstr>Тема Office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Матюхин Александр</dc:creator>
  <cp:lastModifiedBy>Mikhail</cp:lastModifiedBy>
  <cp:revision>2326</cp:revision>
  <cp:lastPrinted>2013-05-15T18:59:43Z</cp:lastPrinted>
  <dcterms:created xsi:type="dcterms:W3CDTF">2010-03-15T14:26:33Z</dcterms:created>
  <dcterms:modified xsi:type="dcterms:W3CDTF">2013-05-16T11:28:15Z</dcterms:modified>
</cp:coreProperties>
</file>