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6" r:id="rId4"/>
    <p:sldId id="275" r:id="rId5"/>
    <p:sldId id="269" r:id="rId6"/>
    <p:sldId id="277" r:id="rId7"/>
    <p:sldId id="265" r:id="rId8"/>
    <p:sldId id="258" r:id="rId9"/>
    <p:sldId id="263" r:id="rId10"/>
    <p:sldId id="278" r:id="rId11"/>
    <p:sldId id="267" r:id="rId12"/>
    <p:sldId id="273" r:id="rId13"/>
    <p:sldId id="262" r:id="rId14"/>
    <p:sldId id="270" r:id="rId15"/>
    <p:sldId id="279" r:id="rId16"/>
    <p:sldId id="280" r:id="rId17"/>
    <p:sldId id="281" r:id="rId18"/>
    <p:sldId id="282" r:id="rId19"/>
    <p:sldId id="283" r:id="rId20"/>
    <p:sldId id="284" r:id="rId21"/>
    <p:sldId id="285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F2BF579F-1238-F640-A15A-69A007D5620E}">
          <p14:sldIdLst>
            <p14:sldId id="256"/>
            <p14:sldId id="257"/>
            <p14:sldId id="276"/>
            <p14:sldId id="275"/>
            <p14:sldId id="269"/>
            <p14:sldId id="277"/>
            <p14:sldId id="265"/>
            <p14:sldId id="258"/>
            <p14:sldId id="263"/>
            <p14:sldId id="278"/>
            <p14:sldId id="267"/>
            <p14:sldId id="273"/>
            <p14:sldId id="262"/>
            <p14:sldId id="270"/>
            <p14:sldId id="279"/>
            <p14:sldId id="280"/>
            <p14:sldId id="281"/>
            <p14:sldId id="282"/>
            <p14:sldId id="283"/>
            <p14:sldId id="284"/>
            <p14:sldId id="28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195" autoAdjust="0"/>
    <p:restoredTop sz="94660"/>
  </p:normalViewPr>
  <p:slideViewPr>
    <p:cSldViewPr snapToGrid="0" snapToObjects="1">
      <p:cViewPr>
        <p:scale>
          <a:sx n="65" d="100"/>
          <a:sy n="65" d="100"/>
        </p:scale>
        <p:origin x="-475" y="3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9A88A8-7E56-475B-811B-53FFE9FB6666}" type="doc">
      <dgm:prSet loTypeId="urn:microsoft.com/office/officeart/2005/8/layout/arrow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F171880-9F55-44BD-AA17-396A1BCA3AF9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ru-RU" sz="4000" b="1" dirty="0" smtClean="0"/>
            <a:t>+</a:t>
          </a:r>
          <a:endParaRPr lang="ru-RU" sz="4000" b="1" dirty="0"/>
        </a:p>
      </dgm:t>
    </dgm:pt>
    <dgm:pt modelId="{2DFDB7BA-4BDA-43F0-8D3B-F872C2A128AF}" type="parTrans" cxnId="{F2DB2E9C-E94C-4CB4-AA0E-29E65DC71BBD}">
      <dgm:prSet/>
      <dgm:spPr/>
      <dgm:t>
        <a:bodyPr/>
        <a:lstStyle/>
        <a:p>
          <a:endParaRPr lang="ru-RU"/>
        </a:p>
      </dgm:t>
    </dgm:pt>
    <dgm:pt modelId="{C4142952-9F5D-4E3A-87A6-3009E12B680E}" type="sibTrans" cxnId="{F2DB2E9C-E94C-4CB4-AA0E-29E65DC71BBD}">
      <dgm:prSet/>
      <dgm:spPr/>
      <dgm:t>
        <a:bodyPr/>
        <a:lstStyle/>
        <a:p>
          <a:endParaRPr lang="ru-RU"/>
        </a:p>
      </dgm:t>
    </dgm:pt>
    <dgm:pt modelId="{6CFB19BE-16DE-443D-A28E-0438A0E44D86}">
      <dgm:prSet phldrT="[Текст]" custT="1"/>
      <dgm:spPr>
        <a:solidFill>
          <a:srgbClr val="FF0000"/>
        </a:solidFill>
      </dgm:spPr>
      <dgm:t>
        <a:bodyPr/>
        <a:lstStyle/>
        <a:p>
          <a:r>
            <a:rPr lang="en-US" sz="3600" b="1" dirty="0" smtClean="0"/>
            <a:t>|</a:t>
          </a:r>
          <a:endParaRPr lang="ru-RU" sz="3600" b="1" dirty="0"/>
        </a:p>
      </dgm:t>
    </dgm:pt>
    <dgm:pt modelId="{71ACE5DE-4BAB-4AF5-A7FF-71D8A532FAA5}" type="parTrans" cxnId="{91CAD94E-38B8-40DC-A9DE-2B8029A29661}">
      <dgm:prSet/>
      <dgm:spPr/>
      <dgm:t>
        <a:bodyPr/>
        <a:lstStyle/>
        <a:p>
          <a:endParaRPr lang="ru-RU"/>
        </a:p>
      </dgm:t>
    </dgm:pt>
    <dgm:pt modelId="{3BFC4BFF-71B0-42BC-A330-1CA96D842BAA}" type="sibTrans" cxnId="{91CAD94E-38B8-40DC-A9DE-2B8029A29661}">
      <dgm:prSet/>
      <dgm:spPr/>
      <dgm:t>
        <a:bodyPr/>
        <a:lstStyle/>
        <a:p>
          <a:endParaRPr lang="ru-RU"/>
        </a:p>
      </dgm:t>
    </dgm:pt>
    <dgm:pt modelId="{B404361A-CF45-4A9F-A4CB-ADB1165B5541}" type="pres">
      <dgm:prSet presAssocID="{579A88A8-7E56-475B-811B-53FFE9FB666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6B8B8FC-3D29-4806-A401-75B9DBE8B298}" type="pres">
      <dgm:prSet presAssocID="{DF171880-9F55-44BD-AA17-396A1BCA3AF9}" presName="arrow" presStyleLbl="node1" presStyleIdx="0" presStyleCnt="2" custAng="16200000" custScaleX="326596" custRadScaleRad="596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43481D-DEC3-42A3-A26A-A807E391E209}" type="pres">
      <dgm:prSet presAssocID="{6CFB19BE-16DE-443D-A28E-0438A0E44D86}" presName="arrow" presStyleLbl="node1" presStyleIdx="1" presStyleCnt="2" custAng="5400000" custScaleX="332779" custRadScaleRad="66344" custRadScaleInc="-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0BD0BB8-A656-46B5-A420-36B53B8BF1D9}" type="presOf" srcId="{579A88A8-7E56-475B-811B-53FFE9FB6666}" destId="{B404361A-CF45-4A9F-A4CB-ADB1165B5541}" srcOrd="0" destOrd="0" presId="urn:microsoft.com/office/officeart/2005/8/layout/arrow1"/>
    <dgm:cxn modelId="{8CA38995-34A1-449D-9EBC-39112F4EEB14}" type="presOf" srcId="{6CFB19BE-16DE-443D-A28E-0438A0E44D86}" destId="{6543481D-DEC3-42A3-A26A-A807E391E209}" srcOrd="0" destOrd="0" presId="urn:microsoft.com/office/officeart/2005/8/layout/arrow1"/>
    <dgm:cxn modelId="{91CAD94E-38B8-40DC-A9DE-2B8029A29661}" srcId="{579A88A8-7E56-475B-811B-53FFE9FB6666}" destId="{6CFB19BE-16DE-443D-A28E-0438A0E44D86}" srcOrd="1" destOrd="0" parTransId="{71ACE5DE-4BAB-4AF5-A7FF-71D8A532FAA5}" sibTransId="{3BFC4BFF-71B0-42BC-A330-1CA96D842BAA}"/>
    <dgm:cxn modelId="{F2DB2E9C-E94C-4CB4-AA0E-29E65DC71BBD}" srcId="{579A88A8-7E56-475B-811B-53FFE9FB6666}" destId="{DF171880-9F55-44BD-AA17-396A1BCA3AF9}" srcOrd="0" destOrd="0" parTransId="{2DFDB7BA-4BDA-43F0-8D3B-F872C2A128AF}" sibTransId="{C4142952-9F5D-4E3A-87A6-3009E12B680E}"/>
    <dgm:cxn modelId="{E5AD1F5A-3F6D-4BD5-BBEB-B54A53FC8A0D}" type="presOf" srcId="{DF171880-9F55-44BD-AA17-396A1BCA3AF9}" destId="{D6B8B8FC-3D29-4806-A401-75B9DBE8B298}" srcOrd="0" destOrd="0" presId="urn:microsoft.com/office/officeart/2005/8/layout/arrow1"/>
    <dgm:cxn modelId="{B9319D42-F79A-4926-9653-38921C9F27DA}" type="presParOf" srcId="{B404361A-CF45-4A9F-A4CB-ADB1165B5541}" destId="{D6B8B8FC-3D29-4806-A401-75B9DBE8B298}" srcOrd="0" destOrd="0" presId="urn:microsoft.com/office/officeart/2005/8/layout/arrow1"/>
    <dgm:cxn modelId="{6F77321E-51E6-4A3C-9099-E21F522B09A7}" type="presParOf" srcId="{B404361A-CF45-4A9F-A4CB-ADB1165B5541}" destId="{6543481D-DEC3-42A3-A26A-A807E391E209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91BAC07-0A78-4459-8582-27A50A486121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>
        <a:scene3d>
          <a:camera prst="orthographicFront"/>
          <a:lightRig rig="threePt" dir="t"/>
        </a:scene3d>
      </dgm:spPr>
      <dgm:t>
        <a:bodyPr/>
        <a:lstStyle/>
        <a:p>
          <a:endParaRPr lang="ru-RU"/>
        </a:p>
      </dgm:t>
    </dgm:pt>
    <dgm:pt modelId="{201946EA-A088-49B7-807A-F2A4E12833D6}">
      <dgm:prSet phldrT="[Текст]"/>
      <dgm:spPr>
        <a:solidFill>
          <a:srgbClr val="00B050"/>
        </a:solidFill>
        <a:sp3d>
          <a:bevelT w="114300" prst="artDeco"/>
        </a:sp3d>
      </dgm:spPr>
      <dgm:t>
        <a:bodyPr/>
        <a:lstStyle/>
        <a:p>
          <a:r>
            <a:rPr lang="ru-RU" dirty="0" smtClean="0"/>
            <a:t>РАЗРЕЩЕНО</a:t>
          </a:r>
          <a:endParaRPr lang="ru-RU" dirty="0"/>
        </a:p>
      </dgm:t>
    </dgm:pt>
    <dgm:pt modelId="{9BE6E288-41B1-442F-AD3B-3011F7E269B3}" type="parTrans" cxnId="{8AB3B422-E89E-42BF-8F5F-21EF59B03B6B}">
      <dgm:prSet/>
      <dgm:spPr/>
      <dgm:t>
        <a:bodyPr/>
        <a:lstStyle/>
        <a:p>
          <a:endParaRPr lang="ru-RU"/>
        </a:p>
      </dgm:t>
    </dgm:pt>
    <dgm:pt modelId="{574F3C31-AF58-42C9-9795-3AB4B4194E0B}" type="sibTrans" cxnId="{8AB3B422-E89E-42BF-8F5F-21EF59B03B6B}">
      <dgm:prSet/>
      <dgm:spPr/>
      <dgm:t>
        <a:bodyPr/>
        <a:lstStyle/>
        <a:p>
          <a:endParaRPr lang="ru-RU"/>
        </a:p>
      </dgm:t>
    </dgm:pt>
    <dgm:pt modelId="{3BD42A41-CD17-46CF-AE84-449DF2D879EF}">
      <dgm:prSet phldrT="[Текст]"/>
      <dgm:spPr>
        <a:solidFill>
          <a:schemeClr val="bg1">
            <a:alpha val="90000"/>
          </a:schemeClr>
        </a:solidFill>
        <a:sp3d>
          <a:bevelT w="114300" prst="artDeco"/>
        </a:sp3d>
      </dgm:spPr>
      <dgm:t>
        <a:bodyPr/>
        <a:lstStyle/>
        <a:p>
          <a:r>
            <a:rPr lang="ru-RU" dirty="0" smtClean="0"/>
            <a:t>Через РП</a:t>
          </a:r>
          <a:endParaRPr lang="ru-RU" dirty="0"/>
        </a:p>
      </dgm:t>
    </dgm:pt>
    <dgm:pt modelId="{EBC0F910-EBC3-4EF3-9EF4-174DC9F054EA}" type="parTrans" cxnId="{C6581512-EF28-4E3E-8674-5AE44A75B317}">
      <dgm:prSet/>
      <dgm:spPr>
        <a:sp3d>
          <a:bevelT w="114300" prst="artDeco"/>
        </a:sp3d>
      </dgm:spPr>
      <dgm:t>
        <a:bodyPr/>
        <a:lstStyle/>
        <a:p>
          <a:endParaRPr lang="ru-RU"/>
        </a:p>
      </dgm:t>
    </dgm:pt>
    <dgm:pt modelId="{F13C84B4-5D4F-45FF-A621-D599770D9AD9}" type="sibTrans" cxnId="{C6581512-EF28-4E3E-8674-5AE44A75B317}">
      <dgm:prSet/>
      <dgm:spPr/>
      <dgm:t>
        <a:bodyPr/>
        <a:lstStyle/>
        <a:p>
          <a:endParaRPr lang="ru-RU"/>
        </a:p>
      </dgm:t>
    </dgm:pt>
    <dgm:pt modelId="{FB9963CD-F070-4831-971D-446B7DA3353F}">
      <dgm:prSet phldrT="[Текст]"/>
      <dgm:spPr>
        <a:solidFill>
          <a:srgbClr val="FF0000"/>
        </a:solidFill>
        <a:sp3d>
          <a:bevelT w="114300" prst="artDeco"/>
        </a:sp3d>
      </dgm:spPr>
      <dgm:t>
        <a:bodyPr/>
        <a:lstStyle/>
        <a:p>
          <a:r>
            <a:rPr lang="ru-RU" dirty="0" smtClean="0"/>
            <a:t>ЗАПРЕЩЕНО</a:t>
          </a:r>
          <a:endParaRPr lang="ru-RU" dirty="0"/>
        </a:p>
      </dgm:t>
    </dgm:pt>
    <dgm:pt modelId="{D4509399-91E4-4FAD-8ECA-1AB8C18ED803}" type="parTrans" cxnId="{31970B14-2BA6-4937-8E5B-F7ECB9B02D84}">
      <dgm:prSet/>
      <dgm:spPr/>
      <dgm:t>
        <a:bodyPr/>
        <a:lstStyle/>
        <a:p>
          <a:endParaRPr lang="ru-RU"/>
        </a:p>
      </dgm:t>
    </dgm:pt>
    <dgm:pt modelId="{E1022AD7-4528-462C-84A9-F1D7D85E37E4}" type="sibTrans" cxnId="{31970B14-2BA6-4937-8E5B-F7ECB9B02D84}">
      <dgm:prSet/>
      <dgm:spPr/>
      <dgm:t>
        <a:bodyPr/>
        <a:lstStyle/>
        <a:p>
          <a:endParaRPr lang="ru-RU"/>
        </a:p>
      </dgm:t>
    </dgm:pt>
    <dgm:pt modelId="{2EB80B4E-BDA2-45A1-9382-EC464A4124CF}">
      <dgm:prSet phldrT="[Текст]"/>
      <dgm:spPr>
        <a:sp3d>
          <a:bevelT w="114300" prst="artDeco"/>
        </a:sp3d>
      </dgm:spPr>
      <dgm:t>
        <a:bodyPr/>
        <a:lstStyle/>
        <a:p>
          <a:r>
            <a:rPr lang="ru-RU" dirty="0" smtClean="0"/>
            <a:t>Из бочки через сифон</a:t>
          </a:r>
          <a:endParaRPr lang="ru-RU" dirty="0"/>
        </a:p>
      </dgm:t>
    </dgm:pt>
    <dgm:pt modelId="{BB32360D-308C-4F83-B31D-B1CDF6E38B32}" type="parTrans" cxnId="{F31C252C-F54E-4CF4-8343-64DE407382A9}">
      <dgm:prSet/>
      <dgm:spPr>
        <a:sp3d>
          <a:bevelT w="114300" prst="artDeco"/>
        </a:sp3d>
      </dgm:spPr>
      <dgm:t>
        <a:bodyPr/>
        <a:lstStyle/>
        <a:p>
          <a:endParaRPr lang="ru-RU"/>
        </a:p>
      </dgm:t>
    </dgm:pt>
    <dgm:pt modelId="{E89A9203-6DA1-4BE2-A90B-C7ABFCC0917B}" type="sibTrans" cxnId="{F31C252C-F54E-4CF4-8343-64DE407382A9}">
      <dgm:prSet/>
      <dgm:spPr/>
      <dgm:t>
        <a:bodyPr/>
        <a:lstStyle/>
        <a:p>
          <a:endParaRPr lang="ru-RU"/>
        </a:p>
      </dgm:t>
    </dgm:pt>
    <dgm:pt modelId="{4EAA08C1-A783-4BA2-B0ED-7B4C5DEBAEAA}">
      <dgm:prSet phldrT="[Текст]"/>
      <dgm:spPr>
        <a:sp3d>
          <a:bevelT w="114300" prst="artDeco"/>
        </a:sp3d>
      </dgm:spPr>
      <dgm:t>
        <a:bodyPr/>
        <a:lstStyle/>
        <a:p>
          <a:r>
            <a:rPr lang="ru-RU" dirty="0" smtClean="0"/>
            <a:t>Из канистры</a:t>
          </a:r>
          <a:endParaRPr lang="ru-RU" dirty="0"/>
        </a:p>
      </dgm:t>
    </dgm:pt>
    <dgm:pt modelId="{760906C3-C330-44C0-BFCB-09507CEF7731}" type="parTrans" cxnId="{0EB56C23-A68A-4113-954B-098FCA8B36A6}">
      <dgm:prSet/>
      <dgm:spPr/>
      <dgm:t>
        <a:bodyPr/>
        <a:lstStyle/>
        <a:p>
          <a:endParaRPr lang="ru-RU"/>
        </a:p>
      </dgm:t>
    </dgm:pt>
    <dgm:pt modelId="{574C7B46-75A6-4B88-8F9E-3D34AE29C650}" type="sibTrans" cxnId="{0EB56C23-A68A-4113-954B-098FCA8B36A6}">
      <dgm:prSet/>
      <dgm:spPr/>
      <dgm:t>
        <a:bodyPr/>
        <a:lstStyle/>
        <a:p>
          <a:endParaRPr lang="ru-RU"/>
        </a:p>
      </dgm:t>
    </dgm:pt>
    <dgm:pt modelId="{9A82FEE0-FB0F-469D-84A3-DF49A75E5DCB}">
      <dgm:prSet phldrT="[Текст]"/>
      <dgm:spPr>
        <a:sp3d>
          <a:bevelT w="114300" prst="artDeco"/>
        </a:sp3d>
      </dgm:spPr>
      <dgm:t>
        <a:bodyPr/>
        <a:lstStyle/>
        <a:p>
          <a:r>
            <a:rPr lang="ru-RU" dirty="0" smtClean="0"/>
            <a:t>Из банки</a:t>
          </a:r>
          <a:endParaRPr lang="ru-RU" dirty="0"/>
        </a:p>
      </dgm:t>
    </dgm:pt>
    <dgm:pt modelId="{1F181BDC-0ACF-4A88-A351-78200BBF3E7F}" type="parTrans" cxnId="{682D5591-1B85-4888-B7FA-9B5C65787EF4}">
      <dgm:prSet/>
      <dgm:spPr/>
      <dgm:t>
        <a:bodyPr/>
        <a:lstStyle/>
        <a:p>
          <a:endParaRPr lang="ru-RU"/>
        </a:p>
      </dgm:t>
    </dgm:pt>
    <dgm:pt modelId="{36012C1C-B183-49C5-A6C1-90FDF2E01212}" type="sibTrans" cxnId="{682D5591-1B85-4888-B7FA-9B5C65787EF4}">
      <dgm:prSet/>
      <dgm:spPr/>
      <dgm:t>
        <a:bodyPr/>
        <a:lstStyle/>
        <a:p>
          <a:endParaRPr lang="ru-RU"/>
        </a:p>
      </dgm:t>
    </dgm:pt>
    <dgm:pt modelId="{4B7A9378-050E-43C5-A259-19483556D19B}">
      <dgm:prSet phldrT="[Текст]"/>
      <dgm:spPr>
        <a:sp3d>
          <a:bevelT w="114300" prst="artDeco"/>
        </a:sp3d>
      </dgm:spPr>
      <dgm:t>
        <a:bodyPr/>
        <a:lstStyle/>
        <a:p>
          <a:r>
            <a:rPr lang="ru-RU" dirty="0" smtClean="0"/>
            <a:t>ИЗ БУТЫЛКИ</a:t>
          </a:r>
          <a:endParaRPr lang="ru-RU" dirty="0"/>
        </a:p>
      </dgm:t>
    </dgm:pt>
    <dgm:pt modelId="{D06EE962-47D9-4D22-9574-2470E738B8BA}" type="parTrans" cxnId="{ABBB90E2-5D85-45F0-8612-BBA54AD6BFF7}">
      <dgm:prSet/>
      <dgm:spPr/>
      <dgm:t>
        <a:bodyPr/>
        <a:lstStyle/>
        <a:p>
          <a:endParaRPr lang="ru-RU"/>
        </a:p>
      </dgm:t>
    </dgm:pt>
    <dgm:pt modelId="{114FC105-C82A-4852-9A94-BBD48800E407}" type="sibTrans" cxnId="{ABBB90E2-5D85-45F0-8612-BBA54AD6BFF7}">
      <dgm:prSet/>
      <dgm:spPr/>
      <dgm:t>
        <a:bodyPr/>
        <a:lstStyle/>
        <a:p>
          <a:endParaRPr lang="ru-RU"/>
        </a:p>
      </dgm:t>
    </dgm:pt>
    <dgm:pt modelId="{ADE5B47D-3CAF-4F62-96D2-7F9DA509F0EE}">
      <dgm:prSet phldrT="[Текст]"/>
      <dgm:spPr>
        <a:sp3d>
          <a:bevelT w="114300" prst="artDeco"/>
        </a:sp3d>
      </dgm:spPr>
      <dgm:t>
        <a:bodyPr/>
        <a:lstStyle/>
        <a:p>
          <a:r>
            <a:rPr lang="ru-RU" dirty="0" smtClean="0"/>
            <a:t>И Т.Д.  </a:t>
          </a:r>
          <a:endParaRPr lang="ru-RU" dirty="0"/>
        </a:p>
      </dgm:t>
    </dgm:pt>
    <dgm:pt modelId="{F12F486C-0BEC-4F76-89FC-E93BB42DAB60}" type="parTrans" cxnId="{CCA267F8-CB6A-41AB-8916-530464CEE7D7}">
      <dgm:prSet/>
      <dgm:spPr/>
      <dgm:t>
        <a:bodyPr/>
        <a:lstStyle/>
        <a:p>
          <a:endParaRPr lang="ru-RU"/>
        </a:p>
      </dgm:t>
    </dgm:pt>
    <dgm:pt modelId="{89526722-191C-48F0-9989-618A528769DF}" type="sibTrans" cxnId="{CCA267F8-CB6A-41AB-8916-530464CEE7D7}">
      <dgm:prSet/>
      <dgm:spPr/>
      <dgm:t>
        <a:bodyPr/>
        <a:lstStyle/>
        <a:p>
          <a:endParaRPr lang="ru-RU"/>
        </a:p>
      </dgm:t>
    </dgm:pt>
    <dgm:pt modelId="{FF52B937-318F-4BFF-A166-13D496B068D2}" type="pres">
      <dgm:prSet presAssocID="{A91BAC07-0A78-4459-8582-27A50A48612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3A375D4-0B63-49D0-9F88-AB28EB272CCE}" type="pres">
      <dgm:prSet presAssocID="{201946EA-A088-49B7-807A-F2A4E12833D6}" presName="root" presStyleCnt="0"/>
      <dgm:spPr>
        <a:sp3d>
          <a:bevelT w="114300" prst="artDeco"/>
        </a:sp3d>
      </dgm:spPr>
    </dgm:pt>
    <dgm:pt modelId="{1F6F04DF-985B-41C5-9F37-40AF4054B1D7}" type="pres">
      <dgm:prSet presAssocID="{201946EA-A088-49B7-807A-F2A4E12833D6}" presName="rootComposite" presStyleCnt="0"/>
      <dgm:spPr>
        <a:sp3d>
          <a:bevelT w="114300" prst="artDeco"/>
        </a:sp3d>
      </dgm:spPr>
    </dgm:pt>
    <dgm:pt modelId="{5CB2FD57-CBD2-495D-BDFC-6C6CBC7F1FC2}" type="pres">
      <dgm:prSet presAssocID="{201946EA-A088-49B7-807A-F2A4E12833D6}" presName="rootText" presStyleLbl="node1" presStyleIdx="0" presStyleCnt="2"/>
      <dgm:spPr/>
      <dgm:t>
        <a:bodyPr/>
        <a:lstStyle/>
        <a:p>
          <a:endParaRPr lang="ru-RU"/>
        </a:p>
      </dgm:t>
    </dgm:pt>
    <dgm:pt modelId="{6B983532-28F5-4726-89FD-ECF4CADF2921}" type="pres">
      <dgm:prSet presAssocID="{201946EA-A088-49B7-807A-F2A4E12833D6}" presName="rootConnector" presStyleLbl="node1" presStyleIdx="0" presStyleCnt="2"/>
      <dgm:spPr/>
      <dgm:t>
        <a:bodyPr/>
        <a:lstStyle/>
        <a:p>
          <a:endParaRPr lang="ru-RU"/>
        </a:p>
      </dgm:t>
    </dgm:pt>
    <dgm:pt modelId="{E5A22646-D9FB-4D0C-89BD-1C8E4CBDDB93}" type="pres">
      <dgm:prSet presAssocID="{201946EA-A088-49B7-807A-F2A4E12833D6}" presName="childShape" presStyleCnt="0"/>
      <dgm:spPr>
        <a:sp3d>
          <a:bevelT w="114300" prst="artDeco"/>
        </a:sp3d>
      </dgm:spPr>
    </dgm:pt>
    <dgm:pt modelId="{808DBA50-8C57-4167-801D-C22C34681220}" type="pres">
      <dgm:prSet presAssocID="{EBC0F910-EBC3-4EF3-9EF4-174DC9F054EA}" presName="Name13" presStyleLbl="parChTrans1D2" presStyleIdx="0" presStyleCnt="6"/>
      <dgm:spPr/>
      <dgm:t>
        <a:bodyPr/>
        <a:lstStyle/>
        <a:p>
          <a:endParaRPr lang="ru-RU"/>
        </a:p>
      </dgm:t>
    </dgm:pt>
    <dgm:pt modelId="{6417EF83-5978-4115-9663-0335B9B33855}" type="pres">
      <dgm:prSet presAssocID="{3BD42A41-CD17-46CF-AE84-449DF2D879EF}" presName="childText" presStyleLbl="bgAcc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F621FB-D951-4AC4-AFFB-9198794C020F}" type="pres">
      <dgm:prSet presAssocID="{FB9963CD-F070-4831-971D-446B7DA3353F}" presName="root" presStyleCnt="0"/>
      <dgm:spPr>
        <a:sp3d>
          <a:bevelT w="114300" prst="artDeco"/>
        </a:sp3d>
      </dgm:spPr>
    </dgm:pt>
    <dgm:pt modelId="{5C737FAE-FDDB-45FE-87A5-AFDF614AD258}" type="pres">
      <dgm:prSet presAssocID="{FB9963CD-F070-4831-971D-446B7DA3353F}" presName="rootComposite" presStyleCnt="0"/>
      <dgm:spPr>
        <a:sp3d>
          <a:bevelT w="114300" prst="artDeco"/>
        </a:sp3d>
      </dgm:spPr>
    </dgm:pt>
    <dgm:pt modelId="{5C95531E-CC0F-465C-993E-D611D6EF58CD}" type="pres">
      <dgm:prSet presAssocID="{FB9963CD-F070-4831-971D-446B7DA3353F}" presName="rootText" presStyleLbl="node1" presStyleIdx="1" presStyleCnt="2" custScaleX="113436" custLinFactNeighborY="-171"/>
      <dgm:spPr/>
      <dgm:t>
        <a:bodyPr/>
        <a:lstStyle/>
        <a:p>
          <a:endParaRPr lang="ru-RU"/>
        </a:p>
      </dgm:t>
    </dgm:pt>
    <dgm:pt modelId="{D0337417-052D-47DD-834E-96C56B61C842}" type="pres">
      <dgm:prSet presAssocID="{FB9963CD-F070-4831-971D-446B7DA3353F}" presName="rootConnector" presStyleLbl="node1" presStyleIdx="1" presStyleCnt="2"/>
      <dgm:spPr/>
      <dgm:t>
        <a:bodyPr/>
        <a:lstStyle/>
        <a:p>
          <a:endParaRPr lang="ru-RU"/>
        </a:p>
      </dgm:t>
    </dgm:pt>
    <dgm:pt modelId="{9D62C611-CE4E-497B-80D3-E198760F846B}" type="pres">
      <dgm:prSet presAssocID="{FB9963CD-F070-4831-971D-446B7DA3353F}" presName="childShape" presStyleCnt="0"/>
      <dgm:spPr>
        <a:sp3d>
          <a:bevelT w="114300" prst="artDeco"/>
        </a:sp3d>
      </dgm:spPr>
    </dgm:pt>
    <dgm:pt modelId="{C5380D94-6D7B-4FE3-BFAD-77235B66E771}" type="pres">
      <dgm:prSet presAssocID="{BB32360D-308C-4F83-B31D-B1CDF6E38B32}" presName="Name13" presStyleLbl="parChTrans1D2" presStyleIdx="1" presStyleCnt="6"/>
      <dgm:spPr/>
      <dgm:t>
        <a:bodyPr/>
        <a:lstStyle/>
        <a:p>
          <a:endParaRPr lang="ru-RU"/>
        </a:p>
      </dgm:t>
    </dgm:pt>
    <dgm:pt modelId="{DD2EC696-2F41-4590-BE03-D9CA41D95AC7}" type="pres">
      <dgm:prSet presAssocID="{2EB80B4E-BDA2-45A1-9382-EC464A4124CF}" presName="childText" presStyleLbl="bgAcc1" presStyleIdx="1" presStyleCnt="6" custAng="214114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1407F0-8D2F-4FD5-95B1-3C6C74FA05D4}" type="pres">
      <dgm:prSet presAssocID="{760906C3-C330-44C0-BFCB-09507CEF7731}" presName="Name13" presStyleLbl="parChTrans1D2" presStyleIdx="2" presStyleCnt="6"/>
      <dgm:spPr/>
      <dgm:t>
        <a:bodyPr/>
        <a:lstStyle/>
        <a:p>
          <a:endParaRPr lang="ru-RU"/>
        </a:p>
      </dgm:t>
    </dgm:pt>
    <dgm:pt modelId="{99B4B04F-1BEC-457E-BBE9-B9B4F9A283A6}" type="pres">
      <dgm:prSet presAssocID="{4EAA08C1-A783-4BA2-B0ED-7B4C5DEBAEAA}" presName="childText" presStyleLbl="bgAcc1" presStyleIdx="2" presStyleCnt="6" custAng="3837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1D3B97-2102-4E82-A8D1-5320BD94901C}" type="pres">
      <dgm:prSet presAssocID="{1F181BDC-0ACF-4A88-A351-78200BBF3E7F}" presName="Name13" presStyleLbl="parChTrans1D2" presStyleIdx="3" presStyleCnt="6"/>
      <dgm:spPr/>
      <dgm:t>
        <a:bodyPr/>
        <a:lstStyle/>
        <a:p>
          <a:endParaRPr lang="ru-RU"/>
        </a:p>
      </dgm:t>
    </dgm:pt>
    <dgm:pt modelId="{68A1DFD4-25E6-4C16-AC1D-17A6439389FB}" type="pres">
      <dgm:prSet presAssocID="{9A82FEE0-FB0F-469D-84A3-DF49A75E5DCB}" presName="childText" presStyleLbl="bgAcc1" presStyleIdx="3" presStyleCnt="6" custAng="209525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0FF163-123B-46CD-9E43-D3D8625978CD}" type="pres">
      <dgm:prSet presAssocID="{D06EE962-47D9-4D22-9574-2470E738B8BA}" presName="Name13" presStyleLbl="parChTrans1D2" presStyleIdx="4" presStyleCnt="6"/>
      <dgm:spPr/>
      <dgm:t>
        <a:bodyPr/>
        <a:lstStyle/>
        <a:p>
          <a:endParaRPr lang="ru-RU"/>
        </a:p>
      </dgm:t>
    </dgm:pt>
    <dgm:pt modelId="{EA336E24-6063-4711-898C-62FCDF083DB6}" type="pres">
      <dgm:prSet presAssocID="{4B7A9378-050E-43C5-A259-19483556D19B}" presName="childText" presStyleLbl="bgAcc1" presStyleIdx="4" presStyleCnt="6" custAng="8434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9B704E-11D9-43C3-8B6D-313C28039E7E}" type="pres">
      <dgm:prSet presAssocID="{F12F486C-0BEC-4F76-89FC-E93BB42DAB60}" presName="Name13" presStyleLbl="parChTrans1D2" presStyleIdx="5" presStyleCnt="6"/>
      <dgm:spPr/>
      <dgm:t>
        <a:bodyPr/>
        <a:lstStyle/>
        <a:p>
          <a:endParaRPr lang="ru-RU"/>
        </a:p>
      </dgm:t>
    </dgm:pt>
    <dgm:pt modelId="{B0DD8A12-1EDF-4079-BC3C-A6137A66BA16}" type="pres">
      <dgm:prSet presAssocID="{ADE5B47D-3CAF-4F62-96D2-7F9DA509F0EE}" presName="childText" presStyleLbl="bg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49C2F77-C510-408E-8689-F42B8DC5403A}" type="presOf" srcId="{2EB80B4E-BDA2-45A1-9382-EC464A4124CF}" destId="{DD2EC696-2F41-4590-BE03-D9CA41D95AC7}" srcOrd="0" destOrd="0" presId="urn:microsoft.com/office/officeart/2005/8/layout/hierarchy3"/>
    <dgm:cxn modelId="{6EC4412E-7019-4C06-890E-817DD8BEB4C5}" type="presOf" srcId="{EBC0F910-EBC3-4EF3-9EF4-174DC9F054EA}" destId="{808DBA50-8C57-4167-801D-C22C34681220}" srcOrd="0" destOrd="0" presId="urn:microsoft.com/office/officeart/2005/8/layout/hierarchy3"/>
    <dgm:cxn modelId="{A1CC7437-34F9-4C79-8353-A5B1EB757D84}" type="presOf" srcId="{ADE5B47D-3CAF-4F62-96D2-7F9DA509F0EE}" destId="{B0DD8A12-1EDF-4079-BC3C-A6137A66BA16}" srcOrd="0" destOrd="0" presId="urn:microsoft.com/office/officeart/2005/8/layout/hierarchy3"/>
    <dgm:cxn modelId="{0408D3C7-5438-4B78-89DD-4E295179E458}" type="presOf" srcId="{F12F486C-0BEC-4F76-89FC-E93BB42DAB60}" destId="{219B704E-11D9-43C3-8B6D-313C28039E7E}" srcOrd="0" destOrd="0" presId="urn:microsoft.com/office/officeart/2005/8/layout/hierarchy3"/>
    <dgm:cxn modelId="{B05D0A66-2878-4FF7-BD2F-FEBDEBBEF61A}" type="presOf" srcId="{201946EA-A088-49B7-807A-F2A4E12833D6}" destId="{5CB2FD57-CBD2-495D-BDFC-6C6CBC7F1FC2}" srcOrd="0" destOrd="0" presId="urn:microsoft.com/office/officeart/2005/8/layout/hierarchy3"/>
    <dgm:cxn modelId="{53373003-AF31-4B05-A965-12751EADBFAD}" type="presOf" srcId="{4B7A9378-050E-43C5-A259-19483556D19B}" destId="{EA336E24-6063-4711-898C-62FCDF083DB6}" srcOrd="0" destOrd="0" presId="urn:microsoft.com/office/officeart/2005/8/layout/hierarchy3"/>
    <dgm:cxn modelId="{F2F239CB-694A-4575-9DA7-89ED9D8D4124}" type="presOf" srcId="{3BD42A41-CD17-46CF-AE84-449DF2D879EF}" destId="{6417EF83-5978-4115-9663-0335B9B33855}" srcOrd="0" destOrd="0" presId="urn:microsoft.com/office/officeart/2005/8/layout/hierarchy3"/>
    <dgm:cxn modelId="{5564A07D-2753-46AE-B417-A5B8C32C2D51}" type="presOf" srcId="{A91BAC07-0A78-4459-8582-27A50A486121}" destId="{FF52B937-318F-4BFF-A166-13D496B068D2}" srcOrd="0" destOrd="0" presId="urn:microsoft.com/office/officeart/2005/8/layout/hierarchy3"/>
    <dgm:cxn modelId="{5BADBD0F-3DE3-4375-981E-8363DFC1E6AF}" type="presOf" srcId="{BB32360D-308C-4F83-B31D-B1CDF6E38B32}" destId="{C5380D94-6D7B-4FE3-BFAD-77235B66E771}" srcOrd="0" destOrd="0" presId="urn:microsoft.com/office/officeart/2005/8/layout/hierarchy3"/>
    <dgm:cxn modelId="{31970B14-2BA6-4937-8E5B-F7ECB9B02D84}" srcId="{A91BAC07-0A78-4459-8582-27A50A486121}" destId="{FB9963CD-F070-4831-971D-446B7DA3353F}" srcOrd="1" destOrd="0" parTransId="{D4509399-91E4-4FAD-8ECA-1AB8C18ED803}" sibTransId="{E1022AD7-4528-462C-84A9-F1D7D85E37E4}"/>
    <dgm:cxn modelId="{CCA267F8-CB6A-41AB-8916-530464CEE7D7}" srcId="{FB9963CD-F070-4831-971D-446B7DA3353F}" destId="{ADE5B47D-3CAF-4F62-96D2-7F9DA509F0EE}" srcOrd="4" destOrd="0" parTransId="{F12F486C-0BEC-4F76-89FC-E93BB42DAB60}" sibTransId="{89526722-191C-48F0-9989-618A528769DF}"/>
    <dgm:cxn modelId="{682D5591-1B85-4888-B7FA-9B5C65787EF4}" srcId="{FB9963CD-F070-4831-971D-446B7DA3353F}" destId="{9A82FEE0-FB0F-469D-84A3-DF49A75E5DCB}" srcOrd="2" destOrd="0" parTransId="{1F181BDC-0ACF-4A88-A351-78200BBF3E7F}" sibTransId="{36012C1C-B183-49C5-A6C1-90FDF2E01212}"/>
    <dgm:cxn modelId="{C6581512-EF28-4E3E-8674-5AE44A75B317}" srcId="{201946EA-A088-49B7-807A-F2A4E12833D6}" destId="{3BD42A41-CD17-46CF-AE84-449DF2D879EF}" srcOrd="0" destOrd="0" parTransId="{EBC0F910-EBC3-4EF3-9EF4-174DC9F054EA}" sibTransId="{F13C84B4-5D4F-45FF-A621-D599770D9AD9}"/>
    <dgm:cxn modelId="{7E4C7068-7607-4EA1-9718-AED77A18FD75}" type="presOf" srcId="{760906C3-C330-44C0-BFCB-09507CEF7731}" destId="{C21407F0-8D2F-4FD5-95B1-3C6C74FA05D4}" srcOrd="0" destOrd="0" presId="urn:microsoft.com/office/officeart/2005/8/layout/hierarchy3"/>
    <dgm:cxn modelId="{87AD7C7E-CD3C-4219-ABC4-2E43D83DC100}" type="presOf" srcId="{D06EE962-47D9-4D22-9574-2470E738B8BA}" destId="{DD0FF163-123B-46CD-9E43-D3D8625978CD}" srcOrd="0" destOrd="0" presId="urn:microsoft.com/office/officeart/2005/8/layout/hierarchy3"/>
    <dgm:cxn modelId="{10DA4D2D-BF4F-416E-A251-B0B027092B9A}" type="presOf" srcId="{201946EA-A088-49B7-807A-F2A4E12833D6}" destId="{6B983532-28F5-4726-89FD-ECF4CADF2921}" srcOrd="1" destOrd="0" presId="urn:microsoft.com/office/officeart/2005/8/layout/hierarchy3"/>
    <dgm:cxn modelId="{E3D5E06C-69E0-4348-9CC4-BFA07BBBBDAC}" type="presOf" srcId="{FB9963CD-F070-4831-971D-446B7DA3353F}" destId="{5C95531E-CC0F-465C-993E-D611D6EF58CD}" srcOrd="0" destOrd="0" presId="urn:microsoft.com/office/officeart/2005/8/layout/hierarchy3"/>
    <dgm:cxn modelId="{F31C252C-F54E-4CF4-8343-64DE407382A9}" srcId="{FB9963CD-F070-4831-971D-446B7DA3353F}" destId="{2EB80B4E-BDA2-45A1-9382-EC464A4124CF}" srcOrd="0" destOrd="0" parTransId="{BB32360D-308C-4F83-B31D-B1CDF6E38B32}" sibTransId="{E89A9203-6DA1-4BE2-A90B-C7ABFCC0917B}"/>
    <dgm:cxn modelId="{8DECA384-C14F-48AD-B5DB-1F2BDB229EF3}" type="presOf" srcId="{FB9963CD-F070-4831-971D-446B7DA3353F}" destId="{D0337417-052D-47DD-834E-96C56B61C842}" srcOrd="1" destOrd="0" presId="urn:microsoft.com/office/officeart/2005/8/layout/hierarchy3"/>
    <dgm:cxn modelId="{3CBB8820-640C-4EE3-9D5B-2B951592457D}" type="presOf" srcId="{9A82FEE0-FB0F-469D-84A3-DF49A75E5DCB}" destId="{68A1DFD4-25E6-4C16-AC1D-17A6439389FB}" srcOrd="0" destOrd="0" presId="urn:microsoft.com/office/officeart/2005/8/layout/hierarchy3"/>
    <dgm:cxn modelId="{8AB3B422-E89E-42BF-8F5F-21EF59B03B6B}" srcId="{A91BAC07-0A78-4459-8582-27A50A486121}" destId="{201946EA-A088-49B7-807A-F2A4E12833D6}" srcOrd="0" destOrd="0" parTransId="{9BE6E288-41B1-442F-AD3B-3011F7E269B3}" sibTransId="{574F3C31-AF58-42C9-9795-3AB4B4194E0B}"/>
    <dgm:cxn modelId="{9C2C7106-6B09-42EC-BEF5-6FEA1DB3EB92}" type="presOf" srcId="{4EAA08C1-A783-4BA2-B0ED-7B4C5DEBAEAA}" destId="{99B4B04F-1BEC-457E-BBE9-B9B4F9A283A6}" srcOrd="0" destOrd="0" presId="urn:microsoft.com/office/officeart/2005/8/layout/hierarchy3"/>
    <dgm:cxn modelId="{7A086AC1-C2D0-4CFA-B742-5E1408052262}" type="presOf" srcId="{1F181BDC-0ACF-4A88-A351-78200BBF3E7F}" destId="{AE1D3B97-2102-4E82-A8D1-5320BD94901C}" srcOrd="0" destOrd="0" presId="urn:microsoft.com/office/officeart/2005/8/layout/hierarchy3"/>
    <dgm:cxn modelId="{0EB56C23-A68A-4113-954B-098FCA8B36A6}" srcId="{FB9963CD-F070-4831-971D-446B7DA3353F}" destId="{4EAA08C1-A783-4BA2-B0ED-7B4C5DEBAEAA}" srcOrd="1" destOrd="0" parTransId="{760906C3-C330-44C0-BFCB-09507CEF7731}" sibTransId="{574C7B46-75A6-4B88-8F9E-3D34AE29C650}"/>
    <dgm:cxn modelId="{ABBB90E2-5D85-45F0-8612-BBA54AD6BFF7}" srcId="{FB9963CD-F070-4831-971D-446B7DA3353F}" destId="{4B7A9378-050E-43C5-A259-19483556D19B}" srcOrd="3" destOrd="0" parTransId="{D06EE962-47D9-4D22-9574-2470E738B8BA}" sibTransId="{114FC105-C82A-4852-9A94-BBD48800E407}"/>
    <dgm:cxn modelId="{10C9EE74-BB4A-40C4-94CC-3C04A94CA5A2}" type="presParOf" srcId="{FF52B937-318F-4BFF-A166-13D496B068D2}" destId="{A3A375D4-0B63-49D0-9F88-AB28EB272CCE}" srcOrd="0" destOrd="0" presId="urn:microsoft.com/office/officeart/2005/8/layout/hierarchy3"/>
    <dgm:cxn modelId="{E198A563-1B5B-45C2-879C-904EB95596D9}" type="presParOf" srcId="{A3A375D4-0B63-49D0-9F88-AB28EB272CCE}" destId="{1F6F04DF-985B-41C5-9F37-40AF4054B1D7}" srcOrd="0" destOrd="0" presId="urn:microsoft.com/office/officeart/2005/8/layout/hierarchy3"/>
    <dgm:cxn modelId="{906C3B3D-5377-4508-890B-9E45F8ED1356}" type="presParOf" srcId="{1F6F04DF-985B-41C5-9F37-40AF4054B1D7}" destId="{5CB2FD57-CBD2-495D-BDFC-6C6CBC7F1FC2}" srcOrd="0" destOrd="0" presId="urn:microsoft.com/office/officeart/2005/8/layout/hierarchy3"/>
    <dgm:cxn modelId="{8FFA2CC9-B83D-4A71-A5B9-8A0046377D72}" type="presParOf" srcId="{1F6F04DF-985B-41C5-9F37-40AF4054B1D7}" destId="{6B983532-28F5-4726-89FD-ECF4CADF2921}" srcOrd="1" destOrd="0" presId="urn:microsoft.com/office/officeart/2005/8/layout/hierarchy3"/>
    <dgm:cxn modelId="{15B58423-EC14-428C-92A8-F473F890E8ED}" type="presParOf" srcId="{A3A375D4-0B63-49D0-9F88-AB28EB272CCE}" destId="{E5A22646-D9FB-4D0C-89BD-1C8E4CBDDB93}" srcOrd="1" destOrd="0" presId="urn:microsoft.com/office/officeart/2005/8/layout/hierarchy3"/>
    <dgm:cxn modelId="{F88C2AEC-85F1-44A8-8201-0E086B66F654}" type="presParOf" srcId="{E5A22646-D9FB-4D0C-89BD-1C8E4CBDDB93}" destId="{808DBA50-8C57-4167-801D-C22C34681220}" srcOrd="0" destOrd="0" presId="urn:microsoft.com/office/officeart/2005/8/layout/hierarchy3"/>
    <dgm:cxn modelId="{14A109C2-8DAD-49E8-9C09-22DEC14CAF6B}" type="presParOf" srcId="{E5A22646-D9FB-4D0C-89BD-1C8E4CBDDB93}" destId="{6417EF83-5978-4115-9663-0335B9B33855}" srcOrd="1" destOrd="0" presId="urn:microsoft.com/office/officeart/2005/8/layout/hierarchy3"/>
    <dgm:cxn modelId="{E1B652E7-E478-4C1D-8484-60F76A1577EB}" type="presParOf" srcId="{FF52B937-318F-4BFF-A166-13D496B068D2}" destId="{17F621FB-D951-4AC4-AFFB-9198794C020F}" srcOrd="1" destOrd="0" presId="urn:microsoft.com/office/officeart/2005/8/layout/hierarchy3"/>
    <dgm:cxn modelId="{62C4797A-79E2-4621-B041-9CBD4714D57D}" type="presParOf" srcId="{17F621FB-D951-4AC4-AFFB-9198794C020F}" destId="{5C737FAE-FDDB-45FE-87A5-AFDF614AD258}" srcOrd="0" destOrd="0" presId="urn:microsoft.com/office/officeart/2005/8/layout/hierarchy3"/>
    <dgm:cxn modelId="{AC65F1F0-2669-441D-A7C2-C601C01513D7}" type="presParOf" srcId="{5C737FAE-FDDB-45FE-87A5-AFDF614AD258}" destId="{5C95531E-CC0F-465C-993E-D611D6EF58CD}" srcOrd="0" destOrd="0" presId="urn:microsoft.com/office/officeart/2005/8/layout/hierarchy3"/>
    <dgm:cxn modelId="{7E99602D-F10F-4A35-90AB-740BB8693DDE}" type="presParOf" srcId="{5C737FAE-FDDB-45FE-87A5-AFDF614AD258}" destId="{D0337417-052D-47DD-834E-96C56B61C842}" srcOrd="1" destOrd="0" presId="urn:microsoft.com/office/officeart/2005/8/layout/hierarchy3"/>
    <dgm:cxn modelId="{0A5C3D01-ACF6-4DFA-AEE2-F8712EA000C0}" type="presParOf" srcId="{17F621FB-D951-4AC4-AFFB-9198794C020F}" destId="{9D62C611-CE4E-497B-80D3-E198760F846B}" srcOrd="1" destOrd="0" presId="urn:microsoft.com/office/officeart/2005/8/layout/hierarchy3"/>
    <dgm:cxn modelId="{2DFBD564-82DB-4D90-AC23-D426E02232E1}" type="presParOf" srcId="{9D62C611-CE4E-497B-80D3-E198760F846B}" destId="{C5380D94-6D7B-4FE3-BFAD-77235B66E771}" srcOrd="0" destOrd="0" presId="urn:microsoft.com/office/officeart/2005/8/layout/hierarchy3"/>
    <dgm:cxn modelId="{FED93B58-642C-4BB2-BB1E-07B0BE3D23F2}" type="presParOf" srcId="{9D62C611-CE4E-497B-80D3-E198760F846B}" destId="{DD2EC696-2F41-4590-BE03-D9CA41D95AC7}" srcOrd="1" destOrd="0" presId="urn:microsoft.com/office/officeart/2005/8/layout/hierarchy3"/>
    <dgm:cxn modelId="{683246F2-75F3-46B1-8AE0-A10CAA487559}" type="presParOf" srcId="{9D62C611-CE4E-497B-80D3-E198760F846B}" destId="{C21407F0-8D2F-4FD5-95B1-3C6C74FA05D4}" srcOrd="2" destOrd="0" presId="urn:microsoft.com/office/officeart/2005/8/layout/hierarchy3"/>
    <dgm:cxn modelId="{9D80384B-1BEC-42E9-86D6-8DE151D9340A}" type="presParOf" srcId="{9D62C611-CE4E-497B-80D3-E198760F846B}" destId="{99B4B04F-1BEC-457E-BBE9-B9B4F9A283A6}" srcOrd="3" destOrd="0" presId="urn:microsoft.com/office/officeart/2005/8/layout/hierarchy3"/>
    <dgm:cxn modelId="{CCAD09F2-16D9-4CC1-81DE-0AD995F20763}" type="presParOf" srcId="{9D62C611-CE4E-497B-80D3-E198760F846B}" destId="{AE1D3B97-2102-4E82-A8D1-5320BD94901C}" srcOrd="4" destOrd="0" presId="urn:microsoft.com/office/officeart/2005/8/layout/hierarchy3"/>
    <dgm:cxn modelId="{EE29C7CC-BB93-4570-8C47-097F3ABEB5B4}" type="presParOf" srcId="{9D62C611-CE4E-497B-80D3-E198760F846B}" destId="{68A1DFD4-25E6-4C16-AC1D-17A6439389FB}" srcOrd="5" destOrd="0" presId="urn:microsoft.com/office/officeart/2005/8/layout/hierarchy3"/>
    <dgm:cxn modelId="{9A3CFA7B-4835-4502-A902-29852CE4A91A}" type="presParOf" srcId="{9D62C611-CE4E-497B-80D3-E198760F846B}" destId="{DD0FF163-123B-46CD-9E43-D3D8625978CD}" srcOrd="6" destOrd="0" presId="urn:microsoft.com/office/officeart/2005/8/layout/hierarchy3"/>
    <dgm:cxn modelId="{64354DC8-39EA-4DB2-BF13-E4793EFBBE20}" type="presParOf" srcId="{9D62C611-CE4E-497B-80D3-E198760F846B}" destId="{EA336E24-6063-4711-898C-62FCDF083DB6}" srcOrd="7" destOrd="0" presId="urn:microsoft.com/office/officeart/2005/8/layout/hierarchy3"/>
    <dgm:cxn modelId="{46FA614E-A79C-4655-9F62-D2E629F71E6A}" type="presParOf" srcId="{9D62C611-CE4E-497B-80D3-E198760F846B}" destId="{219B704E-11D9-43C3-8B6D-313C28039E7E}" srcOrd="8" destOrd="0" presId="urn:microsoft.com/office/officeart/2005/8/layout/hierarchy3"/>
    <dgm:cxn modelId="{B87B23AF-6324-4EAA-A720-9959BA8E2F9C}" type="presParOf" srcId="{9D62C611-CE4E-497B-80D3-E198760F846B}" destId="{B0DD8A12-1EDF-4079-BC3C-A6137A66BA16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B8B8FC-3D29-4806-A401-75B9DBE8B298}">
      <dsp:nvSpPr>
        <dsp:cNvPr id="0" name=""/>
        <dsp:cNvSpPr/>
      </dsp:nvSpPr>
      <dsp:spPr>
        <a:xfrm rot="10800000">
          <a:off x="683199" y="158"/>
          <a:ext cx="2586135" cy="791845"/>
        </a:xfrm>
        <a:prstGeom prst="upArrow">
          <a:avLst>
            <a:gd name="adj1" fmla="val 50000"/>
            <a:gd name="adj2" fmla="val 35000"/>
          </a:avLst>
        </a:prstGeom>
        <a:solidFill>
          <a:srgbClr val="00B050"/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/>
            <a:t>+</a:t>
          </a:r>
          <a:endParaRPr lang="ru-RU" sz="4000" b="1" kern="1200" dirty="0"/>
        </a:p>
      </dsp:txBody>
      <dsp:txXfrm rot="5400000">
        <a:off x="1649630" y="-319739"/>
        <a:ext cx="653272" cy="1293067"/>
      </dsp:txXfrm>
    </dsp:sp>
    <dsp:sp modelId="{6543481D-DEC3-42A3-A26A-A807E391E209}">
      <dsp:nvSpPr>
        <dsp:cNvPr id="0" name=""/>
        <dsp:cNvSpPr/>
      </dsp:nvSpPr>
      <dsp:spPr>
        <a:xfrm rot="10800000">
          <a:off x="5617870" y="0"/>
          <a:ext cx="2635095" cy="791845"/>
        </a:xfrm>
        <a:prstGeom prst="upArrow">
          <a:avLst>
            <a:gd name="adj1" fmla="val 50000"/>
            <a:gd name="adj2" fmla="val 35000"/>
          </a:avLst>
        </a:prstGeom>
        <a:solidFill>
          <a:srgbClr val="FF0000"/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/>
            <a:t>|</a:t>
          </a:r>
          <a:endParaRPr lang="ru-RU" sz="3600" b="1" kern="1200" dirty="0"/>
        </a:p>
      </dsp:txBody>
      <dsp:txXfrm rot="-5400000">
        <a:off x="6608781" y="-332137"/>
        <a:ext cx="653272" cy="131754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B2FD57-CBD2-495D-BDFC-6C6CBC7F1FC2}">
      <dsp:nvSpPr>
        <dsp:cNvPr id="0" name=""/>
        <dsp:cNvSpPr/>
      </dsp:nvSpPr>
      <dsp:spPr>
        <a:xfrm>
          <a:off x="1011" y="535757"/>
          <a:ext cx="781862" cy="390931"/>
        </a:xfrm>
        <a:prstGeom prst="roundRect">
          <a:avLst>
            <a:gd name="adj" fmla="val 10000"/>
          </a:avLst>
        </a:prstGeom>
        <a:solidFill>
          <a:srgbClr val="00B050"/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РАЗРЕЩЕНО</a:t>
          </a:r>
          <a:endParaRPr lang="ru-RU" sz="800" kern="1200" dirty="0"/>
        </a:p>
      </dsp:txBody>
      <dsp:txXfrm>
        <a:off x="12461" y="547207"/>
        <a:ext cx="758962" cy="368031"/>
      </dsp:txXfrm>
    </dsp:sp>
    <dsp:sp modelId="{808DBA50-8C57-4167-801D-C22C34681220}">
      <dsp:nvSpPr>
        <dsp:cNvPr id="0" name=""/>
        <dsp:cNvSpPr/>
      </dsp:nvSpPr>
      <dsp:spPr>
        <a:xfrm>
          <a:off x="33477" y="926688"/>
          <a:ext cx="91440" cy="29319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3198"/>
              </a:lnTo>
              <a:lnTo>
                <a:pt x="123906" y="293198"/>
              </a:lnTo>
            </a:path>
          </a:pathLst>
        </a:custGeom>
        <a:noFill/>
        <a:ln w="11429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17EF83-5978-4115-9663-0335B9B33855}">
      <dsp:nvSpPr>
        <dsp:cNvPr id="0" name=""/>
        <dsp:cNvSpPr/>
      </dsp:nvSpPr>
      <dsp:spPr>
        <a:xfrm>
          <a:off x="157383" y="1024421"/>
          <a:ext cx="625490" cy="390931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Через РП</a:t>
          </a:r>
          <a:endParaRPr lang="ru-RU" sz="800" kern="1200" dirty="0"/>
        </a:p>
      </dsp:txBody>
      <dsp:txXfrm>
        <a:off x="168833" y="1035871"/>
        <a:ext cx="602590" cy="368031"/>
      </dsp:txXfrm>
    </dsp:sp>
    <dsp:sp modelId="{5C95531E-CC0F-465C-993E-D611D6EF58CD}">
      <dsp:nvSpPr>
        <dsp:cNvPr id="0" name=""/>
        <dsp:cNvSpPr/>
      </dsp:nvSpPr>
      <dsp:spPr>
        <a:xfrm>
          <a:off x="978339" y="535088"/>
          <a:ext cx="886914" cy="390931"/>
        </a:xfrm>
        <a:prstGeom prst="roundRect">
          <a:avLst>
            <a:gd name="adj" fmla="val 10000"/>
          </a:avLst>
        </a:prstGeom>
        <a:solidFill>
          <a:srgbClr val="FF0000"/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ЗАПРЕЩЕНО</a:t>
          </a:r>
          <a:endParaRPr lang="ru-RU" sz="800" kern="1200" dirty="0"/>
        </a:p>
      </dsp:txBody>
      <dsp:txXfrm>
        <a:off x="989789" y="546538"/>
        <a:ext cx="864014" cy="368031"/>
      </dsp:txXfrm>
    </dsp:sp>
    <dsp:sp modelId="{C5380D94-6D7B-4FE3-BFAD-77235B66E771}">
      <dsp:nvSpPr>
        <dsp:cNvPr id="0" name=""/>
        <dsp:cNvSpPr/>
      </dsp:nvSpPr>
      <dsp:spPr>
        <a:xfrm>
          <a:off x="1021311" y="926020"/>
          <a:ext cx="91440" cy="29386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3867"/>
              </a:lnTo>
              <a:lnTo>
                <a:pt x="134411" y="293867"/>
              </a:lnTo>
            </a:path>
          </a:pathLst>
        </a:custGeom>
        <a:noFill/>
        <a:ln w="11429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2EC696-2F41-4590-BE03-D9CA41D95AC7}">
      <dsp:nvSpPr>
        <dsp:cNvPr id="0" name=""/>
        <dsp:cNvSpPr/>
      </dsp:nvSpPr>
      <dsp:spPr>
        <a:xfrm rot="21411494">
          <a:off x="1155722" y="1024421"/>
          <a:ext cx="625490" cy="3909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Из бочки через сифон</a:t>
          </a:r>
          <a:endParaRPr lang="ru-RU" sz="800" kern="1200" dirty="0"/>
        </a:p>
      </dsp:txBody>
      <dsp:txXfrm>
        <a:off x="1167172" y="1035871"/>
        <a:ext cx="602590" cy="368031"/>
      </dsp:txXfrm>
    </dsp:sp>
    <dsp:sp modelId="{C21407F0-8D2F-4FD5-95B1-3C6C74FA05D4}">
      <dsp:nvSpPr>
        <dsp:cNvPr id="0" name=""/>
        <dsp:cNvSpPr/>
      </dsp:nvSpPr>
      <dsp:spPr>
        <a:xfrm>
          <a:off x="1021311" y="926020"/>
          <a:ext cx="91440" cy="78253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82531"/>
              </a:lnTo>
              <a:lnTo>
                <a:pt x="134411" y="782531"/>
              </a:lnTo>
            </a:path>
          </a:pathLst>
        </a:custGeom>
        <a:noFill/>
        <a:ln w="11429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  <a:scene3d>
          <a:camera prst="orthographicFront"/>
          <a:lightRig rig="threePt" dir="t"/>
        </a:scene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B4B04F-1BEC-457E-BBE9-B9B4F9A283A6}">
      <dsp:nvSpPr>
        <dsp:cNvPr id="0" name=""/>
        <dsp:cNvSpPr/>
      </dsp:nvSpPr>
      <dsp:spPr>
        <a:xfrm rot="383746">
          <a:off x="1155722" y="1513086"/>
          <a:ext cx="625490" cy="3909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Из канистры</a:t>
          </a:r>
          <a:endParaRPr lang="ru-RU" sz="800" kern="1200" dirty="0"/>
        </a:p>
      </dsp:txBody>
      <dsp:txXfrm>
        <a:off x="1167172" y="1524536"/>
        <a:ext cx="602590" cy="368031"/>
      </dsp:txXfrm>
    </dsp:sp>
    <dsp:sp modelId="{AE1D3B97-2102-4E82-A8D1-5320BD94901C}">
      <dsp:nvSpPr>
        <dsp:cNvPr id="0" name=""/>
        <dsp:cNvSpPr/>
      </dsp:nvSpPr>
      <dsp:spPr>
        <a:xfrm>
          <a:off x="1021311" y="926020"/>
          <a:ext cx="91440" cy="127119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71195"/>
              </a:lnTo>
              <a:lnTo>
                <a:pt x="134411" y="1271195"/>
              </a:lnTo>
            </a:path>
          </a:pathLst>
        </a:custGeom>
        <a:noFill/>
        <a:ln w="11429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  <a:scene3d>
          <a:camera prst="orthographicFront"/>
          <a:lightRig rig="threePt" dir="t"/>
        </a:scene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A1DFD4-25E6-4C16-AC1D-17A6439389FB}">
      <dsp:nvSpPr>
        <dsp:cNvPr id="0" name=""/>
        <dsp:cNvSpPr/>
      </dsp:nvSpPr>
      <dsp:spPr>
        <a:xfrm rot="20952518">
          <a:off x="1155722" y="2001750"/>
          <a:ext cx="625490" cy="3909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Из банки</a:t>
          </a:r>
          <a:endParaRPr lang="ru-RU" sz="800" kern="1200" dirty="0"/>
        </a:p>
      </dsp:txBody>
      <dsp:txXfrm>
        <a:off x="1167172" y="2013200"/>
        <a:ext cx="602590" cy="368031"/>
      </dsp:txXfrm>
    </dsp:sp>
    <dsp:sp modelId="{DD0FF163-123B-46CD-9E43-D3D8625978CD}">
      <dsp:nvSpPr>
        <dsp:cNvPr id="0" name=""/>
        <dsp:cNvSpPr/>
      </dsp:nvSpPr>
      <dsp:spPr>
        <a:xfrm>
          <a:off x="1021311" y="926020"/>
          <a:ext cx="91440" cy="175986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59860"/>
              </a:lnTo>
              <a:lnTo>
                <a:pt x="134411" y="1759860"/>
              </a:lnTo>
            </a:path>
          </a:pathLst>
        </a:custGeom>
        <a:noFill/>
        <a:ln w="11429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  <a:scene3d>
          <a:camera prst="orthographicFront"/>
          <a:lightRig rig="threePt" dir="t"/>
        </a:scene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336E24-6063-4711-898C-62FCDF083DB6}">
      <dsp:nvSpPr>
        <dsp:cNvPr id="0" name=""/>
        <dsp:cNvSpPr/>
      </dsp:nvSpPr>
      <dsp:spPr>
        <a:xfrm rot="843478">
          <a:off x="1155722" y="2490414"/>
          <a:ext cx="625490" cy="3909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ИЗ БУТЫЛКИ</a:t>
          </a:r>
          <a:endParaRPr lang="ru-RU" sz="800" kern="1200" dirty="0"/>
        </a:p>
      </dsp:txBody>
      <dsp:txXfrm>
        <a:off x="1167172" y="2501864"/>
        <a:ext cx="602590" cy="368031"/>
      </dsp:txXfrm>
    </dsp:sp>
    <dsp:sp modelId="{219B704E-11D9-43C3-8B6D-313C28039E7E}">
      <dsp:nvSpPr>
        <dsp:cNvPr id="0" name=""/>
        <dsp:cNvSpPr/>
      </dsp:nvSpPr>
      <dsp:spPr>
        <a:xfrm>
          <a:off x="1021311" y="926020"/>
          <a:ext cx="91440" cy="224852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48524"/>
              </a:lnTo>
              <a:lnTo>
                <a:pt x="134411" y="2248524"/>
              </a:lnTo>
            </a:path>
          </a:pathLst>
        </a:custGeom>
        <a:noFill/>
        <a:ln w="11429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  <a:scene3d>
          <a:camera prst="orthographicFront"/>
          <a:lightRig rig="threePt" dir="t"/>
        </a:scene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DD8A12-1EDF-4079-BC3C-A6137A66BA16}">
      <dsp:nvSpPr>
        <dsp:cNvPr id="0" name=""/>
        <dsp:cNvSpPr/>
      </dsp:nvSpPr>
      <dsp:spPr>
        <a:xfrm>
          <a:off x="1155722" y="2979079"/>
          <a:ext cx="625490" cy="3909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И Т.Д.  </a:t>
          </a:r>
          <a:endParaRPr lang="ru-RU" sz="800" kern="1200" dirty="0"/>
        </a:p>
      </dsp:txBody>
      <dsp:txXfrm>
        <a:off x="1167172" y="2990529"/>
        <a:ext cx="602590" cy="3680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10/24/2012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8" name="Название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10/24/2012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. загол.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10/24/2012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10/24/2012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10/24/2012</a:t>
            </a:fld>
            <a:endParaRPr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10/24/2012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10/24/2012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dirty="0"/>
          </a:p>
        </p:txBody>
      </p:sp>
      <p:sp>
        <p:nvSpPr>
          <p:cNvPr id="23" name="Название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10/24/2012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10/24/2012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10/24/2012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Чтобы добавить рисунок, перетащите его на заполнитель или щелкните значок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10/24/2012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 algn="r" eaLnBrk="1" latinLnBrk="0" hangingPunct="1"/>
            <a:fld id="{9D21D778-B565-4D7E-94D7-64010A445B68}" type="datetimeFigureOut">
              <a:rPr lang="en-US" smtClean="0"/>
              <a:pPr algn="r" eaLnBrk="1" latinLnBrk="0" hangingPunct="1"/>
              <a:t>10/24/2012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sz="1600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3.emf"/><Relationship Id="rId7" Type="http://schemas.openxmlformats.org/officeDocument/2006/relationships/image" Target="../media/image22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diagramColors" Target="../diagrams/colors2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12" Type="http://schemas.openxmlformats.org/officeDocument/2006/relationships/diagramQuickStyle" Target="../diagrams/quickStyle2.xm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diagramLayout" Target="../diagrams/layout2.xml"/><Relationship Id="rId5" Type="http://schemas.openxmlformats.org/officeDocument/2006/relationships/diagramLayout" Target="../diagrams/layout1.xml"/><Relationship Id="rId10" Type="http://schemas.openxmlformats.org/officeDocument/2006/relationships/diagramData" Target="../diagrams/data2.xml"/><Relationship Id="rId4" Type="http://schemas.openxmlformats.org/officeDocument/2006/relationships/diagramData" Target="../diagrams/data1.xml"/><Relationship Id="rId9" Type="http://schemas.openxmlformats.org/officeDocument/2006/relationships/image" Target="../media/image5.png"/><Relationship Id="rId14" Type="http://schemas.microsoft.com/office/2007/relationships/diagramDrawing" Target="../diagrams/drawing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47484" y="2819400"/>
            <a:ext cx="8834284" cy="3374923"/>
          </a:xfrm>
        </p:spPr>
        <p:txBody>
          <a:bodyPr>
            <a:norm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endParaRPr lang="ru-RU" sz="2000" dirty="0" smtClean="0">
              <a:solidFill>
                <a:schemeClr val="tx1"/>
              </a:solidFill>
              <a:latin typeface="Cambria"/>
              <a:cs typeface="Cambria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sz="2000" dirty="0" smtClean="0">
                <a:solidFill>
                  <a:schemeClr val="tx1"/>
                </a:solidFill>
                <a:latin typeface="Cambria"/>
                <a:cs typeface="Cambria"/>
              </a:rPr>
              <a:t>Опыт производства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sz="2000" dirty="0" smtClean="0">
                <a:solidFill>
                  <a:schemeClr val="tx1"/>
                </a:solidFill>
                <a:latin typeface="Cambria"/>
                <a:cs typeface="Cambria"/>
              </a:rPr>
              <a:t>передвижных средств заправки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sz="2000" dirty="0" smtClean="0">
                <a:solidFill>
                  <a:schemeClr val="tx1"/>
                </a:solidFill>
                <a:latin typeface="Cambria"/>
                <a:cs typeface="Cambria"/>
              </a:rPr>
              <a:t>Средней и малой вместимости</a:t>
            </a:r>
          </a:p>
          <a:p>
            <a:endParaRPr lang="de-DE" b="0" dirty="0" smtClean="0">
              <a:solidFill>
                <a:schemeClr val="tx1"/>
              </a:solidFill>
              <a:latin typeface="Cambria"/>
              <a:cs typeface="Cambria"/>
            </a:endParaRPr>
          </a:p>
          <a:p>
            <a:endParaRPr lang="ru-RU" b="0" dirty="0">
              <a:solidFill>
                <a:schemeClr val="tx1"/>
              </a:solidFill>
              <a:latin typeface="Cambria"/>
              <a:cs typeface="Cambria"/>
            </a:endParaRPr>
          </a:p>
          <a:p>
            <a:pPr algn="l">
              <a:spcBef>
                <a:spcPts val="600"/>
              </a:spcBef>
            </a:pPr>
            <a:r>
              <a:rPr lang="ru-RU" b="0" cap="none" dirty="0" smtClean="0">
                <a:solidFill>
                  <a:schemeClr val="tx1"/>
                </a:solidFill>
                <a:latin typeface="Cambria"/>
                <a:cs typeface="Cambria"/>
              </a:rPr>
              <a:t>         Генеральный директор ООО «Джет Энерджи»</a:t>
            </a:r>
          </a:p>
          <a:p>
            <a:pPr algn="l"/>
            <a:r>
              <a:rPr lang="ru-RU" b="0" cap="none" dirty="0" smtClean="0">
                <a:solidFill>
                  <a:schemeClr val="tx1"/>
                </a:solidFill>
                <a:latin typeface="Cambria"/>
                <a:cs typeface="Cambria"/>
              </a:rPr>
              <a:t>         Буза Александр Иванович</a:t>
            </a:r>
          </a:p>
          <a:p>
            <a:pPr algn="l"/>
            <a:r>
              <a:rPr lang="ru-RU" b="0" cap="none" dirty="0" smtClean="0">
                <a:solidFill>
                  <a:schemeClr val="tx1"/>
                </a:solidFill>
                <a:latin typeface="Cambria"/>
                <a:cs typeface="Cambria"/>
              </a:rPr>
              <a:t>         Тел. +7 (495) 795-98-57</a:t>
            </a:r>
          </a:p>
          <a:p>
            <a:endParaRPr lang="ru-RU" b="0" dirty="0">
              <a:solidFill>
                <a:srgbClr val="000000"/>
              </a:solidFill>
              <a:latin typeface="Cambria"/>
              <a:cs typeface="Cambria"/>
            </a:endParaRPr>
          </a:p>
          <a:p>
            <a:endParaRPr lang="ru-RU" b="0" dirty="0" smtClean="0">
              <a:solidFill>
                <a:srgbClr val="000000"/>
              </a:solidFill>
              <a:latin typeface="Cambria"/>
              <a:cs typeface="Cambria"/>
            </a:endParaRPr>
          </a:p>
          <a:p>
            <a:endParaRPr lang="ru-RU" b="0" dirty="0" smtClean="0">
              <a:solidFill>
                <a:srgbClr val="000000"/>
              </a:solidFill>
              <a:latin typeface="Cambria"/>
              <a:cs typeface="Cambria"/>
            </a:endParaRPr>
          </a:p>
          <a:p>
            <a:endParaRPr lang="ru-RU" b="0" dirty="0">
              <a:solidFill>
                <a:srgbClr val="000000"/>
              </a:solidFill>
              <a:latin typeface="Cambria"/>
              <a:cs typeface="Cambria"/>
            </a:endParaRPr>
          </a:p>
          <a:p>
            <a:pPr algn="l"/>
            <a:endParaRPr lang="ru-RU" b="0" dirty="0">
              <a:solidFill>
                <a:srgbClr val="000000"/>
              </a:solidFill>
              <a:latin typeface="Cambria"/>
              <a:cs typeface="Cambria"/>
            </a:endParaRPr>
          </a:p>
        </p:txBody>
      </p:sp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00" y="381000"/>
            <a:ext cx="2184400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82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/>
          <p:cNvPicPr>
            <a:picLocks noGrp="1" noChangeAspect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89" y="1572768"/>
            <a:ext cx="3873567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672" y="133693"/>
            <a:ext cx="1868349" cy="10862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16748" y="600886"/>
            <a:ext cx="3388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solidFill>
                  <a:srgbClr val="7F7F7F"/>
                </a:solidFill>
                <a:latin typeface="Cambria"/>
                <a:cs typeface="Cambria"/>
              </a:rPr>
              <a:t>… </a:t>
            </a:r>
            <a:r>
              <a:rPr lang="de-DE" sz="2400" b="1" dirty="0" smtClean="0">
                <a:solidFill>
                  <a:srgbClr val="7F7F7F"/>
                </a:solidFill>
                <a:latin typeface="Cambria"/>
                <a:cs typeface="Cambria"/>
              </a:rPr>
              <a:t>Alles Gute!</a:t>
            </a:r>
            <a:endParaRPr lang="ru-RU" sz="2400" b="1" dirty="0">
              <a:solidFill>
                <a:srgbClr val="7F7F7F"/>
              </a:solidFill>
              <a:latin typeface="Cambria"/>
              <a:cs typeface="Cambria"/>
            </a:endParaRPr>
          </a:p>
        </p:txBody>
      </p:sp>
      <p:pic>
        <p:nvPicPr>
          <p:cNvPr id="7" name="Содержимое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1" y="1569621"/>
            <a:ext cx="3872140" cy="45634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3070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/>
          <p:cNvPicPr>
            <a:picLocks noGrp="1" noChangeAspect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352" y="1723957"/>
            <a:ext cx="5739898" cy="4240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672" y="133693"/>
            <a:ext cx="1868349" cy="10862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16748" y="600886"/>
            <a:ext cx="3388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solidFill>
                  <a:srgbClr val="7F7F7F"/>
                </a:solidFill>
                <a:latin typeface="Cambria"/>
                <a:cs typeface="Cambria"/>
              </a:rPr>
              <a:t>… Поехали!</a:t>
            </a:r>
            <a:endParaRPr lang="ru-RU" sz="2400" b="1" dirty="0">
              <a:solidFill>
                <a:srgbClr val="7F7F7F"/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7182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/>
          <p:cNvPicPr>
            <a:picLocks noGrp="1" noChangeAspect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352" y="1691913"/>
            <a:ext cx="5739897" cy="43049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672" y="133693"/>
            <a:ext cx="1868349" cy="10862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16748" y="600886"/>
            <a:ext cx="3388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solidFill>
                  <a:srgbClr val="7F7F7F"/>
                </a:solidFill>
                <a:latin typeface="Cambria"/>
                <a:cs typeface="Cambria"/>
              </a:rPr>
              <a:t>… Поехали!</a:t>
            </a:r>
            <a:endParaRPr lang="ru-RU" sz="2400" b="1" dirty="0">
              <a:solidFill>
                <a:srgbClr val="7F7F7F"/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83176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/>
          <p:cNvPicPr>
            <a:picLocks noGrp="1" noChangeAspect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472" y="1633728"/>
            <a:ext cx="5885688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672" y="133693"/>
            <a:ext cx="1868349" cy="10862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27985" y="600886"/>
            <a:ext cx="3777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solidFill>
                  <a:srgbClr val="7F7F7F"/>
                </a:solidFill>
                <a:latin typeface="Cambria"/>
                <a:cs typeface="Cambria"/>
              </a:rPr>
              <a:t>… Век живи, век учись!</a:t>
            </a:r>
            <a:endParaRPr lang="ru-RU" sz="2400" b="1" dirty="0">
              <a:solidFill>
                <a:srgbClr val="7F7F7F"/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40562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/>
          <p:cNvPicPr>
            <a:picLocks noGrp="1" noChangeAspect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875" y="4377710"/>
            <a:ext cx="2295117" cy="1721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672" y="133693"/>
            <a:ext cx="1868349" cy="10862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94728" y="593821"/>
            <a:ext cx="40109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solidFill>
                  <a:srgbClr val="7F7F7F"/>
                </a:solidFill>
                <a:latin typeface="Cambria"/>
                <a:cs typeface="Cambria"/>
              </a:rPr>
              <a:t>… Лучше один раз увидеть!</a:t>
            </a:r>
            <a:endParaRPr lang="ru-RU" sz="2000" b="1" dirty="0">
              <a:solidFill>
                <a:srgbClr val="7F7F7F"/>
              </a:solidFill>
              <a:latin typeface="Cambria"/>
              <a:cs typeface="Cambria"/>
            </a:endParaRPr>
          </a:p>
        </p:txBody>
      </p:sp>
      <p:pic>
        <p:nvPicPr>
          <p:cNvPr id="6" name="Содержимое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75" y="1771670"/>
            <a:ext cx="2295117" cy="1721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Содержимое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640" y="4404009"/>
            <a:ext cx="2295117" cy="1721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Содержимое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46" y="3143270"/>
            <a:ext cx="2489426" cy="15321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Содержимое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56" y="4584539"/>
            <a:ext cx="2386353" cy="17897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Содержимое 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633" y="2632339"/>
            <a:ext cx="2295117" cy="17213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Содержимое 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875" y="2000271"/>
            <a:ext cx="2295117" cy="17213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Содержимое 4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367" y="4592258"/>
            <a:ext cx="2386353" cy="17897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578942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672" y="133693"/>
            <a:ext cx="1868349" cy="10862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94728" y="549217"/>
            <a:ext cx="40109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solidFill>
                  <a:srgbClr val="7F7F7F"/>
                </a:solidFill>
                <a:latin typeface="Cambria"/>
                <a:cs typeface="Cambria"/>
              </a:rPr>
              <a:t>… Лучше один раз увидеть!</a:t>
            </a:r>
            <a:endParaRPr lang="ru-RU" sz="2000" b="1" dirty="0">
              <a:solidFill>
                <a:srgbClr val="7F7F7F"/>
              </a:solidFill>
              <a:latin typeface="Cambria"/>
              <a:cs typeface="Cambria"/>
            </a:endParaRPr>
          </a:p>
        </p:txBody>
      </p:sp>
      <p:pic>
        <p:nvPicPr>
          <p:cNvPr id="5124" name="Picture 4" descr="C:\Users\Администратор\Desktop\фото для печати\АТЗ-20 СКОЛ\DSC0639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424" y="1527175"/>
            <a:ext cx="6834639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86017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672" y="133693"/>
            <a:ext cx="1868349" cy="10862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94728" y="549217"/>
            <a:ext cx="40109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solidFill>
                  <a:srgbClr val="7F7F7F"/>
                </a:solidFill>
                <a:latin typeface="Cambria"/>
                <a:cs typeface="Cambria"/>
              </a:rPr>
              <a:t>… Лучше один раз увидеть!</a:t>
            </a:r>
            <a:endParaRPr lang="ru-RU" sz="2000" b="1" dirty="0">
              <a:solidFill>
                <a:srgbClr val="7F7F7F"/>
              </a:solidFill>
              <a:latin typeface="Cambria"/>
              <a:cs typeface="Cambria"/>
            </a:endParaRPr>
          </a:p>
        </p:txBody>
      </p:sp>
      <p:pic>
        <p:nvPicPr>
          <p:cNvPr id="6146" name="Picture 2" descr="C:\Users\Администратор\Desktop\фото для печати\АТЗ-20 СКОЛ\DSC0641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424" y="1527175"/>
            <a:ext cx="6834639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4816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672" y="133693"/>
            <a:ext cx="1868349" cy="10862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94728" y="549217"/>
            <a:ext cx="40109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solidFill>
                  <a:srgbClr val="7F7F7F"/>
                </a:solidFill>
                <a:latin typeface="Cambria"/>
                <a:cs typeface="Cambria"/>
              </a:rPr>
              <a:t>… Лучше один раз увидеть!</a:t>
            </a:r>
            <a:endParaRPr lang="ru-RU" sz="2000" b="1" dirty="0">
              <a:solidFill>
                <a:srgbClr val="7F7F7F"/>
              </a:solidFill>
              <a:latin typeface="Cambria"/>
              <a:cs typeface="Cambria"/>
            </a:endParaRPr>
          </a:p>
        </p:txBody>
      </p:sp>
      <p:pic>
        <p:nvPicPr>
          <p:cNvPr id="7170" name="Picture 2" descr="C:\Users\Администратор\Desktop\фото для печати\АТЗ-25 MAN\IMG_398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744" y="1527175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05896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672" y="133693"/>
            <a:ext cx="1868349" cy="10862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94728" y="549217"/>
            <a:ext cx="40109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solidFill>
                  <a:srgbClr val="7F7F7F"/>
                </a:solidFill>
                <a:latin typeface="Cambria"/>
                <a:cs typeface="Cambria"/>
              </a:rPr>
              <a:t>… Лучше один раз увидеть!</a:t>
            </a:r>
            <a:endParaRPr lang="ru-RU" sz="2000" b="1" dirty="0">
              <a:solidFill>
                <a:srgbClr val="7F7F7F"/>
              </a:solidFill>
              <a:latin typeface="Cambria"/>
              <a:cs typeface="Cambria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525" y="2059133"/>
            <a:ext cx="6584950" cy="374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13214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613" y="1946343"/>
            <a:ext cx="7216775" cy="392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Изображение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672" y="133693"/>
            <a:ext cx="1868349" cy="10862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94728" y="549217"/>
            <a:ext cx="40109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solidFill>
                  <a:srgbClr val="7F7F7F"/>
                </a:solidFill>
                <a:latin typeface="Cambria"/>
                <a:cs typeface="Cambria"/>
              </a:rPr>
              <a:t>… Лучше один раз увидеть!</a:t>
            </a:r>
            <a:endParaRPr lang="ru-RU" sz="2000" b="1" dirty="0">
              <a:solidFill>
                <a:srgbClr val="7F7F7F"/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492260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Изображение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535" y="133693"/>
            <a:ext cx="1868349" cy="108625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807112" y="20053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2566219" y="569871"/>
            <a:ext cx="59887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solidFill>
                  <a:srgbClr val="7F7F7F"/>
                </a:solidFill>
                <a:latin typeface="Cambria"/>
                <a:cs typeface="Cambria"/>
              </a:rPr>
              <a:t>…НЕСКОЛЬКО СПОСОБОВ ВЕРХНЕЙ ЗАПРАВКИ</a:t>
            </a:r>
            <a:endParaRPr lang="ru-RU" sz="2000" b="1" dirty="0">
              <a:solidFill>
                <a:srgbClr val="7F7F7F"/>
              </a:solidFill>
              <a:latin typeface="Cambria"/>
              <a:cs typeface="Cambria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263" y="2473014"/>
            <a:ext cx="2613243" cy="3519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419709859"/>
              </p:ext>
            </p:extLst>
          </p:nvPr>
        </p:nvGraphicFramePr>
        <p:xfrm>
          <a:off x="133672" y="1516268"/>
          <a:ext cx="8672191" cy="792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739" y="2436398"/>
            <a:ext cx="2584450" cy="35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461676578"/>
              </p:ext>
            </p:extLst>
          </p:nvPr>
        </p:nvGraphicFramePr>
        <p:xfrm>
          <a:off x="3638868" y="2064774"/>
          <a:ext cx="1866265" cy="3905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105024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672" y="133693"/>
            <a:ext cx="1868349" cy="10862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94728" y="549217"/>
            <a:ext cx="40109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solidFill>
                  <a:srgbClr val="7F7F7F"/>
                </a:solidFill>
                <a:latin typeface="Cambria"/>
                <a:cs typeface="Cambria"/>
              </a:rPr>
              <a:t>… Лучше один раз увидеть!</a:t>
            </a:r>
            <a:endParaRPr lang="ru-RU" sz="2000" b="1" dirty="0">
              <a:solidFill>
                <a:srgbClr val="7F7F7F"/>
              </a:solidFill>
              <a:latin typeface="Cambria"/>
              <a:cs typeface="Cambria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046" y="1749125"/>
            <a:ext cx="4844976" cy="4308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09256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 smtClean="0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672" y="133693"/>
            <a:ext cx="1868349" cy="1086250"/>
          </a:xfrm>
          <a:prstGeom prst="rect">
            <a:avLst/>
          </a:prstGeom>
        </p:spPr>
      </p:pic>
      <p:sp>
        <p:nvSpPr>
          <p:cNvPr id="6" name="Подзаголовок 1"/>
          <p:cNvSpPr txBox="1">
            <a:spLocks/>
          </p:cNvSpPr>
          <p:nvPr/>
        </p:nvSpPr>
        <p:spPr>
          <a:xfrm>
            <a:off x="147484" y="1887416"/>
            <a:ext cx="8834284" cy="430690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00"/>
              </a:spcBef>
              <a:spcAft>
                <a:spcPts val="300"/>
              </a:spcAft>
            </a:pPr>
            <a:endParaRPr lang="ru-RU" sz="2000" dirty="0" smtClean="0">
              <a:latin typeface="Cambria"/>
              <a:cs typeface="Cambria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ru-RU" sz="2000" dirty="0" smtClean="0">
              <a:latin typeface="Cambria"/>
              <a:cs typeface="Cambria"/>
            </a:endParaRPr>
          </a:p>
          <a:p>
            <a:pPr marL="0" indent="0" algn="ctr">
              <a:spcBef>
                <a:spcPts val="300"/>
              </a:spcBef>
              <a:spcAft>
                <a:spcPts val="300"/>
              </a:spcAft>
              <a:buNone/>
            </a:pPr>
            <a:r>
              <a:rPr lang="ru-RU" sz="3200" dirty="0" smtClean="0">
                <a:latin typeface="Cambria"/>
                <a:cs typeface="Cambria"/>
              </a:rPr>
              <a:t>СПАСИБО ЗА ВНИМАНИЕ!</a:t>
            </a:r>
          </a:p>
          <a:p>
            <a:endParaRPr lang="de-DE" sz="3200" dirty="0" smtClean="0">
              <a:latin typeface="Cambria"/>
              <a:cs typeface="Cambria"/>
            </a:endParaRPr>
          </a:p>
          <a:p>
            <a:pPr marL="0" indent="0">
              <a:buNone/>
            </a:pPr>
            <a:endParaRPr lang="ru-RU" dirty="0" smtClean="0">
              <a:latin typeface="Cambria"/>
              <a:cs typeface="Cambria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ru-RU" sz="2400" dirty="0" smtClean="0">
                <a:latin typeface="Cambria"/>
                <a:cs typeface="Cambria"/>
              </a:rPr>
              <a:t>           Генеральный директор ООО «</a:t>
            </a:r>
            <a:r>
              <a:rPr lang="ru-RU" sz="2400" dirty="0" err="1" smtClean="0">
                <a:latin typeface="Cambria"/>
                <a:cs typeface="Cambria"/>
              </a:rPr>
              <a:t>Джет</a:t>
            </a:r>
            <a:r>
              <a:rPr lang="ru-RU" sz="2400" dirty="0" smtClean="0">
                <a:latin typeface="Cambria"/>
                <a:cs typeface="Cambria"/>
              </a:rPr>
              <a:t> </a:t>
            </a:r>
            <a:r>
              <a:rPr lang="ru-RU" sz="2400" dirty="0" err="1" smtClean="0">
                <a:latin typeface="Cambria"/>
                <a:cs typeface="Cambria"/>
              </a:rPr>
              <a:t>Энерджи</a:t>
            </a:r>
            <a:r>
              <a:rPr lang="ru-RU" sz="2400" dirty="0" smtClean="0">
                <a:latin typeface="Cambria"/>
                <a:cs typeface="Cambria"/>
              </a:rPr>
              <a:t>»</a:t>
            </a:r>
          </a:p>
          <a:p>
            <a:pPr marL="0" indent="0">
              <a:buNone/>
            </a:pPr>
            <a:r>
              <a:rPr lang="ru-RU" sz="2400" dirty="0" smtClean="0">
                <a:latin typeface="Cambria"/>
                <a:cs typeface="Cambria"/>
              </a:rPr>
              <a:t>           Буза Александр Иванович</a:t>
            </a:r>
          </a:p>
          <a:p>
            <a:pPr marL="0" indent="0">
              <a:buNone/>
            </a:pPr>
            <a:r>
              <a:rPr lang="ru-RU" sz="2400" dirty="0" smtClean="0">
                <a:latin typeface="Cambria"/>
                <a:cs typeface="Cambria"/>
              </a:rPr>
              <a:t>           Тел. +7 (495) 795-98-57</a:t>
            </a:r>
          </a:p>
          <a:p>
            <a:endParaRPr lang="ru-RU" dirty="0" smtClean="0">
              <a:solidFill>
                <a:srgbClr val="000000"/>
              </a:solidFill>
              <a:latin typeface="Cambria"/>
              <a:cs typeface="Cambria"/>
            </a:endParaRPr>
          </a:p>
          <a:p>
            <a:endParaRPr lang="ru-RU" dirty="0" smtClean="0">
              <a:solidFill>
                <a:srgbClr val="000000"/>
              </a:solidFill>
              <a:latin typeface="Cambria"/>
              <a:cs typeface="Cambria"/>
            </a:endParaRPr>
          </a:p>
          <a:p>
            <a:endParaRPr lang="ru-RU" dirty="0" smtClean="0">
              <a:solidFill>
                <a:srgbClr val="000000"/>
              </a:solidFill>
              <a:latin typeface="Cambria"/>
              <a:cs typeface="Cambria"/>
            </a:endParaRPr>
          </a:p>
          <a:p>
            <a:endParaRPr lang="ru-RU" dirty="0" smtClean="0">
              <a:solidFill>
                <a:srgbClr val="000000"/>
              </a:solidFill>
              <a:latin typeface="Cambria"/>
              <a:cs typeface="Cambria"/>
            </a:endParaRPr>
          </a:p>
          <a:p>
            <a:endParaRPr lang="ru-RU" dirty="0">
              <a:solidFill>
                <a:srgbClr val="000000"/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335832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/>
          <p:cNvPicPr>
            <a:picLocks noGrp="1" noChangeAspect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91" y="1859910"/>
            <a:ext cx="8027589" cy="4220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672" y="133693"/>
            <a:ext cx="1868349" cy="10862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23941" y="520548"/>
            <a:ext cx="64823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solidFill>
                  <a:srgbClr val="7F7F7F"/>
                </a:solidFill>
                <a:latin typeface="Cambria"/>
                <a:cs typeface="Cambria"/>
              </a:rPr>
              <a:t>АТЗ-5 на шасси </a:t>
            </a:r>
            <a:r>
              <a:rPr lang="en-US" sz="2000" b="1" dirty="0" smtClean="0">
                <a:solidFill>
                  <a:srgbClr val="7F7F7F"/>
                </a:solidFill>
                <a:latin typeface="Cambria"/>
                <a:cs typeface="Cambria"/>
              </a:rPr>
              <a:t>MAN (</a:t>
            </a:r>
            <a:r>
              <a:rPr lang="ru-RU" sz="2000" b="1" dirty="0" smtClean="0">
                <a:solidFill>
                  <a:srgbClr val="7F7F7F"/>
                </a:solidFill>
                <a:latin typeface="Cambria"/>
                <a:cs typeface="Cambria"/>
              </a:rPr>
              <a:t>4х</a:t>
            </a:r>
            <a:r>
              <a:rPr lang="en-US" sz="2000" b="1" dirty="0" smtClean="0">
                <a:solidFill>
                  <a:srgbClr val="7F7F7F"/>
                </a:solidFill>
                <a:latin typeface="Cambria"/>
                <a:cs typeface="Cambria"/>
              </a:rPr>
              <a:t>2</a:t>
            </a:r>
            <a:r>
              <a:rPr lang="ru-RU" sz="2000" b="1" dirty="0" smtClean="0">
                <a:solidFill>
                  <a:srgbClr val="7F7F7F"/>
                </a:solidFill>
                <a:latin typeface="Cambria"/>
                <a:cs typeface="Cambria"/>
              </a:rPr>
              <a:t>)</a:t>
            </a:r>
            <a:endParaRPr lang="ru-RU" sz="2000" b="1" dirty="0">
              <a:solidFill>
                <a:srgbClr val="7F7F7F"/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9807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/>
          <p:cNvPicPr>
            <a:picLocks noGrp="1" noChangeAspect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46" y="1527048"/>
            <a:ext cx="7200103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672" y="133693"/>
            <a:ext cx="1868349" cy="10862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23941" y="520548"/>
            <a:ext cx="64823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solidFill>
                  <a:srgbClr val="7F7F7F"/>
                </a:solidFill>
                <a:latin typeface="Cambria"/>
                <a:cs typeface="Cambria"/>
              </a:rPr>
              <a:t>АТЗ-5 на шасси </a:t>
            </a:r>
            <a:r>
              <a:rPr lang="en-US" sz="2000" b="1" dirty="0" smtClean="0">
                <a:solidFill>
                  <a:srgbClr val="7F7F7F"/>
                </a:solidFill>
                <a:latin typeface="Cambria"/>
                <a:cs typeface="Cambria"/>
              </a:rPr>
              <a:t>Mercedes Benz</a:t>
            </a:r>
            <a:r>
              <a:rPr lang="ru-RU" sz="2000" b="1" dirty="0" smtClean="0">
                <a:solidFill>
                  <a:srgbClr val="7F7F7F"/>
                </a:solidFill>
                <a:latin typeface="Cambria"/>
                <a:cs typeface="Cambria"/>
              </a:rPr>
              <a:t>(4х</a:t>
            </a:r>
            <a:r>
              <a:rPr lang="en-US" sz="2000" b="1" dirty="0" smtClean="0">
                <a:solidFill>
                  <a:srgbClr val="7F7F7F"/>
                </a:solidFill>
                <a:latin typeface="Cambria"/>
                <a:cs typeface="Cambria"/>
              </a:rPr>
              <a:t>4</a:t>
            </a:r>
            <a:r>
              <a:rPr lang="ru-RU" sz="2000" b="1" dirty="0" smtClean="0">
                <a:solidFill>
                  <a:srgbClr val="7F7F7F"/>
                </a:solidFill>
                <a:latin typeface="Cambria"/>
                <a:cs typeface="Cambria"/>
              </a:rPr>
              <a:t>)</a:t>
            </a:r>
            <a:endParaRPr lang="ru-RU" sz="2000" b="1" dirty="0">
              <a:solidFill>
                <a:srgbClr val="7F7F7F"/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9577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_3318.JPG"/>
          <p:cNvPicPr>
            <a:picLocks noGrp="1" noChangeAspect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59" b="14159"/>
          <a:stretch>
            <a:fillRect/>
          </a:stretch>
        </p:blipFill>
        <p:spPr>
          <a:xfrm>
            <a:off x="301752" y="1503602"/>
            <a:ext cx="8503920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672" y="133693"/>
            <a:ext cx="1868349" cy="10862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12390" y="600886"/>
            <a:ext cx="1393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/>
                <a:cs typeface="Cambria"/>
              </a:rPr>
              <a:t>... </a:t>
            </a:r>
            <a:r>
              <a:rPr lang="ru-RU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/>
                <a:cs typeface="Cambria"/>
              </a:rPr>
              <a:t>2010</a:t>
            </a:r>
            <a:endParaRPr lang="ru-RU" sz="2400" b="1" dirty="0">
              <a:solidFill>
                <a:schemeClr val="tx1">
                  <a:lumMod val="50000"/>
                  <a:lumOff val="50000"/>
                </a:schemeClr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33035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/>
          <p:cNvPicPr>
            <a:picLocks noGrp="1" noChangeAspect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231" y="1664208"/>
            <a:ext cx="6810962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672" y="133693"/>
            <a:ext cx="1868349" cy="10862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54219" y="445985"/>
            <a:ext cx="49710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solidFill>
                  <a:srgbClr val="7F7F7F"/>
                </a:solidFill>
                <a:latin typeface="Cambria"/>
                <a:cs typeface="Cambria"/>
              </a:rPr>
              <a:t>… В споре рождается истина!</a:t>
            </a:r>
            <a:endParaRPr lang="ru-RU" sz="2400" b="1" dirty="0">
              <a:solidFill>
                <a:srgbClr val="7F7F7F"/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486976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672" y="133693"/>
            <a:ext cx="1868349" cy="10862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16748" y="600886"/>
            <a:ext cx="3388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solidFill>
                  <a:srgbClr val="7F7F7F"/>
                </a:solidFill>
                <a:latin typeface="Cambria"/>
                <a:cs typeface="Cambria"/>
              </a:rPr>
              <a:t>… Созидание! </a:t>
            </a:r>
            <a:endParaRPr lang="ru-RU" sz="2400" b="1" dirty="0">
              <a:solidFill>
                <a:srgbClr val="7F7F7F"/>
              </a:solidFill>
              <a:latin typeface="Cambria"/>
              <a:cs typeface="Cambria"/>
            </a:endParaRPr>
          </a:p>
        </p:txBody>
      </p:sp>
      <p:pic>
        <p:nvPicPr>
          <p:cNvPr id="3075" name="Picture 3" descr="D:\ДЖЕТ ЭНЕРДЖИ\ПРЕЗЕНТАЦИИ\ФОТО ДЛЯ ПРЕЗЕНТАЦИИ\IMG_273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301" y="1645755"/>
            <a:ext cx="5954210" cy="4465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522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0774.JPG"/>
          <p:cNvPicPr>
            <a:picLocks noGrp="1" noChangeAspect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11" b="14011"/>
          <a:stretch>
            <a:fillRect/>
          </a:stretch>
        </p:blipFill>
        <p:spPr>
          <a:xfrm>
            <a:off x="301752" y="1644029"/>
            <a:ext cx="8503920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672" y="133693"/>
            <a:ext cx="1868349" cy="10862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64912" y="359306"/>
            <a:ext cx="38914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F7F7F"/>
                </a:solidFill>
                <a:latin typeface="Cambria"/>
                <a:cs typeface="Cambria"/>
              </a:rPr>
              <a:t>…Одна голова хорошо, </a:t>
            </a:r>
          </a:p>
          <a:p>
            <a:r>
              <a:rPr lang="ru-RU" sz="2400" b="1" dirty="0" smtClean="0">
                <a:solidFill>
                  <a:srgbClr val="7F7F7F"/>
                </a:solidFill>
                <a:latin typeface="Cambria"/>
                <a:cs typeface="Cambria"/>
              </a:rPr>
              <a:t>а четыре лучше!</a:t>
            </a:r>
            <a:endParaRPr lang="ru-RU" sz="2400" b="1" dirty="0">
              <a:solidFill>
                <a:srgbClr val="7F7F7F"/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06776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/>
          <p:cNvPicPr>
            <a:picLocks noGrp="1" noChangeAspect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712" y="1679448"/>
            <a:ext cx="6096000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672" y="133693"/>
            <a:ext cx="1868349" cy="10862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16748" y="600886"/>
            <a:ext cx="3388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solidFill>
                  <a:srgbClr val="7F7F7F"/>
                </a:solidFill>
                <a:latin typeface="Cambria"/>
                <a:cs typeface="Cambria"/>
              </a:rPr>
              <a:t>… </a:t>
            </a:r>
            <a:r>
              <a:rPr lang="de-DE" sz="2400" b="1" dirty="0" smtClean="0">
                <a:solidFill>
                  <a:srgbClr val="7F7F7F"/>
                </a:solidFill>
                <a:latin typeface="Cambria"/>
                <a:cs typeface="Cambria"/>
              </a:rPr>
              <a:t>Alles Gute!</a:t>
            </a:r>
            <a:endParaRPr lang="ru-RU" sz="2400" b="1" dirty="0">
              <a:solidFill>
                <a:srgbClr val="7F7F7F"/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38073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Официальная.thmx</Template>
  <TotalTime>1078</TotalTime>
  <Words>178</Words>
  <Application>Microsoft Office PowerPoint</Application>
  <PresentationFormat>Экран (4:3)</PresentationFormat>
  <Paragraphs>54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Официальная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Джет Энерджи</dc:title>
  <dc:creator>Александр Васильев</dc:creator>
  <cp:lastModifiedBy>Alex</cp:lastModifiedBy>
  <cp:revision>37</cp:revision>
  <dcterms:created xsi:type="dcterms:W3CDTF">2012-02-08T19:43:56Z</dcterms:created>
  <dcterms:modified xsi:type="dcterms:W3CDTF">2012-10-24T08:12:11Z</dcterms:modified>
</cp:coreProperties>
</file>